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4.xml" ContentType="application/vnd.openxmlformats-officedocument.theme+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theme/theme5.xml" ContentType="application/vnd.openxmlformats-officedocument.theme+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theme/theme6.xml" ContentType="application/vnd.openxmlformats-officedocument.theme+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theme/theme7.xml" ContentType="application/vnd.openxmlformats-officedocument.theme+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theme/theme8.xml" ContentType="application/vnd.openxmlformats-officedocument.theme+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theme/theme9.xml" ContentType="application/vnd.openxmlformats-officedocument.theme+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theme/theme10.xml" ContentType="application/vnd.openxmlformats-officedocument.theme+xml"/>
  <Override PartName="/ppt/theme/theme11.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9" r:id="rId1"/>
    <p:sldMasterId id="2147483651" r:id="rId2"/>
    <p:sldMasterId id="2147483652" r:id="rId3"/>
    <p:sldMasterId id="2147483654" r:id="rId4"/>
    <p:sldMasterId id="2147483657" r:id="rId5"/>
    <p:sldMasterId id="2147483658" r:id="rId6"/>
    <p:sldMasterId id="2147483660" r:id="rId7"/>
    <p:sldMasterId id="2147483662" r:id="rId8"/>
    <p:sldMasterId id="2147483663" r:id="rId9"/>
    <p:sldMasterId id="2147483665" r:id="rId10"/>
  </p:sldMasterIdLst>
  <p:notesMasterIdLst>
    <p:notesMasterId r:id="rId49"/>
  </p:notesMasterIdLst>
  <p:sldIdLst>
    <p:sldId id="256" r:id="rId11"/>
    <p:sldId id="262" r:id="rId12"/>
    <p:sldId id="293" r:id="rId13"/>
    <p:sldId id="272" r:id="rId14"/>
    <p:sldId id="264" r:id="rId15"/>
    <p:sldId id="269" r:id="rId16"/>
    <p:sldId id="263" r:id="rId17"/>
    <p:sldId id="257" r:id="rId18"/>
    <p:sldId id="258" r:id="rId19"/>
    <p:sldId id="295" r:id="rId20"/>
    <p:sldId id="289" r:id="rId21"/>
    <p:sldId id="287" r:id="rId22"/>
    <p:sldId id="294" r:id="rId23"/>
    <p:sldId id="288" r:id="rId24"/>
    <p:sldId id="286" r:id="rId25"/>
    <p:sldId id="259" r:id="rId26"/>
    <p:sldId id="290" r:id="rId27"/>
    <p:sldId id="265" r:id="rId28"/>
    <p:sldId id="266" r:id="rId29"/>
    <p:sldId id="267" r:id="rId30"/>
    <p:sldId id="268" r:id="rId31"/>
    <p:sldId id="270" r:id="rId32"/>
    <p:sldId id="292" r:id="rId33"/>
    <p:sldId id="271" r:id="rId34"/>
    <p:sldId id="285" r:id="rId35"/>
    <p:sldId id="273" r:id="rId36"/>
    <p:sldId id="274" r:id="rId37"/>
    <p:sldId id="275" r:id="rId38"/>
    <p:sldId id="276" r:id="rId39"/>
    <p:sldId id="277" r:id="rId40"/>
    <p:sldId id="278" r:id="rId41"/>
    <p:sldId id="279" r:id="rId42"/>
    <p:sldId id="280" r:id="rId43"/>
    <p:sldId id="281" r:id="rId44"/>
    <p:sldId id="282" r:id="rId45"/>
    <p:sldId id="291" r:id="rId46"/>
    <p:sldId id="283" r:id="rId47"/>
    <p:sldId id="284" r:id="rId48"/>
  </p:sldIdLst>
  <p:sldSz cx="12192000" cy="6858000"/>
  <p:notesSz cx="6858000" cy="9144000"/>
  <p:defaultTextStyle>
    <a:defPPr>
      <a:defRPr lang="en-US"/>
    </a:defPPr>
    <a:lvl1pPr algn="l" rtl="0" eaLnBrk="0" fontAlgn="base" hangingPunct="0">
      <a:spcBef>
        <a:spcPct val="0"/>
      </a:spcBef>
      <a:spcAft>
        <a:spcPct val="0"/>
      </a:spcAft>
      <a:defRPr sz="2400"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sz="2400"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sz="2400"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sz="2400"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sz="2400" kern="1200">
        <a:solidFill>
          <a:schemeClr val="tx1"/>
        </a:solidFill>
        <a:latin typeface="Arial" panose="020B0604020202020204" pitchFamily="34" charset="0"/>
        <a:ea typeface="+mn-ea"/>
        <a:cs typeface="+mn-cs"/>
      </a:defRPr>
    </a:lvl5pPr>
    <a:lvl6pPr marL="2286000" algn="l" defTabSz="914400" rtl="0" eaLnBrk="1" latinLnBrk="0" hangingPunct="1">
      <a:defRPr sz="2400" kern="1200">
        <a:solidFill>
          <a:schemeClr val="tx1"/>
        </a:solidFill>
        <a:latin typeface="Arial" panose="020B0604020202020204" pitchFamily="34" charset="0"/>
        <a:ea typeface="+mn-ea"/>
        <a:cs typeface="+mn-cs"/>
      </a:defRPr>
    </a:lvl6pPr>
    <a:lvl7pPr marL="2743200" algn="l" defTabSz="914400" rtl="0" eaLnBrk="1" latinLnBrk="0" hangingPunct="1">
      <a:defRPr sz="2400" kern="1200">
        <a:solidFill>
          <a:schemeClr val="tx1"/>
        </a:solidFill>
        <a:latin typeface="Arial" panose="020B0604020202020204" pitchFamily="34" charset="0"/>
        <a:ea typeface="+mn-ea"/>
        <a:cs typeface="+mn-cs"/>
      </a:defRPr>
    </a:lvl7pPr>
    <a:lvl8pPr marL="3200400" algn="l" defTabSz="914400" rtl="0" eaLnBrk="1" latinLnBrk="0" hangingPunct="1">
      <a:defRPr sz="2400" kern="1200">
        <a:solidFill>
          <a:schemeClr val="tx1"/>
        </a:solidFill>
        <a:latin typeface="Arial" panose="020B0604020202020204" pitchFamily="34" charset="0"/>
        <a:ea typeface="+mn-ea"/>
        <a:cs typeface="+mn-cs"/>
      </a:defRPr>
    </a:lvl8pPr>
    <a:lvl9pPr marL="3657600" algn="l" defTabSz="914400" rtl="0" eaLnBrk="1" latinLnBrk="0" hangingPunct="1">
      <a:defRPr sz="2400"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99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074" autoAdjust="0"/>
    <p:restoredTop sz="94660"/>
  </p:normalViewPr>
  <p:slideViewPr>
    <p:cSldViewPr>
      <p:cViewPr varScale="1">
        <p:scale>
          <a:sx n="105" d="100"/>
          <a:sy n="105" d="100"/>
        </p:scale>
        <p:origin x="516" y="150"/>
      </p:cViewPr>
      <p:guideLst>
        <p:guide orient="horz" pos="2160"/>
        <p:guide pos="384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3.xml"/><Relationship Id="rId18" Type="http://schemas.openxmlformats.org/officeDocument/2006/relationships/slide" Target="slides/slide8.xml"/><Relationship Id="rId26" Type="http://schemas.openxmlformats.org/officeDocument/2006/relationships/slide" Target="slides/slide16.xml"/><Relationship Id="rId39" Type="http://schemas.openxmlformats.org/officeDocument/2006/relationships/slide" Target="slides/slide29.xml"/><Relationship Id="rId21" Type="http://schemas.openxmlformats.org/officeDocument/2006/relationships/slide" Target="slides/slide11.xml"/><Relationship Id="rId34" Type="http://schemas.openxmlformats.org/officeDocument/2006/relationships/slide" Target="slides/slide24.xml"/><Relationship Id="rId42" Type="http://schemas.openxmlformats.org/officeDocument/2006/relationships/slide" Target="slides/slide32.xml"/><Relationship Id="rId47" Type="http://schemas.openxmlformats.org/officeDocument/2006/relationships/slide" Target="slides/slide37.xml"/><Relationship Id="rId50" Type="http://schemas.openxmlformats.org/officeDocument/2006/relationships/presProps" Target="presProps.xml"/><Relationship Id="rId7" Type="http://schemas.openxmlformats.org/officeDocument/2006/relationships/slideMaster" Target="slideMasters/slideMaster7.xml"/><Relationship Id="rId2" Type="http://schemas.openxmlformats.org/officeDocument/2006/relationships/slideMaster" Target="slideMasters/slideMaster2.xml"/><Relationship Id="rId16" Type="http://schemas.openxmlformats.org/officeDocument/2006/relationships/slide" Target="slides/slide6.xml"/><Relationship Id="rId29" Type="http://schemas.openxmlformats.org/officeDocument/2006/relationships/slide" Target="slides/slide19.xml"/><Relationship Id="rId11" Type="http://schemas.openxmlformats.org/officeDocument/2006/relationships/slide" Target="slides/slide1.xml"/><Relationship Id="rId24" Type="http://schemas.openxmlformats.org/officeDocument/2006/relationships/slide" Target="slides/slide14.xml"/><Relationship Id="rId32" Type="http://schemas.openxmlformats.org/officeDocument/2006/relationships/slide" Target="slides/slide22.xml"/><Relationship Id="rId37" Type="http://schemas.openxmlformats.org/officeDocument/2006/relationships/slide" Target="slides/slide27.xml"/><Relationship Id="rId40" Type="http://schemas.openxmlformats.org/officeDocument/2006/relationships/slide" Target="slides/slide30.xml"/><Relationship Id="rId45" Type="http://schemas.openxmlformats.org/officeDocument/2006/relationships/slide" Target="slides/slide35.xml"/><Relationship Id="rId53" Type="http://schemas.openxmlformats.org/officeDocument/2006/relationships/tableStyles" Target="tableStyles.xml"/><Relationship Id="rId5" Type="http://schemas.openxmlformats.org/officeDocument/2006/relationships/slideMaster" Target="slideMasters/slideMaster5.xml"/><Relationship Id="rId10" Type="http://schemas.openxmlformats.org/officeDocument/2006/relationships/slideMaster" Target="slideMasters/slideMaster10.xml"/><Relationship Id="rId19" Type="http://schemas.openxmlformats.org/officeDocument/2006/relationships/slide" Target="slides/slide9.xml"/><Relationship Id="rId31" Type="http://schemas.openxmlformats.org/officeDocument/2006/relationships/slide" Target="slides/slide21.xml"/><Relationship Id="rId44" Type="http://schemas.openxmlformats.org/officeDocument/2006/relationships/slide" Target="slides/slide34.xml"/><Relationship Id="rId52"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4.xml"/><Relationship Id="rId22" Type="http://schemas.openxmlformats.org/officeDocument/2006/relationships/slide" Target="slides/slide12.xml"/><Relationship Id="rId27" Type="http://schemas.openxmlformats.org/officeDocument/2006/relationships/slide" Target="slides/slide17.xml"/><Relationship Id="rId30" Type="http://schemas.openxmlformats.org/officeDocument/2006/relationships/slide" Target="slides/slide20.xml"/><Relationship Id="rId35" Type="http://schemas.openxmlformats.org/officeDocument/2006/relationships/slide" Target="slides/slide25.xml"/><Relationship Id="rId43" Type="http://schemas.openxmlformats.org/officeDocument/2006/relationships/slide" Target="slides/slide33.xml"/><Relationship Id="rId48" Type="http://schemas.openxmlformats.org/officeDocument/2006/relationships/slide" Target="slides/slide38.xml"/><Relationship Id="rId8" Type="http://schemas.openxmlformats.org/officeDocument/2006/relationships/slideMaster" Target="slideMasters/slideMaster8.xml"/><Relationship Id="rId51" Type="http://schemas.openxmlformats.org/officeDocument/2006/relationships/viewProps" Target="viewProps.xml"/><Relationship Id="rId3" Type="http://schemas.openxmlformats.org/officeDocument/2006/relationships/slideMaster" Target="slideMasters/slideMaster3.xml"/><Relationship Id="rId12" Type="http://schemas.openxmlformats.org/officeDocument/2006/relationships/slide" Target="slides/slide2.xml"/><Relationship Id="rId17" Type="http://schemas.openxmlformats.org/officeDocument/2006/relationships/slide" Target="slides/slide7.xml"/><Relationship Id="rId25" Type="http://schemas.openxmlformats.org/officeDocument/2006/relationships/slide" Target="slides/slide15.xml"/><Relationship Id="rId33" Type="http://schemas.openxmlformats.org/officeDocument/2006/relationships/slide" Target="slides/slide23.xml"/><Relationship Id="rId38" Type="http://schemas.openxmlformats.org/officeDocument/2006/relationships/slide" Target="slides/slide28.xml"/><Relationship Id="rId46" Type="http://schemas.openxmlformats.org/officeDocument/2006/relationships/slide" Target="slides/slide36.xml"/><Relationship Id="rId20" Type="http://schemas.openxmlformats.org/officeDocument/2006/relationships/slide" Target="slides/slide10.xml"/><Relationship Id="rId41" Type="http://schemas.openxmlformats.org/officeDocument/2006/relationships/slide" Target="slides/slide31.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5.xml"/><Relationship Id="rId23" Type="http://schemas.openxmlformats.org/officeDocument/2006/relationships/slide" Target="slides/slide13.xml"/><Relationship Id="rId28" Type="http://schemas.openxmlformats.org/officeDocument/2006/relationships/slide" Target="slides/slide18.xml"/><Relationship Id="rId36" Type="http://schemas.openxmlformats.org/officeDocument/2006/relationships/slide" Target="slides/slide26.xml"/><Relationship Id="rId49"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1.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9090" name="Rectangle 2">
            <a:extLst>
              <a:ext uri="{FF2B5EF4-FFF2-40B4-BE49-F238E27FC236}">
                <a16:creationId xmlns:a16="http://schemas.microsoft.com/office/drawing/2014/main" id="{C60C0EE1-D78F-4CDE-B990-A7CFEF10E294}"/>
              </a:ext>
            </a:extLst>
          </p:cNvPr>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200" smtClean="0">
                <a:latin typeface="Arial" charset="0"/>
              </a:defRPr>
            </a:lvl1pPr>
          </a:lstStyle>
          <a:p>
            <a:pPr>
              <a:defRPr/>
            </a:pPr>
            <a:endParaRPr lang="en-US" altLang="en-US"/>
          </a:p>
        </p:txBody>
      </p:sp>
      <p:sp>
        <p:nvSpPr>
          <p:cNvPr id="89091" name="Rectangle 3">
            <a:extLst>
              <a:ext uri="{FF2B5EF4-FFF2-40B4-BE49-F238E27FC236}">
                <a16:creationId xmlns:a16="http://schemas.microsoft.com/office/drawing/2014/main" id="{66B6C731-4281-4DDD-9CC9-E0A35FB06CC6}"/>
              </a:ext>
            </a:extLst>
          </p:cNvPr>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200" smtClean="0">
                <a:latin typeface="Arial" charset="0"/>
              </a:defRPr>
            </a:lvl1pPr>
          </a:lstStyle>
          <a:p>
            <a:pPr>
              <a:defRPr/>
            </a:pPr>
            <a:endParaRPr lang="en-US" altLang="en-US"/>
          </a:p>
        </p:txBody>
      </p:sp>
      <p:sp>
        <p:nvSpPr>
          <p:cNvPr id="57348" name="Rectangle 4">
            <a:extLst>
              <a:ext uri="{FF2B5EF4-FFF2-40B4-BE49-F238E27FC236}">
                <a16:creationId xmlns:a16="http://schemas.microsoft.com/office/drawing/2014/main" id="{15DD47D9-BCA1-4004-851B-5676B3844282}"/>
              </a:ext>
            </a:extLst>
          </p:cNvPr>
          <p:cNvSpPr>
            <a:spLocks noRot="1" noChangeArrowheads="1" noTextEdit="1"/>
          </p:cNvSpPr>
          <p:nvPr>
            <p:ph type="sldImg" idx="2"/>
          </p:nvPr>
        </p:nvSpPr>
        <p:spPr bwMode="auto">
          <a:xfrm>
            <a:off x="381000" y="685800"/>
            <a:ext cx="6096000" cy="342900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89093" name="Rectangle 5">
            <a:extLst>
              <a:ext uri="{FF2B5EF4-FFF2-40B4-BE49-F238E27FC236}">
                <a16:creationId xmlns:a16="http://schemas.microsoft.com/office/drawing/2014/main" id="{90C7F5E5-DADD-4AD7-90E0-57CFD35147B8}"/>
              </a:ext>
            </a:extLst>
          </p:cNvPr>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noProof="0"/>
              <a:t>Click to edit Master text styles</a:t>
            </a:r>
          </a:p>
          <a:p>
            <a:pPr lvl="1"/>
            <a:r>
              <a:rPr lang="en-US" altLang="en-US" noProof="0"/>
              <a:t>Second level</a:t>
            </a:r>
          </a:p>
          <a:p>
            <a:pPr lvl="2"/>
            <a:r>
              <a:rPr lang="en-US" altLang="en-US" noProof="0"/>
              <a:t>Third level</a:t>
            </a:r>
          </a:p>
          <a:p>
            <a:pPr lvl="3"/>
            <a:r>
              <a:rPr lang="en-US" altLang="en-US" noProof="0"/>
              <a:t>Fourth level</a:t>
            </a:r>
          </a:p>
          <a:p>
            <a:pPr lvl="4"/>
            <a:r>
              <a:rPr lang="en-US" altLang="en-US" noProof="0"/>
              <a:t>Fifth level</a:t>
            </a:r>
          </a:p>
        </p:txBody>
      </p:sp>
      <p:sp>
        <p:nvSpPr>
          <p:cNvPr id="89094" name="Rectangle 6">
            <a:extLst>
              <a:ext uri="{FF2B5EF4-FFF2-40B4-BE49-F238E27FC236}">
                <a16:creationId xmlns:a16="http://schemas.microsoft.com/office/drawing/2014/main" id="{5D952210-0478-46F1-9731-32EFB81BFFD6}"/>
              </a:ext>
            </a:extLst>
          </p:cNvPr>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eaLnBrk="1" hangingPunct="1">
              <a:defRPr sz="1200" smtClean="0">
                <a:latin typeface="Arial" charset="0"/>
              </a:defRPr>
            </a:lvl1pPr>
          </a:lstStyle>
          <a:p>
            <a:pPr>
              <a:defRPr/>
            </a:pPr>
            <a:endParaRPr lang="en-US" altLang="en-US"/>
          </a:p>
        </p:txBody>
      </p:sp>
      <p:sp>
        <p:nvSpPr>
          <p:cNvPr id="89095" name="Rectangle 7">
            <a:extLst>
              <a:ext uri="{FF2B5EF4-FFF2-40B4-BE49-F238E27FC236}">
                <a16:creationId xmlns:a16="http://schemas.microsoft.com/office/drawing/2014/main" id="{00145904-EF6F-4359-B991-6ADF93793B4E}"/>
              </a:ext>
            </a:extLst>
          </p:cNvPr>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1" hangingPunct="1">
              <a:defRPr sz="1200"/>
            </a:lvl1pPr>
          </a:lstStyle>
          <a:p>
            <a:fld id="{53C971A6-8636-483E-B768-20A31223D6C1}" type="slidenum">
              <a:rPr lang="en-US" altLang="en-US"/>
              <a:pPr/>
              <a:t>‹#›</a:t>
            </a:fld>
            <a:endParaRPr lang="en-US"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7">
            <a:extLst>
              <a:ext uri="{FF2B5EF4-FFF2-40B4-BE49-F238E27FC236}">
                <a16:creationId xmlns:a16="http://schemas.microsoft.com/office/drawing/2014/main" id="{2782DF48-F648-4638-B3D5-8536AA2E4B40}"/>
              </a:ext>
            </a:extLst>
          </p:cNvPr>
          <p:cNvSpPr>
            <a:spLocks noGrp="1" noChangeArrowheads="1"/>
          </p:cNvSpPr>
          <p:nvPr>
            <p:ph type="sldNum" sz="quarter" idx="5"/>
          </p:nvPr>
        </p:nvSpPr>
        <p:spPr>
          <a:noFill/>
        </p:spPr>
        <p:txBody>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fld id="{B83E5F8F-DF3A-4C1F-97CF-678316C21543}" type="slidenum">
              <a:rPr lang="en-US" altLang="en-US" sz="1200"/>
              <a:pPr/>
              <a:t>35</a:t>
            </a:fld>
            <a:endParaRPr lang="en-US" altLang="en-US" sz="1200"/>
          </a:p>
        </p:txBody>
      </p:sp>
      <p:sp>
        <p:nvSpPr>
          <p:cNvPr id="58371" name="Rectangle 2">
            <a:extLst>
              <a:ext uri="{FF2B5EF4-FFF2-40B4-BE49-F238E27FC236}">
                <a16:creationId xmlns:a16="http://schemas.microsoft.com/office/drawing/2014/main" id="{390A9C9D-4162-4482-A219-2F8ED2C81257}"/>
              </a:ext>
            </a:extLst>
          </p:cNvPr>
          <p:cNvSpPr>
            <a:spLocks noRot="1" noChangeArrowheads="1" noTextEdit="1"/>
          </p:cNvSpPr>
          <p:nvPr>
            <p:ph type="sldImg"/>
          </p:nvPr>
        </p:nvSpPr>
        <p:spPr>
          <a:xfrm>
            <a:off x="381000" y="685800"/>
            <a:ext cx="6096000" cy="3429000"/>
          </a:xfrm>
          <a:ln/>
        </p:spPr>
      </p:sp>
      <p:sp>
        <p:nvSpPr>
          <p:cNvPr id="58372" name="Rectangle 3">
            <a:extLst>
              <a:ext uri="{FF2B5EF4-FFF2-40B4-BE49-F238E27FC236}">
                <a16:creationId xmlns:a16="http://schemas.microsoft.com/office/drawing/2014/main" id="{AEE76AED-A970-4A3B-BADF-21F247051EB4}"/>
              </a:ext>
            </a:extLst>
          </p:cNvPr>
          <p:cNvSpPr>
            <a:spLocks noGrp="1" noChangeArrowheads="1"/>
          </p:cNvSpPr>
          <p:nvPr>
            <p:ph type="body" idx="1"/>
          </p:nvPr>
        </p:nvSpPr>
        <p:spPr>
          <a:noFill/>
        </p:spPr>
        <p:txBody>
          <a:bodyPr/>
          <a:lstStyle/>
          <a:p>
            <a:pPr eaLnBrk="1" hangingPunct="1"/>
            <a:r>
              <a:rPr lang="en-US" altLang="en-US">
                <a:latin typeface="Arial" panose="020B0604020202020204" pitchFamily="34" charset="0"/>
              </a:rPr>
              <a:t>2 hours of presentation to this point, Her Role-5.  Northwest Baptist Ch., precisely ended here, by God’s grace.</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7">
            <a:extLst>
              <a:ext uri="{FF2B5EF4-FFF2-40B4-BE49-F238E27FC236}">
                <a16:creationId xmlns:a16="http://schemas.microsoft.com/office/drawing/2014/main" id="{0EBDEF36-D1F1-434A-B542-CC85006AFB66}"/>
              </a:ext>
            </a:extLst>
          </p:cNvPr>
          <p:cNvSpPr>
            <a:spLocks noGrp="1" noChangeArrowheads="1"/>
          </p:cNvSpPr>
          <p:nvPr>
            <p:ph type="sldNum" sz="quarter" idx="5"/>
          </p:nvPr>
        </p:nvSpPr>
        <p:spPr>
          <a:noFill/>
        </p:spPr>
        <p:txBody>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fld id="{02B1486D-2763-42C0-9298-4444D429E6F7}" type="slidenum">
              <a:rPr lang="en-US" altLang="en-US" sz="1200"/>
              <a:pPr/>
              <a:t>38</a:t>
            </a:fld>
            <a:endParaRPr lang="en-US" altLang="en-US" sz="1200"/>
          </a:p>
        </p:txBody>
      </p:sp>
      <p:sp>
        <p:nvSpPr>
          <p:cNvPr id="59395" name="Rectangle 2">
            <a:extLst>
              <a:ext uri="{FF2B5EF4-FFF2-40B4-BE49-F238E27FC236}">
                <a16:creationId xmlns:a16="http://schemas.microsoft.com/office/drawing/2014/main" id="{81F05627-27DA-4144-8EA0-46933FC2B571}"/>
              </a:ext>
            </a:extLst>
          </p:cNvPr>
          <p:cNvSpPr>
            <a:spLocks noRot="1" noChangeArrowheads="1" noTextEdit="1"/>
          </p:cNvSpPr>
          <p:nvPr>
            <p:ph type="sldImg"/>
          </p:nvPr>
        </p:nvSpPr>
        <p:spPr>
          <a:xfrm>
            <a:off x="381000" y="685800"/>
            <a:ext cx="6096000" cy="3429000"/>
          </a:xfrm>
          <a:ln/>
        </p:spPr>
      </p:sp>
      <p:sp>
        <p:nvSpPr>
          <p:cNvPr id="59396" name="Rectangle 3">
            <a:extLst>
              <a:ext uri="{FF2B5EF4-FFF2-40B4-BE49-F238E27FC236}">
                <a16:creationId xmlns:a16="http://schemas.microsoft.com/office/drawing/2014/main" id="{96EC2BF5-3A77-4752-B908-1788A3B052AF}"/>
              </a:ext>
            </a:extLst>
          </p:cNvPr>
          <p:cNvSpPr>
            <a:spLocks noGrp="1" noChangeArrowheads="1"/>
          </p:cNvSpPr>
          <p:nvPr>
            <p:ph type="body" idx="1"/>
          </p:nvPr>
        </p:nvSpPr>
        <p:spPr>
          <a:noFill/>
        </p:spPr>
        <p:txBody>
          <a:bodyPr/>
          <a:lstStyle/>
          <a:p>
            <a:pPr eaLnBrk="1" hangingPunct="1"/>
            <a:endParaRPr lang="en-US" altLang="en-US">
              <a:latin typeface="Arial" panose="020B0604020202020204"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showMasterPhAnim="0" type="title" preserve="1">
  <p:cSld name="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10242" name="Rectangle 2"/>
          <p:cNvSpPr>
            <a:spLocks noGrp="1" noChangeArrowheads="1"/>
          </p:cNvSpPr>
          <p:nvPr>
            <p:ph type="ctrTitle"/>
          </p:nvPr>
        </p:nvSpPr>
        <p:spPr>
          <a:xfrm>
            <a:off x="4572000" y="304800"/>
            <a:ext cx="5892800" cy="1752600"/>
          </a:xfrm>
        </p:spPr>
        <p:txBody>
          <a:bodyPr anchor="t"/>
          <a:lstStyle>
            <a:lvl1pPr>
              <a:defRPr/>
            </a:lvl1pPr>
          </a:lstStyle>
          <a:p>
            <a:pPr lvl="0"/>
            <a:r>
              <a:rPr lang="en-US" altLang="en-US" noProof="0"/>
              <a:t>Click to edit Master title style</a:t>
            </a:r>
          </a:p>
        </p:txBody>
      </p:sp>
      <p:sp>
        <p:nvSpPr>
          <p:cNvPr id="10243" name="Rectangle 3"/>
          <p:cNvSpPr>
            <a:spLocks noGrp="1" noChangeArrowheads="1"/>
          </p:cNvSpPr>
          <p:nvPr>
            <p:ph type="subTitle" idx="1"/>
          </p:nvPr>
        </p:nvSpPr>
        <p:spPr>
          <a:xfrm>
            <a:off x="4978400" y="3200400"/>
            <a:ext cx="5994400" cy="1752600"/>
          </a:xfrm>
        </p:spPr>
        <p:txBody>
          <a:bodyPr/>
          <a:lstStyle>
            <a:lvl1pPr marL="0" indent="0">
              <a:buFont typeface="Monotype Sorts" pitchFamily="2" charset="2"/>
              <a:buNone/>
              <a:defRPr/>
            </a:lvl1pPr>
          </a:lstStyle>
          <a:p>
            <a:pPr lvl="0"/>
            <a:r>
              <a:rPr lang="en-US" altLang="en-US" noProof="0"/>
              <a:t>Click to edit Master subtitle style</a:t>
            </a:r>
          </a:p>
        </p:txBody>
      </p:sp>
      <p:sp>
        <p:nvSpPr>
          <p:cNvPr id="4" name="Rectangle 4">
            <a:extLst>
              <a:ext uri="{FF2B5EF4-FFF2-40B4-BE49-F238E27FC236}">
                <a16:creationId xmlns:a16="http://schemas.microsoft.com/office/drawing/2014/main" id="{12D19973-709C-4A80-8EDF-E3E5270D2C13}"/>
              </a:ext>
            </a:extLst>
          </p:cNvPr>
          <p:cNvSpPr>
            <a:spLocks noGrp="1" noChangeArrowheads="1"/>
          </p:cNvSpPr>
          <p:nvPr>
            <p:ph type="dt" sz="half" idx="10"/>
          </p:nvPr>
        </p:nvSpPr>
        <p:spPr/>
        <p:txBody>
          <a:bodyPr/>
          <a:lstStyle>
            <a:lvl1pPr>
              <a:defRPr smtClean="0"/>
            </a:lvl1pPr>
          </a:lstStyle>
          <a:p>
            <a:pPr>
              <a:defRPr/>
            </a:pPr>
            <a:endParaRPr lang="en-US" altLang="en-US"/>
          </a:p>
        </p:txBody>
      </p:sp>
      <p:sp>
        <p:nvSpPr>
          <p:cNvPr id="5" name="Rectangle 5">
            <a:extLst>
              <a:ext uri="{FF2B5EF4-FFF2-40B4-BE49-F238E27FC236}">
                <a16:creationId xmlns:a16="http://schemas.microsoft.com/office/drawing/2014/main" id="{58395439-65A2-4B4C-973F-E3459FD7CB24}"/>
              </a:ext>
            </a:extLst>
          </p:cNvPr>
          <p:cNvSpPr>
            <a:spLocks noGrp="1" noChangeArrowheads="1"/>
          </p:cNvSpPr>
          <p:nvPr>
            <p:ph type="ftr" sz="quarter" idx="11"/>
          </p:nvPr>
        </p:nvSpPr>
        <p:spPr/>
        <p:txBody>
          <a:bodyPr/>
          <a:lstStyle>
            <a:lvl1pPr>
              <a:defRPr smtClean="0"/>
            </a:lvl1pPr>
          </a:lstStyle>
          <a:p>
            <a:pPr>
              <a:defRPr/>
            </a:pPr>
            <a:endParaRPr lang="en-US" altLang="en-US"/>
          </a:p>
        </p:txBody>
      </p:sp>
      <p:sp>
        <p:nvSpPr>
          <p:cNvPr id="6" name="Rectangle 6">
            <a:extLst>
              <a:ext uri="{FF2B5EF4-FFF2-40B4-BE49-F238E27FC236}">
                <a16:creationId xmlns:a16="http://schemas.microsoft.com/office/drawing/2014/main" id="{7E034A68-5647-420B-9844-8B049FAF7A3E}"/>
              </a:ext>
            </a:extLst>
          </p:cNvPr>
          <p:cNvSpPr>
            <a:spLocks noGrp="1" noChangeArrowheads="1"/>
          </p:cNvSpPr>
          <p:nvPr>
            <p:ph type="sldNum" sz="quarter" idx="12"/>
          </p:nvPr>
        </p:nvSpPr>
        <p:spPr/>
        <p:txBody>
          <a:bodyPr/>
          <a:lstStyle>
            <a:lvl1pPr>
              <a:defRPr/>
            </a:lvl1pPr>
          </a:lstStyle>
          <a:p>
            <a:fld id="{DEC3C680-69A6-4CA8-8215-27275AB294A6}" type="slidenum">
              <a:rPr lang="en-US" altLang="en-US"/>
              <a:pPr/>
              <a:t>‹#›</a:t>
            </a:fld>
            <a:endParaRPr lang="en-US" altLang="en-US"/>
          </a:p>
        </p:txBody>
      </p:sp>
    </p:spTree>
    <p:extLst>
      <p:ext uri="{BB962C8B-B14F-4D97-AF65-F5344CB8AC3E}">
        <p14:creationId xmlns:p14="http://schemas.microsoft.com/office/powerpoint/2010/main" val="1391155404"/>
      </p:ext>
    </p:extLst>
  </p:cSld>
  <p:clrMapOvr>
    <a:masterClrMapping/>
  </p:clrMapOvr>
  <p:transition>
    <p:wedg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9C994C4F-6E64-4186-8668-117327A138B9}"/>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a:extLst>
              <a:ext uri="{FF2B5EF4-FFF2-40B4-BE49-F238E27FC236}">
                <a16:creationId xmlns:a16="http://schemas.microsoft.com/office/drawing/2014/main" id="{C3380B2D-7B28-493D-BA3E-FAF90CC089CB}"/>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a:extLst>
              <a:ext uri="{FF2B5EF4-FFF2-40B4-BE49-F238E27FC236}">
                <a16:creationId xmlns:a16="http://schemas.microsoft.com/office/drawing/2014/main" id="{8EF61F63-927E-48CC-9FB2-59271E0EF40A}"/>
              </a:ext>
            </a:extLst>
          </p:cNvPr>
          <p:cNvSpPr>
            <a:spLocks noGrp="1" noChangeArrowheads="1"/>
          </p:cNvSpPr>
          <p:nvPr>
            <p:ph type="sldNum" sz="quarter" idx="12"/>
          </p:nvPr>
        </p:nvSpPr>
        <p:spPr>
          <a:ln/>
        </p:spPr>
        <p:txBody>
          <a:bodyPr/>
          <a:lstStyle>
            <a:lvl1pPr>
              <a:defRPr/>
            </a:lvl1pPr>
          </a:lstStyle>
          <a:p>
            <a:fld id="{87B00F91-268E-449F-9549-4B80A6DB995D}" type="slidenum">
              <a:rPr lang="en-US" altLang="en-US"/>
              <a:pPr/>
              <a:t>‹#›</a:t>
            </a:fld>
            <a:endParaRPr lang="en-US" altLang="en-US"/>
          </a:p>
        </p:txBody>
      </p:sp>
    </p:spTree>
    <p:extLst>
      <p:ext uri="{BB962C8B-B14F-4D97-AF65-F5344CB8AC3E}">
        <p14:creationId xmlns:p14="http://schemas.microsoft.com/office/powerpoint/2010/main" val="1521380711"/>
      </p:ext>
    </p:extLst>
  </p:cSld>
  <p:clrMapOvr>
    <a:masterClrMapping/>
  </p:clrMapOvr>
  <p:transition>
    <p:wedge/>
  </p:transition>
</p:sldLayout>
</file>

<file path=ppt/slideLayouts/slideLayout10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017000" y="228600"/>
            <a:ext cx="2260600" cy="5867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2235200" y="228600"/>
            <a:ext cx="6578600" cy="5867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9A631B53-F6CB-44EE-836E-F245A3E8783A}"/>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a:extLst>
              <a:ext uri="{FF2B5EF4-FFF2-40B4-BE49-F238E27FC236}">
                <a16:creationId xmlns:a16="http://schemas.microsoft.com/office/drawing/2014/main" id="{C97D9736-AEC3-4FC1-ABC8-B3DD04F19CD3}"/>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a:extLst>
              <a:ext uri="{FF2B5EF4-FFF2-40B4-BE49-F238E27FC236}">
                <a16:creationId xmlns:a16="http://schemas.microsoft.com/office/drawing/2014/main" id="{458ADB5A-4D5F-42DB-BAFF-A22C1AFD7F12}"/>
              </a:ext>
            </a:extLst>
          </p:cNvPr>
          <p:cNvSpPr>
            <a:spLocks noGrp="1" noChangeArrowheads="1"/>
          </p:cNvSpPr>
          <p:nvPr>
            <p:ph type="sldNum" sz="quarter" idx="12"/>
          </p:nvPr>
        </p:nvSpPr>
        <p:spPr>
          <a:ln/>
        </p:spPr>
        <p:txBody>
          <a:bodyPr/>
          <a:lstStyle>
            <a:lvl1pPr>
              <a:defRPr/>
            </a:lvl1pPr>
          </a:lstStyle>
          <a:p>
            <a:fld id="{C2BB4F5C-D6A6-4D73-A7BB-A8D037D45481}" type="slidenum">
              <a:rPr lang="en-US" altLang="en-US"/>
              <a:pPr/>
              <a:t>‹#›</a:t>
            </a:fld>
            <a:endParaRPr lang="en-US" altLang="en-US"/>
          </a:p>
        </p:txBody>
      </p:sp>
    </p:spTree>
    <p:extLst>
      <p:ext uri="{BB962C8B-B14F-4D97-AF65-F5344CB8AC3E}">
        <p14:creationId xmlns:p14="http://schemas.microsoft.com/office/powerpoint/2010/main" val="812927987"/>
      </p:ext>
    </p:extLst>
  </p:cSld>
  <p:clrMapOvr>
    <a:masterClrMapping/>
  </p:clrMapOvr>
  <p:transition>
    <p:cover dir="d"/>
  </p:transition>
</p:sldLayout>
</file>

<file path=ppt/slideLayouts/slideLayout101.xml><?xml version="1.0" encoding="utf-8"?>
<p:sldLayout xmlns:a="http://schemas.openxmlformats.org/drawingml/2006/main" xmlns:r="http://schemas.openxmlformats.org/officeDocument/2006/relationships" xmlns:p="http://schemas.openxmlformats.org/presentationml/2006/main" showMasterSp="0" showMasterPhAnim="0" type="title" preserve="1">
  <p:cSld name="Title Slide">
    <p:spTree>
      <p:nvGrpSpPr>
        <p:cNvPr id="1" name=""/>
        <p:cNvGrpSpPr/>
        <p:nvPr/>
      </p:nvGrpSpPr>
      <p:grpSpPr>
        <a:xfrm>
          <a:off x="0" y="0"/>
          <a:ext cx="0" cy="0"/>
          <a:chOff x="0" y="0"/>
          <a:chExt cx="0" cy="0"/>
        </a:xfrm>
      </p:grpSpPr>
      <p:grpSp>
        <p:nvGrpSpPr>
          <p:cNvPr id="4" name="Group 2">
            <a:extLst>
              <a:ext uri="{FF2B5EF4-FFF2-40B4-BE49-F238E27FC236}">
                <a16:creationId xmlns:a16="http://schemas.microsoft.com/office/drawing/2014/main" id="{B6EDEA20-FED5-4DA5-990D-9D41DA0A3302}"/>
              </a:ext>
            </a:extLst>
          </p:cNvPr>
          <p:cNvGrpSpPr>
            <a:grpSpLocks/>
          </p:cNvGrpSpPr>
          <p:nvPr/>
        </p:nvGrpSpPr>
        <p:grpSpPr bwMode="auto">
          <a:xfrm>
            <a:off x="5067300" y="1789114"/>
            <a:ext cx="7120467" cy="5056187"/>
            <a:chOff x="2394" y="1127"/>
            <a:chExt cx="3364" cy="3185"/>
          </a:xfrm>
        </p:grpSpPr>
        <p:sp>
          <p:nvSpPr>
            <p:cNvPr id="5" name="Rectangle 3">
              <a:extLst>
                <a:ext uri="{FF2B5EF4-FFF2-40B4-BE49-F238E27FC236}">
                  <a16:creationId xmlns:a16="http://schemas.microsoft.com/office/drawing/2014/main" id="{3B5AFF03-FC6D-407F-AA02-415164119E9D}"/>
                </a:ext>
              </a:extLst>
            </p:cNvPr>
            <p:cNvSpPr>
              <a:spLocks noChangeArrowheads="1"/>
            </p:cNvSpPr>
            <p:nvPr/>
          </p:nvSpPr>
          <p:spPr bwMode="ltGray">
            <a:xfrm>
              <a:off x="4230" y="1365"/>
              <a:ext cx="197" cy="102"/>
            </a:xfrm>
            <a:prstGeom prst="rect">
              <a:avLst/>
            </a:prstGeom>
            <a:gradFill rotWithShape="0">
              <a:gsLst>
                <a:gs pos="0">
                  <a:schemeClr val="bg2"/>
                </a:gs>
                <a:gs pos="100000">
                  <a:schemeClr val="bg2">
                    <a:gamma/>
                    <a:tint val="81961"/>
                    <a:invGamma/>
                  </a:schemeClr>
                </a:gs>
              </a:gsLst>
              <a:lin ang="54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en-US" sz="2400">
                <a:latin typeface="Arial" charset="0"/>
              </a:endParaRPr>
            </a:p>
          </p:txBody>
        </p:sp>
        <p:sp>
          <p:nvSpPr>
            <p:cNvPr id="6" name="Oval 4">
              <a:extLst>
                <a:ext uri="{FF2B5EF4-FFF2-40B4-BE49-F238E27FC236}">
                  <a16:creationId xmlns:a16="http://schemas.microsoft.com/office/drawing/2014/main" id="{81D9BA15-A75C-40DF-A85C-B511BF7A8420}"/>
                </a:ext>
              </a:extLst>
            </p:cNvPr>
            <p:cNvSpPr>
              <a:spLocks noChangeArrowheads="1"/>
            </p:cNvSpPr>
            <p:nvPr/>
          </p:nvSpPr>
          <p:spPr bwMode="ltGray">
            <a:xfrm>
              <a:off x="4299" y="1185"/>
              <a:ext cx="47" cy="47"/>
            </a:xfrm>
            <a:prstGeom prst="ellipse">
              <a:avLst/>
            </a:prstGeom>
            <a:gradFill rotWithShape="0">
              <a:gsLst>
                <a:gs pos="0">
                  <a:schemeClr val="bg2"/>
                </a:gs>
                <a:gs pos="100000">
                  <a:schemeClr val="bg2">
                    <a:gamma/>
                    <a:tint val="81961"/>
                    <a:invGamma/>
                  </a:schemeClr>
                </a:gs>
              </a:gsLst>
              <a:lin ang="54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en-US" sz="2400">
                <a:latin typeface="Arial" charset="0"/>
              </a:endParaRPr>
            </a:p>
          </p:txBody>
        </p:sp>
        <p:sp>
          <p:nvSpPr>
            <p:cNvPr id="7" name="Rectangle 5">
              <a:extLst>
                <a:ext uri="{FF2B5EF4-FFF2-40B4-BE49-F238E27FC236}">
                  <a16:creationId xmlns:a16="http://schemas.microsoft.com/office/drawing/2014/main" id="{69AC9F6B-9E1A-4401-9740-FD6A806DEBAB}"/>
                </a:ext>
              </a:extLst>
            </p:cNvPr>
            <p:cNvSpPr>
              <a:spLocks noChangeArrowheads="1"/>
            </p:cNvSpPr>
            <p:nvPr/>
          </p:nvSpPr>
          <p:spPr bwMode="ltGray">
            <a:xfrm rot="995337">
              <a:off x="5205" y="1495"/>
              <a:ext cx="6" cy="2073"/>
            </a:xfrm>
            <a:prstGeom prst="rect">
              <a:avLst/>
            </a:prstGeom>
            <a:gradFill rotWithShape="0">
              <a:gsLst>
                <a:gs pos="0">
                  <a:schemeClr val="bg2"/>
                </a:gs>
                <a:gs pos="100000">
                  <a:schemeClr val="bg2">
                    <a:gamma/>
                    <a:tint val="81961"/>
                    <a:invGamma/>
                  </a:schemeClr>
                </a:gs>
              </a:gsLst>
              <a:lin ang="54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en-US" sz="2400">
                <a:latin typeface="Arial" charset="0"/>
              </a:endParaRPr>
            </a:p>
          </p:txBody>
        </p:sp>
        <p:sp>
          <p:nvSpPr>
            <p:cNvPr id="8" name="Freeform 6">
              <a:extLst>
                <a:ext uri="{FF2B5EF4-FFF2-40B4-BE49-F238E27FC236}">
                  <a16:creationId xmlns:a16="http://schemas.microsoft.com/office/drawing/2014/main" id="{B0B4502F-7A7A-4F03-A1B9-13720A1E8852}"/>
                </a:ext>
              </a:extLst>
            </p:cNvPr>
            <p:cNvSpPr>
              <a:spLocks noEditPoints="1"/>
            </p:cNvSpPr>
            <p:nvPr/>
          </p:nvSpPr>
          <p:spPr bwMode="ltGray">
            <a:xfrm>
              <a:off x="4871" y="3508"/>
              <a:ext cx="66" cy="96"/>
            </a:xfrm>
            <a:custGeom>
              <a:avLst/>
              <a:gdLst>
                <a:gd name="T0" fmla="*/ 18 w 66"/>
                <a:gd name="T1" fmla="*/ 96 h 96"/>
                <a:gd name="T2" fmla="*/ 42 w 66"/>
                <a:gd name="T3" fmla="*/ 78 h 96"/>
                <a:gd name="T4" fmla="*/ 60 w 66"/>
                <a:gd name="T5" fmla="*/ 60 h 96"/>
                <a:gd name="T6" fmla="*/ 66 w 66"/>
                <a:gd name="T7" fmla="*/ 36 h 96"/>
                <a:gd name="T8" fmla="*/ 60 w 66"/>
                <a:gd name="T9" fmla="*/ 12 h 96"/>
                <a:gd name="T10" fmla="*/ 36 w 66"/>
                <a:gd name="T11" fmla="*/ 0 h 96"/>
                <a:gd name="T12" fmla="*/ 24 w 66"/>
                <a:gd name="T13" fmla="*/ 6 h 96"/>
                <a:gd name="T14" fmla="*/ 12 w 66"/>
                <a:gd name="T15" fmla="*/ 12 h 96"/>
                <a:gd name="T16" fmla="*/ 0 w 66"/>
                <a:gd name="T17" fmla="*/ 36 h 96"/>
                <a:gd name="T18" fmla="*/ 0 w 66"/>
                <a:gd name="T19" fmla="*/ 60 h 96"/>
                <a:gd name="T20" fmla="*/ 12 w 66"/>
                <a:gd name="T21" fmla="*/ 84 h 96"/>
                <a:gd name="T22" fmla="*/ 18 w 66"/>
                <a:gd name="T23" fmla="*/ 96 h 96"/>
                <a:gd name="T24" fmla="*/ 18 w 66"/>
                <a:gd name="T25" fmla="*/ 96 h 96"/>
                <a:gd name="T26" fmla="*/ 42 w 66"/>
                <a:gd name="T27" fmla="*/ 18 h 96"/>
                <a:gd name="T28" fmla="*/ 54 w 66"/>
                <a:gd name="T29" fmla="*/ 24 h 96"/>
                <a:gd name="T30" fmla="*/ 60 w 66"/>
                <a:gd name="T31" fmla="*/ 36 h 96"/>
                <a:gd name="T32" fmla="*/ 60 w 66"/>
                <a:gd name="T33" fmla="*/ 48 h 96"/>
                <a:gd name="T34" fmla="*/ 54 w 66"/>
                <a:gd name="T35" fmla="*/ 54 h 96"/>
                <a:gd name="T36" fmla="*/ 36 w 66"/>
                <a:gd name="T37" fmla="*/ 72 h 96"/>
                <a:gd name="T38" fmla="*/ 24 w 66"/>
                <a:gd name="T39" fmla="*/ 78 h 96"/>
                <a:gd name="T40" fmla="*/ 24 w 66"/>
                <a:gd name="T41" fmla="*/ 78 h 96"/>
                <a:gd name="T42" fmla="*/ 12 w 66"/>
                <a:gd name="T43" fmla="*/ 48 h 96"/>
                <a:gd name="T44" fmla="*/ 18 w 66"/>
                <a:gd name="T45" fmla="*/ 24 h 96"/>
                <a:gd name="T46" fmla="*/ 30 w 66"/>
                <a:gd name="T47" fmla="*/ 18 h 96"/>
                <a:gd name="T48" fmla="*/ 42 w 66"/>
                <a:gd name="T49" fmla="*/ 18 h 96"/>
                <a:gd name="T50" fmla="*/ 42 w 66"/>
                <a:gd name="T51" fmla="*/ 18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66" h="96">
                  <a:moveTo>
                    <a:pt x="18" y="96"/>
                  </a:moveTo>
                  <a:lnTo>
                    <a:pt x="42" y="78"/>
                  </a:lnTo>
                  <a:lnTo>
                    <a:pt x="60" y="60"/>
                  </a:lnTo>
                  <a:lnTo>
                    <a:pt x="66" y="36"/>
                  </a:lnTo>
                  <a:lnTo>
                    <a:pt x="60" y="12"/>
                  </a:lnTo>
                  <a:lnTo>
                    <a:pt x="36" y="0"/>
                  </a:lnTo>
                  <a:lnTo>
                    <a:pt x="24" y="6"/>
                  </a:lnTo>
                  <a:lnTo>
                    <a:pt x="12" y="12"/>
                  </a:lnTo>
                  <a:lnTo>
                    <a:pt x="0" y="36"/>
                  </a:lnTo>
                  <a:lnTo>
                    <a:pt x="0" y="60"/>
                  </a:lnTo>
                  <a:lnTo>
                    <a:pt x="12" y="84"/>
                  </a:lnTo>
                  <a:lnTo>
                    <a:pt x="18" y="96"/>
                  </a:lnTo>
                  <a:lnTo>
                    <a:pt x="18" y="96"/>
                  </a:lnTo>
                  <a:close/>
                  <a:moveTo>
                    <a:pt x="42" y="18"/>
                  </a:moveTo>
                  <a:lnTo>
                    <a:pt x="54" y="24"/>
                  </a:lnTo>
                  <a:lnTo>
                    <a:pt x="60" y="36"/>
                  </a:lnTo>
                  <a:lnTo>
                    <a:pt x="60" y="48"/>
                  </a:lnTo>
                  <a:lnTo>
                    <a:pt x="54" y="54"/>
                  </a:lnTo>
                  <a:lnTo>
                    <a:pt x="36" y="72"/>
                  </a:lnTo>
                  <a:lnTo>
                    <a:pt x="24" y="78"/>
                  </a:lnTo>
                  <a:lnTo>
                    <a:pt x="24" y="78"/>
                  </a:lnTo>
                  <a:lnTo>
                    <a:pt x="12" y="48"/>
                  </a:lnTo>
                  <a:lnTo>
                    <a:pt x="18" y="24"/>
                  </a:lnTo>
                  <a:lnTo>
                    <a:pt x="30" y="18"/>
                  </a:lnTo>
                  <a:lnTo>
                    <a:pt x="42" y="18"/>
                  </a:lnTo>
                  <a:lnTo>
                    <a:pt x="42" y="18"/>
                  </a:lnTo>
                  <a:close/>
                </a:path>
              </a:pathLst>
            </a:custGeom>
            <a:gradFill rotWithShape="0">
              <a:gsLst>
                <a:gs pos="0">
                  <a:schemeClr val="bg2"/>
                </a:gs>
                <a:gs pos="100000">
                  <a:schemeClr val="bg2">
                    <a:gamma/>
                    <a:tint val="81961"/>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sz="2400">
                <a:latin typeface="Arial" charset="0"/>
              </a:endParaRPr>
            </a:p>
          </p:txBody>
        </p:sp>
        <p:sp>
          <p:nvSpPr>
            <p:cNvPr id="9" name="Rectangle 7">
              <a:extLst>
                <a:ext uri="{FF2B5EF4-FFF2-40B4-BE49-F238E27FC236}">
                  <a16:creationId xmlns:a16="http://schemas.microsoft.com/office/drawing/2014/main" id="{705F34F4-9A69-48D0-824A-5B4DB1212489}"/>
                </a:ext>
              </a:extLst>
            </p:cNvPr>
            <p:cNvSpPr>
              <a:spLocks noChangeArrowheads="1"/>
            </p:cNvSpPr>
            <p:nvPr/>
          </p:nvSpPr>
          <p:spPr bwMode="ltGray">
            <a:xfrm rot="91736">
              <a:off x="5487" y="1535"/>
              <a:ext cx="6" cy="1998"/>
            </a:xfrm>
            <a:prstGeom prst="rect">
              <a:avLst/>
            </a:prstGeom>
            <a:gradFill rotWithShape="0">
              <a:gsLst>
                <a:gs pos="0">
                  <a:schemeClr val="bg2"/>
                </a:gs>
                <a:gs pos="100000">
                  <a:schemeClr val="bg2">
                    <a:gamma/>
                    <a:tint val="81961"/>
                    <a:invGamma/>
                  </a:schemeClr>
                </a:gs>
              </a:gsLst>
              <a:lin ang="54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en-US" sz="2400">
                <a:latin typeface="Arial" charset="0"/>
              </a:endParaRPr>
            </a:p>
          </p:txBody>
        </p:sp>
        <p:sp>
          <p:nvSpPr>
            <p:cNvPr id="10" name="Rectangle 8">
              <a:extLst>
                <a:ext uri="{FF2B5EF4-FFF2-40B4-BE49-F238E27FC236}">
                  <a16:creationId xmlns:a16="http://schemas.microsoft.com/office/drawing/2014/main" id="{88E4F333-4D63-4D1E-8861-2D1BC9B8F904}"/>
                </a:ext>
              </a:extLst>
            </p:cNvPr>
            <p:cNvSpPr>
              <a:spLocks noChangeArrowheads="1"/>
            </p:cNvSpPr>
            <p:nvPr/>
          </p:nvSpPr>
          <p:spPr bwMode="ltGray">
            <a:xfrm rot="-926223">
              <a:off x="5640" y="1521"/>
              <a:ext cx="6" cy="881"/>
            </a:xfrm>
            <a:prstGeom prst="rect">
              <a:avLst/>
            </a:prstGeom>
            <a:gradFill rotWithShape="0">
              <a:gsLst>
                <a:gs pos="0">
                  <a:schemeClr val="bg2"/>
                </a:gs>
                <a:gs pos="100000">
                  <a:schemeClr val="bg2">
                    <a:gamma/>
                    <a:tint val="81961"/>
                    <a:invGamma/>
                  </a:schemeClr>
                </a:gs>
              </a:gsLst>
              <a:lin ang="54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en-US" sz="2400">
                <a:latin typeface="Arial" charset="0"/>
              </a:endParaRPr>
            </a:p>
          </p:txBody>
        </p:sp>
        <p:sp>
          <p:nvSpPr>
            <p:cNvPr id="11" name="Rectangle 9">
              <a:extLst>
                <a:ext uri="{FF2B5EF4-FFF2-40B4-BE49-F238E27FC236}">
                  <a16:creationId xmlns:a16="http://schemas.microsoft.com/office/drawing/2014/main" id="{74423252-D079-4FE2-9CDF-995AAA87FE29}"/>
                </a:ext>
              </a:extLst>
            </p:cNvPr>
            <p:cNvSpPr>
              <a:spLocks noChangeArrowheads="1"/>
            </p:cNvSpPr>
            <p:nvPr/>
          </p:nvSpPr>
          <p:spPr bwMode="ltGray">
            <a:xfrm rot="-1140313">
              <a:off x="3444" y="1816"/>
              <a:ext cx="6" cy="2033"/>
            </a:xfrm>
            <a:prstGeom prst="rect">
              <a:avLst/>
            </a:prstGeom>
            <a:gradFill rotWithShape="0">
              <a:gsLst>
                <a:gs pos="0">
                  <a:schemeClr val="bg2"/>
                </a:gs>
                <a:gs pos="100000">
                  <a:schemeClr val="bg2">
                    <a:gamma/>
                    <a:tint val="81961"/>
                    <a:invGamma/>
                  </a:schemeClr>
                </a:gs>
              </a:gsLst>
              <a:lin ang="54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en-US" sz="2400">
                <a:latin typeface="Arial" charset="0"/>
              </a:endParaRPr>
            </a:p>
          </p:txBody>
        </p:sp>
        <p:sp>
          <p:nvSpPr>
            <p:cNvPr id="12" name="Rectangle 10">
              <a:extLst>
                <a:ext uri="{FF2B5EF4-FFF2-40B4-BE49-F238E27FC236}">
                  <a16:creationId xmlns:a16="http://schemas.microsoft.com/office/drawing/2014/main" id="{AD4904D6-7A99-469B-8393-6ED8CC722735}"/>
                </a:ext>
              </a:extLst>
            </p:cNvPr>
            <p:cNvSpPr>
              <a:spLocks noChangeArrowheads="1"/>
            </p:cNvSpPr>
            <p:nvPr/>
          </p:nvSpPr>
          <p:spPr bwMode="ltGray">
            <a:xfrm rot="1114412">
              <a:off x="2757" y="1821"/>
              <a:ext cx="6" cy="2119"/>
            </a:xfrm>
            <a:prstGeom prst="rect">
              <a:avLst/>
            </a:prstGeom>
            <a:gradFill rotWithShape="0">
              <a:gsLst>
                <a:gs pos="0">
                  <a:schemeClr val="bg2"/>
                </a:gs>
                <a:gs pos="100000">
                  <a:schemeClr val="bg2">
                    <a:gamma/>
                    <a:tint val="81961"/>
                    <a:invGamma/>
                  </a:schemeClr>
                </a:gs>
              </a:gsLst>
              <a:lin ang="54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en-US" sz="2400">
                <a:latin typeface="Arial" charset="0"/>
              </a:endParaRPr>
            </a:p>
          </p:txBody>
        </p:sp>
        <p:sp>
          <p:nvSpPr>
            <p:cNvPr id="13" name="Rectangle 11">
              <a:extLst>
                <a:ext uri="{FF2B5EF4-FFF2-40B4-BE49-F238E27FC236}">
                  <a16:creationId xmlns:a16="http://schemas.microsoft.com/office/drawing/2014/main" id="{3BBF6BAB-037C-4166-BEF6-AB8D6126AFEF}"/>
                </a:ext>
              </a:extLst>
            </p:cNvPr>
            <p:cNvSpPr>
              <a:spLocks noChangeArrowheads="1"/>
            </p:cNvSpPr>
            <p:nvPr/>
          </p:nvSpPr>
          <p:spPr bwMode="ltGray">
            <a:xfrm rot="254676">
              <a:off x="3035" y="1870"/>
              <a:ext cx="6" cy="1906"/>
            </a:xfrm>
            <a:prstGeom prst="rect">
              <a:avLst/>
            </a:prstGeom>
            <a:gradFill rotWithShape="0">
              <a:gsLst>
                <a:gs pos="0">
                  <a:schemeClr val="bg2"/>
                </a:gs>
                <a:gs pos="100000">
                  <a:schemeClr val="bg2">
                    <a:gamma/>
                    <a:tint val="81961"/>
                    <a:invGamma/>
                  </a:schemeClr>
                </a:gs>
              </a:gsLst>
              <a:lin ang="54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en-US" sz="2400">
                <a:latin typeface="Arial" charset="0"/>
              </a:endParaRPr>
            </a:p>
          </p:txBody>
        </p:sp>
        <p:sp>
          <p:nvSpPr>
            <p:cNvPr id="14" name="Freeform 12">
              <a:extLst>
                <a:ext uri="{FF2B5EF4-FFF2-40B4-BE49-F238E27FC236}">
                  <a16:creationId xmlns:a16="http://schemas.microsoft.com/office/drawing/2014/main" id="{4EB57EC0-5D5B-4FF9-B897-F38758C799A3}"/>
                </a:ext>
              </a:extLst>
            </p:cNvPr>
            <p:cNvSpPr>
              <a:spLocks/>
            </p:cNvSpPr>
            <p:nvPr/>
          </p:nvSpPr>
          <p:spPr bwMode="ltGray">
            <a:xfrm>
              <a:off x="4007" y="3021"/>
              <a:ext cx="623" cy="156"/>
            </a:xfrm>
            <a:custGeom>
              <a:avLst/>
              <a:gdLst>
                <a:gd name="T0" fmla="*/ 6 w 623"/>
                <a:gd name="T1" fmla="*/ 18 h 156"/>
                <a:gd name="T2" fmla="*/ 162 w 623"/>
                <a:gd name="T3" fmla="*/ 36 h 156"/>
                <a:gd name="T4" fmla="*/ 251 w 623"/>
                <a:gd name="T5" fmla="*/ 36 h 156"/>
                <a:gd name="T6" fmla="*/ 354 w 623"/>
                <a:gd name="T7" fmla="*/ 30 h 156"/>
                <a:gd name="T8" fmla="*/ 473 w 623"/>
                <a:gd name="T9" fmla="*/ 18 h 156"/>
                <a:gd name="T10" fmla="*/ 611 w 623"/>
                <a:gd name="T11" fmla="*/ 0 h 156"/>
                <a:gd name="T12" fmla="*/ 623 w 623"/>
                <a:gd name="T13" fmla="*/ 114 h 156"/>
                <a:gd name="T14" fmla="*/ 497 w 623"/>
                <a:gd name="T15" fmla="*/ 138 h 156"/>
                <a:gd name="T16" fmla="*/ 414 w 623"/>
                <a:gd name="T17" fmla="*/ 150 h 156"/>
                <a:gd name="T18" fmla="*/ 318 w 623"/>
                <a:gd name="T19" fmla="*/ 156 h 156"/>
                <a:gd name="T20" fmla="*/ 215 w 623"/>
                <a:gd name="T21" fmla="*/ 156 h 156"/>
                <a:gd name="T22" fmla="*/ 108 w 623"/>
                <a:gd name="T23" fmla="*/ 150 h 156"/>
                <a:gd name="T24" fmla="*/ 0 w 623"/>
                <a:gd name="T25" fmla="*/ 132 h 156"/>
                <a:gd name="T26" fmla="*/ 6 w 623"/>
                <a:gd name="T27" fmla="*/ 18 h 156"/>
                <a:gd name="T28" fmla="*/ 6 w 623"/>
                <a:gd name="T29" fmla="*/ 18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23" h="156">
                  <a:moveTo>
                    <a:pt x="6" y="18"/>
                  </a:moveTo>
                  <a:lnTo>
                    <a:pt x="162" y="36"/>
                  </a:lnTo>
                  <a:lnTo>
                    <a:pt x="251" y="36"/>
                  </a:lnTo>
                  <a:lnTo>
                    <a:pt x="354" y="30"/>
                  </a:lnTo>
                  <a:lnTo>
                    <a:pt x="473" y="18"/>
                  </a:lnTo>
                  <a:lnTo>
                    <a:pt x="611" y="0"/>
                  </a:lnTo>
                  <a:lnTo>
                    <a:pt x="623" y="114"/>
                  </a:lnTo>
                  <a:lnTo>
                    <a:pt x="497" y="138"/>
                  </a:lnTo>
                  <a:lnTo>
                    <a:pt x="414" y="150"/>
                  </a:lnTo>
                  <a:lnTo>
                    <a:pt x="318" y="156"/>
                  </a:lnTo>
                  <a:lnTo>
                    <a:pt x="215" y="156"/>
                  </a:lnTo>
                  <a:lnTo>
                    <a:pt x="108" y="150"/>
                  </a:lnTo>
                  <a:lnTo>
                    <a:pt x="0" y="132"/>
                  </a:lnTo>
                  <a:lnTo>
                    <a:pt x="6" y="18"/>
                  </a:lnTo>
                  <a:lnTo>
                    <a:pt x="6" y="18"/>
                  </a:lnTo>
                  <a:close/>
                </a:path>
              </a:pathLst>
            </a:custGeom>
            <a:gradFill rotWithShape="0">
              <a:gsLst>
                <a:gs pos="0">
                  <a:schemeClr val="bg2"/>
                </a:gs>
                <a:gs pos="100000">
                  <a:schemeClr val="bg2">
                    <a:gamma/>
                    <a:tint val="81961"/>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sz="2400">
                <a:latin typeface="Arial" charset="0"/>
              </a:endParaRPr>
            </a:p>
          </p:txBody>
        </p:sp>
        <p:sp>
          <p:nvSpPr>
            <p:cNvPr id="15" name="Freeform 13">
              <a:extLst>
                <a:ext uri="{FF2B5EF4-FFF2-40B4-BE49-F238E27FC236}">
                  <a16:creationId xmlns:a16="http://schemas.microsoft.com/office/drawing/2014/main" id="{464EC709-CB2F-4A03-A1E6-B5D915DA0EFF}"/>
                </a:ext>
              </a:extLst>
            </p:cNvPr>
            <p:cNvSpPr>
              <a:spLocks/>
            </p:cNvSpPr>
            <p:nvPr/>
          </p:nvSpPr>
          <p:spPr bwMode="ltGray">
            <a:xfrm>
              <a:off x="4762" y="3591"/>
              <a:ext cx="996" cy="126"/>
            </a:xfrm>
            <a:custGeom>
              <a:avLst/>
              <a:gdLst>
                <a:gd name="T0" fmla="*/ 754 w 993"/>
                <a:gd name="T1" fmla="*/ 6 h 126"/>
                <a:gd name="T2" fmla="*/ 652 w 993"/>
                <a:gd name="T3" fmla="*/ 6 h 126"/>
                <a:gd name="T4" fmla="*/ 563 w 993"/>
                <a:gd name="T5" fmla="*/ 6 h 126"/>
                <a:gd name="T6" fmla="*/ 479 w 993"/>
                <a:gd name="T7" fmla="*/ 6 h 126"/>
                <a:gd name="T8" fmla="*/ 401 w 993"/>
                <a:gd name="T9" fmla="*/ 6 h 126"/>
                <a:gd name="T10" fmla="*/ 335 w 993"/>
                <a:gd name="T11" fmla="*/ 0 h 126"/>
                <a:gd name="T12" fmla="*/ 276 w 993"/>
                <a:gd name="T13" fmla="*/ 0 h 126"/>
                <a:gd name="T14" fmla="*/ 222 w 993"/>
                <a:gd name="T15" fmla="*/ 0 h 126"/>
                <a:gd name="T16" fmla="*/ 180 w 993"/>
                <a:gd name="T17" fmla="*/ 6 h 126"/>
                <a:gd name="T18" fmla="*/ 138 w 993"/>
                <a:gd name="T19" fmla="*/ 6 h 126"/>
                <a:gd name="T20" fmla="*/ 108 w 993"/>
                <a:gd name="T21" fmla="*/ 6 h 126"/>
                <a:gd name="T22" fmla="*/ 54 w 993"/>
                <a:gd name="T23" fmla="*/ 6 h 126"/>
                <a:gd name="T24" fmla="*/ 24 w 993"/>
                <a:gd name="T25" fmla="*/ 12 h 126"/>
                <a:gd name="T26" fmla="*/ 6 w 993"/>
                <a:gd name="T27" fmla="*/ 18 h 126"/>
                <a:gd name="T28" fmla="*/ 0 w 993"/>
                <a:gd name="T29" fmla="*/ 24 h 126"/>
                <a:gd name="T30" fmla="*/ 12 w 993"/>
                <a:gd name="T31" fmla="*/ 42 h 126"/>
                <a:gd name="T32" fmla="*/ 18 w 993"/>
                <a:gd name="T33" fmla="*/ 48 h 126"/>
                <a:gd name="T34" fmla="*/ 30 w 993"/>
                <a:gd name="T35" fmla="*/ 54 h 126"/>
                <a:gd name="T36" fmla="*/ 60 w 993"/>
                <a:gd name="T37" fmla="*/ 60 h 126"/>
                <a:gd name="T38" fmla="*/ 90 w 993"/>
                <a:gd name="T39" fmla="*/ 72 h 126"/>
                <a:gd name="T40" fmla="*/ 144 w 993"/>
                <a:gd name="T41" fmla="*/ 84 h 126"/>
                <a:gd name="T42" fmla="*/ 210 w 993"/>
                <a:gd name="T43" fmla="*/ 90 h 126"/>
                <a:gd name="T44" fmla="*/ 293 w 993"/>
                <a:gd name="T45" fmla="*/ 102 h 126"/>
                <a:gd name="T46" fmla="*/ 389 w 993"/>
                <a:gd name="T47" fmla="*/ 108 h 126"/>
                <a:gd name="T48" fmla="*/ 503 w 993"/>
                <a:gd name="T49" fmla="*/ 120 h 126"/>
                <a:gd name="T50" fmla="*/ 622 w 993"/>
                <a:gd name="T51" fmla="*/ 120 h 126"/>
                <a:gd name="T52" fmla="*/ 754 w 993"/>
                <a:gd name="T53" fmla="*/ 126 h 126"/>
                <a:gd name="T54" fmla="*/ 873 w 993"/>
                <a:gd name="T55" fmla="*/ 126 h 126"/>
                <a:gd name="T56" fmla="*/ 993 w 993"/>
                <a:gd name="T57" fmla="*/ 126 h 126"/>
                <a:gd name="T58" fmla="*/ 993 w 993"/>
                <a:gd name="T59" fmla="*/ 12 h 126"/>
                <a:gd name="T60" fmla="*/ 879 w 993"/>
                <a:gd name="T61" fmla="*/ 12 h 126"/>
                <a:gd name="T62" fmla="*/ 754 w 993"/>
                <a:gd name="T63" fmla="*/ 6 h 126"/>
                <a:gd name="T64" fmla="*/ 754 w 993"/>
                <a:gd name="T65" fmla="*/ 6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993" h="126">
                  <a:moveTo>
                    <a:pt x="754" y="6"/>
                  </a:moveTo>
                  <a:lnTo>
                    <a:pt x="652" y="6"/>
                  </a:lnTo>
                  <a:lnTo>
                    <a:pt x="563" y="6"/>
                  </a:lnTo>
                  <a:lnTo>
                    <a:pt x="479" y="6"/>
                  </a:lnTo>
                  <a:lnTo>
                    <a:pt x="401" y="6"/>
                  </a:lnTo>
                  <a:lnTo>
                    <a:pt x="335" y="0"/>
                  </a:lnTo>
                  <a:lnTo>
                    <a:pt x="276" y="0"/>
                  </a:lnTo>
                  <a:lnTo>
                    <a:pt x="222" y="0"/>
                  </a:lnTo>
                  <a:lnTo>
                    <a:pt x="180" y="6"/>
                  </a:lnTo>
                  <a:lnTo>
                    <a:pt x="138" y="6"/>
                  </a:lnTo>
                  <a:lnTo>
                    <a:pt x="108" y="6"/>
                  </a:lnTo>
                  <a:lnTo>
                    <a:pt x="54" y="6"/>
                  </a:lnTo>
                  <a:lnTo>
                    <a:pt x="24" y="12"/>
                  </a:lnTo>
                  <a:lnTo>
                    <a:pt x="6" y="18"/>
                  </a:lnTo>
                  <a:lnTo>
                    <a:pt x="0" y="24"/>
                  </a:lnTo>
                  <a:lnTo>
                    <a:pt x="12" y="42"/>
                  </a:lnTo>
                  <a:lnTo>
                    <a:pt x="18" y="48"/>
                  </a:lnTo>
                  <a:lnTo>
                    <a:pt x="30" y="54"/>
                  </a:lnTo>
                  <a:lnTo>
                    <a:pt x="60" y="60"/>
                  </a:lnTo>
                  <a:lnTo>
                    <a:pt x="90" y="72"/>
                  </a:lnTo>
                  <a:lnTo>
                    <a:pt x="144" y="84"/>
                  </a:lnTo>
                  <a:lnTo>
                    <a:pt x="210" y="90"/>
                  </a:lnTo>
                  <a:lnTo>
                    <a:pt x="293" y="102"/>
                  </a:lnTo>
                  <a:lnTo>
                    <a:pt x="389" y="108"/>
                  </a:lnTo>
                  <a:lnTo>
                    <a:pt x="503" y="120"/>
                  </a:lnTo>
                  <a:lnTo>
                    <a:pt x="622" y="120"/>
                  </a:lnTo>
                  <a:lnTo>
                    <a:pt x="754" y="126"/>
                  </a:lnTo>
                  <a:lnTo>
                    <a:pt x="873" y="126"/>
                  </a:lnTo>
                  <a:lnTo>
                    <a:pt x="993" y="126"/>
                  </a:lnTo>
                  <a:lnTo>
                    <a:pt x="993" y="12"/>
                  </a:lnTo>
                  <a:lnTo>
                    <a:pt x="879" y="12"/>
                  </a:lnTo>
                  <a:lnTo>
                    <a:pt x="754" y="6"/>
                  </a:lnTo>
                  <a:lnTo>
                    <a:pt x="754" y="6"/>
                  </a:lnTo>
                  <a:close/>
                </a:path>
              </a:pathLst>
            </a:custGeom>
            <a:gradFill rotWithShape="0">
              <a:gsLst>
                <a:gs pos="0">
                  <a:schemeClr val="bg2"/>
                </a:gs>
                <a:gs pos="100000">
                  <a:schemeClr val="bg2">
                    <a:gamma/>
                    <a:tint val="81961"/>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sz="2400">
                <a:latin typeface="Arial" charset="0"/>
              </a:endParaRPr>
            </a:p>
          </p:txBody>
        </p:sp>
        <p:sp>
          <p:nvSpPr>
            <p:cNvPr id="16" name="Freeform 14">
              <a:extLst>
                <a:ext uri="{FF2B5EF4-FFF2-40B4-BE49-F238E27FC236}">
                  <a16:creationId xmlns:a16="http://schemas.microsoft.com/office/drawing/2014/main" id="{D0D72522-05A4-4343-ACA9-03F638EB6EF6}"/>
                </a:ext>
              </a:extLst>
            </p:cNvPr>
            <p:cNvSpPr>
              <a:spLocks/>
            </p:cNvSpPr>
            <p:nvPr/>
          </p:nvSpPr>
          <p:spPr bwMode="ltGray">
            <a:xfrm>
              <a:off x="4786" y="3645"/>
              <a:ext cx="972" cy="245"/>
            </a:xfrm>
            <a:custGeom>
              <a:avLst/>
              <a:gdLst>
                <a:gd name="T0" fmla="*/ 0 w 969"/>
                <a:gd name="T1" fmla="*/ 0 h 245"/>
                <a:gd name="T2" fmla="*/ 24 w 969"/>
                <a:gd name="T3" fmla="*/ 54 h 245"/>
                <a:gd name="T4" fmla="*/ 66 w 969"/>
                <a:gd name="T5" fmla="*/ 96 h 245"/>
                <a:gd name="T6" fmla="*/ 120 w 969"/>
                <a:gd name="T7" fmla="*/ 137 h 245"/>
                <a:gd name="T8" fmla="*/ 198 w 969"/>
                <a:gd name="T9" fmla="*/ 173 h 245"/>
                <a:gd name="T10" fmla="*/ 293 w 969"/>
                <a:gd name="T11" fmla="*/ 203 h 245"/>
                <a:gd name="T12" fmla="*/ 353 w 969"/>
                <a:gd name="T13" fmla="*/ 215 h 245"/>
                <a:gd name="T14" fmla="*/ 413 w 969"/>
                <a:gd name="T15" fmla="*/ 227 h 245"/>
                <a:gd name="T16" fmla="*/ 479 w 969"/>
                <a:gd name="T17" fmla="*/ 233 h 245"/>
                <a:gd name="T18" fmla="*/ 556 w 969"/>
                <a:gd name="T19" fmla="*/ 239 h 245"/>
                <a:gd name="T20" fmla="*/ 634 w 969"/>
                <a:gd name="T21" fmla="*/ 245 h 245"/>
                <a:gd name="T22" fmla="*/ 724 w 969"/>
                <a:gd name="T23" fmla="*/ 245 h 245"/>
                <a:gd name="T24" fmla="*/ 855 w 969"/>
                <a:gd name="T25" fmla="*/ 245 h 245"/>
                <a:gd name="T26" fmla="*/ 969 w 969"/>
                <a:gd name="T27" fmla="*/ 239 h 245"/>
                <a:gd name="T28" fmla="*/ 969 w 969"/>
                <a:gd name="T29" fmla="*/ 60 h 245"/>
                <a:gd name="T30" fmla="*/ 700 w 969"/>
                <a:gd name="T31" fmla="*/ 60 h 245"/>
                <a:gd name="T32" fmla="*/ 503 w 969"/>
                <a:gd name="T33" fmla="*/ 54 h 245"/>
                <a:gd name="T34" fmla="*/ 317 w 969"/>
                <a:gd name="T35" fmla="*/ 42 h 245"/>
                <a:gd name="T36" fmla="*/ 150 w 969"/>
                <a:gd name="T37" fmla="*/ 24 h 245"/>
                <a:gd name="T38" fmla="*/ 72 w 969"/>
                <a:gd name="T39" fmla="*/ 12 h 245"/>
                <a:gd name="T40" fmla="*/ 0 w 969"/>
                <a:gd name="T41" fmla="*/ 0 h 245"/>
                <a:gd name="T42" fmla="*/ 0 w 969"/>
                <a:gd name="T43" fmla="*/ 0 h 2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969" h="245">
                  <a:moveTo>
                    <a:pt x="0" y="0"/>
                  </a:moveTo>
                  <a:lnTo>
                    <a:pt x="24" y="54"/>
                  </a:lnTo>
                  <a:lnTo>
                    <a:pt x="66" y="96"/>
                  </a:lnTo>
                  <a:lnTo>
                    <a:pt x="120" y="137"/>
                  </a:lnTo>
                  <a:lnTo>
                    <a:pt x="198" y="173"/>
                  </a:lnTo>
                  <a:lnTo>
                    <a:pt x="293" y="203"/>
                  </a:lnTo>
                  <a:lnTo>
                    <a:pt x="353" y="215"/>
                  </a:lnTo>
                  <a:lnTo>
                    <a:pt x="413" y="227"/>
                  </a:lnTo>
                  <a:lnTo>
                    <a:pt x="479" y="233"/>
                  </a:lnTo>
                  <a:lnTo>
                    <a:pt x="556" y="239"/>
                  </a:lnTo>
                  <a:lnTo>
                    <a:pt x="634" y="245"/>
                  </a:lnTo>
                  <a:lnTo>
                    <a:pt x="724" y="245"/>
                  </a:lnTo>
                  <a:lnTo>
                    <a:pt x="855" y="245"/>
                  </a:lnTo>
                  <a:lnTo>
                    <a:pt x="969" y="239"/>
                  </a:lnTo>
                  <a:lnTo>
                    <a:pt x="969" y="60"/>
                  </a:lnTo>
                  <a:lnTo>
                    <a:pt x="700" y="60"/>
                  </a:lnTo>
                  <a:lnTo>
                    <a:pt x="503" y="54"/>
                  </a:lnTo>
                  <a:lnTo>
                    <a:pt x="317" y="42"/>
                  </a:lnTo>
                  <a:lnTo>
                    <a:pt x="150" y="24"/>
                  </a:lnTo>
                  <a:lnTo>
                    <a:pt x="72" y="12"/>
                  </a:lnTo>
                  <a:lnTo>
                    <a:pt x="0" y="0"/>
                  </a:lnTo>
                  <a:lnTo>
                    <a:pt x="0" y="0"/>
                  </a:lnTo>
                  <a:close/>
                </a:path>
              </a:pathLst>
            </a:custGeom>
            <a:gradFill rotWithShape="0">
              <a:gsLst>
                <a:gs pos="0">
                  <a:schemeClr val="bg2"/>
                </a:gs>
                <a:gs pos="100000">
                  <a:schemeClr val="bg2">
                    <a:gamma/>
                    <a:tint val="81961"/>
                    <a:invGamma/>
                  </a:schemeClr>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sz="2400">
                <a:latin typeface="Arial" charset="0"/>
              </a:endParaRPr>
            </a:p>
          </p:txBody>
        </p:sp>
        <p:sp>
          <p:nvSpPr>
            <p:cNvPr id="17" name="Freeform 15">
              <a:extLst>
                <a:ext uri="{FF2B5EF4-FFF2-40B4-BE49-F238E27FC236}">
                  <a16:creationId xmlns:a16="http://schemas.microsoft.com/office/drawing/2014/main" id="{7681B1BF-5229-4056-9275-BB50322A1AD0}"/>
                </a:ext>
              </a:extLst>
            </p:cNvPr>
            <p:cNvSpPr>
              <a:spLocks/>
            </p:cNvSpPr>
            <p:nvPr/>
          </p:nvSpPr>
          <p:spPr bwMode="ltGray">
            <a:xfrm>
              <a:off x="4804" y="3591"/>
              <a:ext cx="954" cy="90"/>
            </a:xfrm>
            <a:custGeom>
              <a:avLst/>
              <a:gdLst>
                <a:gd name="T0" fmla="*/ 700 w 951"/>
                <a:gd name="T1" fmla="*/ 0 h 90"/>
                <a:gd name="T2" fmla="*/ 598 w 951"/>
                <a:gd name="T3" fmla="*/ 0 h 90"/>
                <a:gd name="T4" fmla="*/ 515 w 951"/>
                <a:gd name="T5" fmla="*/ 0 h 90"/>
                <a:gd name="T6" fmla="*/ 431 w 951"/>
                <a:gd name="T7" fmla="*/ 0 h 90"/>
                <a:gd name="T8" fmla="*/ 365 w 951"/>
                <a:gd name="T9" fmla="*/ 0 h 90"/>
                <a:gd name="T10" fmla="*/ 299 w 951"/>
                <a:gd name="T11" fmla="*/ 0 h 90"/>
                <a:gd name="T12" fmla="*/ 245 w 951"/>
                <a:gd name="T13" fmla="*/ 0 h 90"/>
                <a:gd name="T14" fmla="*/ 198 w 951"/>
                <a:gd name="T15" fmla="*/ 0 h 90"/>
                <a:gd name="T16" fmla="*/ 162 w 951"/>
                <a:gd name="T17" fmla="*/ 0 h 90"/>
                <a:gd name="T18" fmla="*/ 126 w 951"/>
                <a:gd name="T19" fmla="*/ 6 h 90"/>
                <a:gd name="T20" fmla="*/ 96 w 951"/>
                <a:gd name="T21" fmla="*/ 6 h 90"/>
                <a:gd name="T22" fmla="*/ 54 w 951"/>
                <a:gd name="T23" fmla="*/ 12 h 90"/>
                <a:gd name="T24" fmla="*/ 30 w 951"/>
                <a:gd name="T25" fmla="*/ 12 h 90"/>
                <a:gd name="T26" fmla="*/ 12 w 951"/>
                <a:gd name="T27" fmla="*/ 18 h 90"/>
                <a:gd name="T28" fmla="*/ 6 w 951"/>
                <a:gd name="T29" fmla="*/ 18 h 90"/>
                <a:gd name="T30" fmla="*/ 0 w 951"/>
                <a:gd name="T31" fmla="*/ 24 h 90"/>
                <a:gd name="T32" fmla="*/ 6 w 951"/>
                <a:gd name="T33" fmla="*/ 30 h 90"/>
                <a:gd name="T34" fmla="*/ 24 w 951"/>
                <a:gd name="T35" fmla="*/ 36 h 90"/>
                <a:gd name="T36" fmla="*/ 54 w 951"/>
                <a:gd name="T37" fmla="*/ 42 h 90"/>
                <a:gd name="T38" fmla="*/ 102 w 951"/>
                <a:gd name="T39" fmla="*/ 54 h 90"/>
                <a:gd name="T40" fmla="*/ 168 w 951"/>
                <a:gd name="T41" fmla="*/ 60 h 90"/>
                <a:gd name="T42" fmla="*/ 251 w 951"/>
                <a:gd name="T43" fmla="*/ 66 h 90"/>
                <a:gd name="T44" fmla="*/ 341 w 951"/>
                <a:gd name="T45" fmla="*/ 78 h 90"/>
                <a:gd name="T46" fmla="*/ 449 w 951"/>
                <a:gd name="T47" fmla="*/ 84 h 90"/>
                <a:gd name="T48" fmla="*/ 568 w 951"/>
                <a:gd name="T49" fmla="*/ 84 h 90"/>
                <a:gd name="T50" fmla="*/ 694 w 951"/>
                <a:gd name="T51" fmla="*/ 90 h 90"/>
                <a:gd name="T52" fmla="*/ 825 w 951"/>
                <a:gd name="T53" fmla="*/ 90 h 90"/>
                <a:gd name="T54" fmla="*/ 951 w 951"/>
                <a:gd name="T55" fmla="*/ 90 h 90"/>
                <a:gd name="T56" fmla="*/ 951 w 951"/>
                <a:gd name="T57" fmla="*/ 6 h 90"/>
                <a:gd name="T58" fmla="*/ 831 w 951"/>
                <a:gd name="T59" fmla="*/ 6 h 90"/>
                <a:gd name="T60" fmla="*/ 772 w 951"/>
                <a:gd name="T61" fmla="*/ 6 h 90"/>
                <a:gd name="T62" fmla="*/ 700 w 951"/>
                <a:gd name="T63" fmla="*/ 0 h 90"/>
                <a:gd name="T64" fmla="*/ 700 w 951"/>
                <a:gd name="T65" fmla="*/ 0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951" h="90">
                  <a:moveTo>
                    <a:pt x="700" y="0"/>
                  </a:moveTo>
                  <a:lnTo>
                    <a:pt x="598" y="0"/>
                  </a:lnTo>
                  <a:lnTo>
                    <a:pt x="515" y="0"/>
                  </a:lnTo>
                  <a:lnTo>
                    <a:pt x="431" y="0"/>
                  </a:lnTo>
                  <a:lnTo>
                    <a:pt x="365" y="0"/>
                  </a:lnTo>
                  <a:lnTo>
                    <a:pt x="299" y="0"/>
                  </a:lnTo>
                  <a:lnTo>
                    <a:pt x="245" y="0"/>
                  </a:lnTo>
                  <a:lnTo>
                    <a:pt x="198" y="0"/>
                  </a:lnTo>
                  <a:lnTo>
                    <a:pt x="162" y="0"/>
                  </a:lnTo>
                  <a:lnTo>
                    <a:pt x="126" y="6"/>
                  </a:lnTo>
                  <a:lnTo>
                    <a:pt x="96" y="6"/>
                  </a:lnTo>
                  <a:lnTo>
                    <a:pt x="54" y="12"/>
                  </a:lnTo>
                  <a:lnTo>
                    <a:pt x="30" y="12"/>
                  </a:lnTo>
                  <a:lnTo>
                    <a:pt x="12" y="18"/>
                  </a:lnTo>
                  <a:lnTo>
                    <a:pt x="6" y="18"/>
                  </a:lnTo>
                  <a:lnTo>
                    <a:pt x="0" y="24"/>
                  </a:lnTo>
                  <a:lnTo>
                    <a:pt x="6" y="30"/>
                  </a:lnTo>
                  <a:lnTo>
                    <a:pt x="24" y="36"/>
                  </a:lnTo>
                  <a:lnTo>
                    <a:pt x="54" y="42"/>
                  </a:lnTo>
                  <a:lnTo>
                    <a:pt x="102" y="54"/>
                  </a:lnTo>
                  <a:lnTo>
                    <a:pt x="168" y="60"/>
                  </a:lnTo>
                  <a:lnTo>
                    <a:pt x="251" y="66"/>
                  </a:lnTo>
                  <a:lnTo>
                    <a:pt x="341" y="78"/>
                  </a:lnTo>
                  <a:lnTo>
                    <a:pt x="449" y="84"/>
                  </a:lnTo>
                  <a:lnTo>
                    <a:pt x="568" y="84"/>
                  </a:lnTo>
                  <a:lnTo>
                    <a:pt x="694" y="90"/>
                  </a:lnTo>
                  <a:lnTo>
                    <a:pt x="825" y="90"/>
                  </a:lnTo>
                  <a:lnTo>
                    <a:pt x="951" y="90"/>
                  </a:lnTo>
                  <a:lnTo>
                    <a:pt x="951" y="6"/>
                  </a:lnTo>
                  <a:lnTo>
                    <a:pt x="831" y="6"/>
                  </a:lnTo>
                  <a:lnTo>
                    <a:pt x="772" y="6"/>
                  </a:lnTo>
                  <a:lnTo>
                    <a:pt x="700" y="0"/>
                  </a:lnTo>
                  <a:lnTo>
                    <a:pt x="700" y="0"/>
                  </a:lnTo>
                  <a:close/>
                </a:path>
              </a:pathLst>
            </a:custGeom>
            <a:gradFill rotWithShape="0">
              <a:gsLst>
                <a:gs pos="0">
                  <a:schemeClr val="bg2">
                    <a:gamma/>
                    <a:tint val="81961"/>
                    <a:invGamma/>
                  </a:schemeClr>
                </a:gs>
                <a:gs pos="100000">
                  <a:schemeClr val="bg2"/>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sz="2400">
                <a:latin typeface="Arial" charset="0"/>
              </a:endParaRPr>
            </a:p>
          </p:txBody>
        </p:sp>
        <p:sp>
          <p:nvSpPr>
            <p:cNvPr id="18" name="Freeform 16">
              <a:extLst>
                <a:ext uri="{FF2B5EF4-FFF2-40B4-BE49-F238E27FC236}">
                  <a16:creationId xmlns:a16="http://schemas.microsoft.com/office/drawing/2014/main" id="{1017B07A-9BD3-4E35-B1DB-844B9684201C}"/>
                </a:ext>
              </a:extLst>
            </p:cNvPr>
            <p:cNvSpPr>
              <a:spLocks/>
            </p:cNvSpPr>
            <p:nvPr/>
          </p:nvSpPr>
          <p:spPr bwMode="ltGray">
            <a:xfrm>
              <a:off x="3059" y="1541"/>
              <a:ext cx="102" cy="155"/>
            </a:xfrm>
            <a:custGeom>
              <a:avLst/>
              <a:gdLst>
                <a:gd name="T0" fmla="*/ 102 w 102"/>
                <a:gd name="T1" fmla="*/ 0 h 155"/>
                <a:gd name="T2" fmla="*/ 0 w 102"/>
                <a:gd name="T3" fmla="*/ 12 h 155"/>
                <a:gd name="T4" fmla="*/ 30 w 102"/>
                <a:gd name="T5" fmla="*/ 72 h 155"/>
                <a:gd name="T6" fmla="*/ 30 w 102"/>
                <a:gd name="T7" fmla="*/ 155 h 155"/>
                <a:gd name="T8" fmla="*/ 72 w 102"/>
                <a:gd name="T9" fmla="*/ 155 h 155"/>
                <a:gd name="T10" fmla="*/ 72 w 102"/>
                <a:gd name="T11" fmla="*/ 66 h 155"/>
                <a:gd name="T12" fmla="*/ 102 w 102"/>
                <a:gd name="T13" fmla="*/ 0 h 155"/>
                <a:gd name="T14" fmla="*/ 102 w 102"/>
                <a:gd name="T15" fmla="*/ 0 h 15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2" h="155">
                  <a:moveTo>
                    <a:pt x="102" y="0"/>
                  </a:moveTo>
                  <a:lnTo>
                    <a:pt x="0" y="12"/>
                  </a:lnTo>
                  <a:lnTo>
                    <a:pt x="30" y="72"/>
                  </a:lnTo>
                  <a:lnTo>
                    <a:pt x="30" y="155"/>
                  </a:lnTo>
                  <a:lnTo>
                    <a:pt x="72" y="155"/>
                  </a:lnTo>
                  <a:lnTo>
                    <a:pt x="72" y="66"/>
                  </a:lnTo>
                  <a:lnTo>
                    <a:pt x="102" y="0"/>
                  </a:lnTo>
                  <a:lnTo>
                    <a:pt x="102" y="0"/>
                  </a:lnTo>
                  <a:close/>
                </a:path>
              </a:pathLst>
            </a:custGeom>
            <a:gradFill rotWithShape="0">
              <a:gsLst>
                <a:gs pos="0">
                  <a:schemeClr val="bg2"/>
                </a:gs>
                <a:gs pos="100000">
                  <a:schemeClr val="bg2">
                    <a:gamma/>
                    <a:tint val="81961"/>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sz="2400">
                <a:latin typeface="Arial" charset="0"/>
              </a:endParaRPr>
            </a:p>
          </p:txBody>
        </p:sp>
        <p:sp>
          <p:nvSpPr>
            <p:cNvPr id="19" name="Freeform 17">
              <a:extLst>
                <a:ext uri="{FF2B5EF4-FFF2-40B4-BE49-F238E27FC236}">
                  <a16:creationId xmlns:a16="http://schemas.microsoft.com/office/drawing/2014/main" id="{6BA62A98-6839-4C2D-942F-0B219EA50859}"/>
                </a:ext>
              </a:extLst>
            </p:cNvPr>
            <p:cNvSpPr>
              <a:spLocks noEditPoints="1"/>
            </p:cNvSpPr>
            <p:nvPr/>
          </p:nvSpPr>
          <p:spPr bwMode="ltGray">
            <a:xfrm>
              <a:off x="3059" y="1690"/>
              <a:ext cx="90" cy="96"/>
            </a:xfrm>
            <a:custGeom>
              <a:avLst/>
              <a:gdLst>
                <a:gd name="T0" fmla="*/ 48 w 90"/>
                <a:gd name="T1" fmla="*/ 96 h 96"/>
                <a:gd name="T2" fmla="*/ 72 w 90"/>
                <a:gd name="T3" fmla="*/ 72 h 96"/>
                <a:gd name="T4" fmla="*/ 84 w 90"/>
                <a:gd name="T5" fmla="*/ 48 h 96"/>
                <a:gd name="T6" fmla="*/ 90 w 90"/>
                <a:gd name="T7" fmla="*/ 36 h 96"/>
                <a:gd name="T8" fmla="*/ 84 w 90"/>
                <a:gd name="T9" fmla="*/ 24 h 96"/>
                <a:gd name="T10" fmla="*/ 66 w 90"/>
                <a:gd name="T11" fmla="*/ 6 h 96"/>
                <a:gd name="T12" fmla="*/ 42 w 90"/>
                <a:gd name="T13" fmla="*/ 0 h 96"/>
                <a:gd name="T14" fmla="*/ 24 w 90"/>
                <a:gd name="T15" fmla="*/ 0 h 96"/>
                <a:gd name="T16" fmla="*/ 12 w 90"/>
                <a:gd name="T17" fmla="*/ 12 h 96"/>
                <a:gd name="T18" fmla="*/ 6 w 90"/>
                <a:gd name="T19" fmla="*/ 24 h 96"/>
                <a:gd name="T20" fmla="*/ 0 w 90"/>
                <a:gd name="T21" fmla="*/ 36 h 96"/>
                <a:gd name="T22" fmla="*/ 12 w 90"/>
                <a:gd name="T23" fmla="*/ 66 h 96"/>
                <a:gd name="T24" fmla="*/ 30 w 90"/>
                <a:gd name="T25" fmla="*/ 84 h 96"/>
                <a:gd name="T26" fmla="*/ 48 w 90"/>
                <a:gd name="T27" fmla="*/ 96 h 96"/>
                <a:gd name="T28" fmla="*/ 48 w 90"/>
                <a:gd name="T29" fmla="*/ 96 h 96"/>
                <a:gd name="T30" fmla="*/ 48 w 90"/>
                <a:gd name="T31" fmla="*/ 12 h 96"/>
                <a:gd name="T32" fmla="*/ 66 w 90"/>
                <a:gd name="T33" fmla="*/ 18 h 96"/>
                <a:gd name="T34" fmla="*/ 72 w 90"/>
                <a:gd name="T35" fmla="*/ 24 h 96"/>
                <a:gd name="T36" fmla="*/ 72 w 90"/>
                <a:gd name="T37" fmla="*/ 36 h 96"/>
                <a:gd name="T38" fmla="*/ 72 w 90"/>
                <a:gd name="T39" fmla="*/ 48 h 96"/>
                <a:gd name="T40" fmla="*/ 54 w 90"/>
                <a:gd name="T41" fmla="*/ 66 h 96"/>
                <a:gd name="T42" fmla="*/ 48 w 90"/>
                <a:gd name="T43" fmla="*/ 78 h 96"/>
                <a:gd name="T44" fmla="*/ 30 w 90"/>
                <a:gd name="T45" fmla="*/ 66 h 96"/>
                <a:gd name="T46" fmla="*/ 24 w 90"/>
                <a:gd name="T47" fmla="*/ 48 h 96"/>
                <a:gd name="T48" fmla="*/ 18 w 90"/>
                <a:gd name="T49" fmla="*/ 30 h 96"/>
                <a:gd name="T50" fmla="*/ 30 w 90"/>
                <a:gd name="T51" fmla="*/ 12 h 96"/>
                <a:gd name="T52" fmla="*/ 48 w 90"/>
                <a:gd name="T53" fmla="*/ 12 h 96"/>
                <a:gd name="T54" fmla="*/ 48 w 90"/>
                <a:gd name="T55" fmla="*/ 12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90" h="96">
                  <a:moveTo>
                    <a:pt x="48" y="96"/>
                  </a:moveTo>
                  <a:lnTo>
                    <a:pt x="72" y="72"/>
                  </a:lnTo>
                  <a:lnTo>
                    <a:pt x="84" y="48"/>
                  </a:lnTo>
                  <a:lnTo>
                    <a:pt x="90" y="36"/>
                  </a:lnTo>
                  <a:lnTo>
                    <a:pt x="84" y="24"/>
                  </a:lnTo>
                  <a:lnTo>
                    <a:pt x="66" y="6"/>
                  </a:lnTo>
                  <a:lnTo>
                    <a:pt x="42" y="0"/>
                  </a:lnTo>
                  <a:lnTo>
                    <a:pt x="24" y="0"/>
                  </a:lnTo>
                  <a:lnTo>
                    <a:pt x="12" y="12"/>
                  </a:lnTo>
                  <a:lnTo>
                    <a:pt x="6" y="24"/>
                  </a:lnTo>
                  <a:lnTo>
                    <a:pt x="0" y="36"/>
                  </a:lnTo>
                  <a:lnTo>
                    <a:pt x="12" y="66"/>
                  </a:lnTo>
                  <a:lnTo>
                    <a:pt x="30" y="84"/>
                  </a:lnTo>
                  <a:lnTo>
                    <a:pt x="48" y="96"/>
                  </a:lnTo>
                  <a:lnTo>
                    <a:pt x="48" y="96"/>
                  </a:lnTo>
                  <a:close/>
                  <a:moveTo>
                    <a:pt x="48" y="12"/>
                  </a:moveTo>
                  <a:lnTo>
                    <a:pt x="66" y="18"/>
                  </a:lnTo>
                  <a:lnTo>
                    <a:pt x="72" y="24"/>
                  </a:lnTo>
                  <a:lnTo>
                    <a:pt x="72" y="36"/>
                  </a:lnTo>
                  <a:lnTo>
                    <a:pt x="72" y="48"/>
                  </a:lnTo>
                  <a:lnTo>
                    <a:pt x="54" y="66"/>
                  </a:lnTo>
                  <a:lnTo>
                    <a:pt x="48" y="78"/>
                  </a:lnTo>
                  <a:lnTo>
                    <a:pt x="30" y="66"/>
                  </a:lnTo>
                  <a:lnTo>
                    <a:pt x="24" y="48"/>
                  </a:lnTo>
                  <a:lnTo>
                    <a:pt x="18" y="30"/>
                  </a:lnTo>
                  <a:lnTo>
                    <a:pt x="30" y="12"/>
                  </a:lnTo>
                  <a:lnTo>
                    <a:pt x="48" y="12"/>
                  </a:lnTo>
                  <a:lnTo>
                    <a:pt x="48" y="12"/>
                  </a:lnTo>
                  <a:close/>
                </a:path>
              </a:pathLst>
            </a:custGeom>
            <a:gradFill rotWithShape="0">
              <a:gsLst>
                <a:gs pos="0">
                  <a:schemeClr val="bg2"/>
                </a:gs>
                <a:gs pos="100000">
                  <a:schemeClr val="bg2">
                    <a:gamma/>
                    <a:tint val="81961"/>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sz="2400">
                <a:latin typeface="Arial" charset="0"/>
              </a:endParaRPr>
            </a:p>
          </p:txBody>
        </p:sp>
        <p:sp>
          <p:nvSpPr>
            <p:cNvPr id="20" name="Freeform 18">
              <a:extLst>
                <a:ext uri="{FF2B5EF4-FFF2-40B4-BE49-F238E27FC236}">
                  <a16:creationId xmlns:a16="http://schemas.microsoft.com/office/drawing/2014/main" id="{37CBB050-8AC8-4AE5-809E-9C499BB57698}"/>
                </a:ext>
              </a:extLst>
            </p:cNvPr>
            <p:cNvSpPr>
              <a:spLocks noEditPoints="1"/>
            </p:cNvSpPr>
            <p:nvPr/>
          </p:nvSpPr>
          <p:spPr bwMode="ltGray">
            <a:xfrm>
              <a:off x="3059" y="1768"/>
              <a:ext cx="90" cy="108"/>
            </a:xfrm>
            <a:custGeom>
              <a:avLst/>
              <a:gdLst>
                <a:gd name="T0" fmla="*/ 0 w 90"/>
                <a:gd name="T1" fmla="*/ 90 h 108"/>
                <a:gd name="T2" fmla="*/ 12 w 90"/>
                <a:gd name="T3" fmla="*/ 102 h 108"/>
                <a:gd name="T4" fmla="*/ 24 w 90"/>
                <a:gd name="T5" fmla="*/ 108 h 108"/>
                <a:gd name="T6" fmla="*/ 54 w 90"/>
                <a:gd name="T7" fmla="*/ 108 h 108"/>
                <a:gd name="T8" fmla="*/ 78 w 90"/>
                <a:gd name="T9" fmla="*/ 96 h 108"/>
                <a:gd name="T10" fmla="*/ 90 w 90"/>
                <a:gd name="T11" fmla="*/ 72 h 108"/>
                <a:gd name="T12" fmla="*/ 84 w 90"/>
                <a:gd name="T13" fmla="*/ 42 h 108"/>
                <a:gd name="T14" fmla="*/ 66 w 90"/>
                <a:gd name="T15" fmla="*/ 24 h 108"/>
                <a:gd name="T16" fmla="*/ 54 w 90"/>
                <a:gd name="T17" fmla="*/ 12 h 108"/>
                <a:gd name="T18" fmla="*/ 48 w 90"/>
                <a:gd name="T19" fmla="*/ 6 h 108"/>
                <a:gd name="T20" fmla="*/ 48 w 90"/>
                <a:gd name="T21" fmla="*/ 6 h 108"/>
                <a:gd name="T22" fmla="*/ 48 w 90"/>
                <a:gd name="T23" fmla="*/ 0 h 108"/>
                <a:gd name="T24" fmla="*/ 24 w 90"/>
                <a:gd name="T25" fmla="*/ 24 h 108"/>
                <a:gd name="T26" fmla="*/ 6 w 90"/>
                <a:gd name="T27" fmla="*/ 48 h 108"/>
                <a:gd name="T28" fmla="*/ 0 w 90"/>
                <a:gd name="T29" fmla="*/ 66 h 108"/>
                <a:gd name="T30" fmla="*/ 0 w 90"/>
                <a:gd name="T31" fmla="*/ 90 h 108"/>
                <a:gd name="T32" fmla="*/ 0 w 90"/>
                <a:gd name="T33" fmla="*/ 90 h 108"/>
                <a:gd name="T34" fmla="*/ 12 w 90"/>
                <a:gd name="T35" fmla="*/ 66 h 108"/>
                <a:gd name="T36" fmla="*/ 18 w 90"/>
                <a:gd name="T37" fmla="*/ 48 h 108"/>
                <a:gd name="T38" fmla="*/ 30 w 90"/>
                <a:gd name="T39" fmla="*/ 36 h 108"/>
                <a:gd name="T40" fmla="*/ 42 w 90"/>
                <a:gd name="T41" fmla="*/ 24 h 108"/>
                <a:gd name="T42" fmla="*/ 48 w 90"/>
                <a:gd name="T43" fmla="*/ 18 h 108"/>
                <a:gd name="T44" fmla="*/ 66 w 90"/>
                <a:gd name="T45" fmla="*/ 30 h 108"/>
                <a:gd name="T46" fmla="*/ 72 w 90"/>
                <a:gd name="T47" fmla="*/ 48 h 108"/>
                <a:gd name="T48" fmla="*/ 78 w 90"/>
                <a:gd name="T49" fmla="*/ 72 h 108"/>
                <a:gd name="T50" fmla="*/ 78 w 90"/>
                <a:gd name="T51" fmla="*/ 84 h 108"/>
                <a:gd name="T52" fmla="*/ 66 w 90"/>
                <a:gd name="T53" fmla="*/ 96 h 108"/>
                <a:gd name="T54" fmla="*/ 42 w 90"/>
                <a:gd name="T55" fmla="*/ 102 h 108"/>
                <a:gd name="T56" fmla="*/ 30 w 90"/>
                <a:gd name="T57" fmla="*/ 96 h 108"/>
                <a:gd name="T58" fmla="*/ 18 w 90"/>
                <a:gd name="T59" fmla="*/ 90 h 108"/>
                <a:gd name="T60" fmla="*/ 12 w 90"/>
                <a:gd name="T61" fmla="*/ 78 h 108"/>
                <a:gd name="T62" fmla="*/ 12 w 90"/>
                <a:gd name="T63" fmla="*/ 66 h 108"/>
                <a:gd name="T64" fmla="*/ 12 w 90"/>
                <a:gd name="T65" fmla="*/ 66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90" h="108">
                  <a:moveTo>
                    <a:pt x="0" y="90"/>
                  </a:moveTo>
                  <a:lnTo>
                    <a:pt x="12" y="102"/>
                  </a:lnTo>
                  <a:lnTo>
                    <a:pt x="24" y="108"/>
                  </a:lnTo>
                  <a:lnTo>
                    <a:pt x="54" y="108"/>
                  </a:lnTo>
                  <a:lnTo>
                    <a:pt x="78" y="96"/>
                  </a:lnTo>
                  <a:lnTo>
                    <a:pt x="90" y="72"/>
                  </a:lnTo>
                  <a:lnTo>
                    <a:pt x="84" y="42"/>
                  </a:lnTo>
                  <a:lnTo>
                    <a:pt x="66" y="24"/>
                  </a:lnTo>
                  <a:lnTo>
                    <a:pt x="54" y="12"/>
                  </a:lnTo>
                  <a:lnTo>
                    <a:pt x="48" y="6"/>
                  </a:lnTo>
                  <a:lnTo>
                    <a:pt x="48" y="6"/>
                  </a:lnTo>
                  <a:lnTo>
                    <a:pt x="48" y="0"/>
                  </a:lnTo>
                  <a:lnTo>
                    <a:pt x="24" y="24"/>
                  </a:lnTo>
                  <a:lnTo>
                    <a:pt x="6" y="48"/>
                  </a:lnTo>
                  <a:lnTo>
                    <a:pt x="0" y="66"/>
                  </a:lnTo>
                  <a:lnTo>
                    <a:pt x="0" y="90"/>
                  </a:lnTo>
                  <a:lnTo>
                    <a:pt x="0" y="90"/>
                  </a:lnTo>
                  <a:close/>
                  <a:moveTo>
                    <a:pt x="12" y="66"/>
                  </a:moveTo>
                  <a:lnTo>
                    <a:pt x="18" y="48"/>
                  </a:lnTo>
                  <a:lnTo>
                    <a:pt x="30" y="36"/>
                  </a:lnTo>
                  <a:lnTo>
                    <a:pt x="42" y="24"/>
                  </a:lnTo>
                  <a:lnTo>
                    <a:pt x="48" y="18"/>
                  </a:lnTo>
                  <a:lnTo>
                    <a:pt x="66" y="30"/>
                  </a:lnTo>
                  <a:lnTo>
                    <a:pt x="72" y="48"/>
                  </a:lnTo>
                  <a:lnTo>
                    <a:pt x="78" y="72"/>
                  </a:lnTo>
                  <a:lnTo>
                    <a:pt x="78" y="84"/>
                  </a:lnTo>
                  <a:lnTo>
                    <a:pt x="66" y="96"/>
                  </a:lnTo>
                  <a:lnTo>
                    <a:pt x="42" y="102"/>
                  </a:lnTo>
                  <a:lnTo>
                    <a:pt x="30" y="96"/>
                  </a:lnTo>
                  <a:lnTo>
                    <a:pt x="18" y="90"/>
                  </a:lnTo>
                  <a:lnTo>
                    <a:pt x="12" y="78"/>
                  </a:lnTo>
                  <a:lnTo>
                    <a:pt x="12" y="66"/>
                  </a:lnTo>
                  <a:lnTo>
                    <a:pt x="12" y="66"/>
                  </a:lnTo>
                  <a:close/>
                </a:path>
              </a:pathLst>
            </a:custGeom>
            <a:gradFill rotWithShape="0">
              <a:gsLst>
                <a:gs pos="0">
                  <a:schemeClr val="bg2"/>
                </a:gs>
                <a:gs pos="100000">
                  <a:schemeClr val="bg2">
                    <a:gamma/>
                    <a:tint val="81961"/>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sz="2400">
                <a:latin typeface="Arial" charset="0"/>
              </a:endParaRPr>
            </a:p>
          </p:txBody>
        </p:sp>
        <p:sp>
          <p:nvSpPr>
            <p:cNvPr id="21" name="Freeform 19">
              <a:extLst>
                <a:ext uri="{FF2B5EF4-FFF2-40B4-BE49-F238E27FC236}">
                  <a16:creationId xmlns:a16="http://schemas.microsoft.com/office/drawing/2014/main" id="{A20A92C9-A5D1-47DD-A827-2041BFA5A0E1}"/>
                </a:ext>
              </a:extLst>
            </p:cNvPr>
            <p:cNvSpPr>
              <a:spLocks/>
            </p:cNvSpPr>
            <p:nvPr/>
          </p:nvSpPr>
          <p:spPr bwMode="ltGray">
            <a:xfrm>
              <a:off x="5470" y="1205"/>
              <a:ext cx="102" cy="156"/>
            </a:xfrm>
            <a:custGeom>
              <a:avLst/>
              <a:gdLst>
                <a:gd name="T0" fmla="*/ 102 w 102"/>
                <a:gd name="T1" fmla="*/ 0 h 156"/>
                <a:gd name="T2" fmla="*/ 0 w 102"/>
                <a:gd name="T3" fmla="*/ 6 h 156"/>
                <a:gd name="T4" fmla="*/ 30 w 102"/>
                <a:gd name="T5" fmla="*/ 72 h 156"/>
                <a:gd name="T6" fmla="*/ 30 w 102"/>
                <a:gd name="T7" fmla="*/ 156 h 156"/>
                <a:gd name="T8" fmla="*/ 72 w 102"/>
                <a:gd name="T9" fmla="*/ 156 h 156"/>
                <a:gd name="T10" fmla="*/ 72 w 102"/>
                <a:gd name="T11" fmla="*/ 66 h 156"/>
                <a:gd name="T12" fmla="*/ 102 w 102"/>
                <a:gd name="T13" fmla="*/ 0 h 156"/>
                <a:gd name="T14" fmla="*/ 102 w 102"/>
                <a:gd name="T15" fmla="*/ 0 h 15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2" h="156">
                  <a:moveTo>
                    <a:pt x="102" y="0"/>
                  </a:moveTo>
                  <a:lnTo>
                    <a:pt x="0" y="6"/>
                  </a:lnTo>
                  <a:lnTo>
                    <a:pt x="30" y="72"/>
                  </a:lnTo>
                  <a:lnTo>
                    <a:pt x="30" y="156"/>
                  </a:lnTo>
                  <a:lnTo>
                    <a:pt x="72" y="156"/>
                  </a:lnTo>
                  <a:lnTo>
                    <a:pt x="72" y="66"/>
                  </a:lnTo>
                  <a:lnTo>
                    <a:pt x="102" y="0"/>
                  </a:lnTo>
                  <a:lnTo>
                    <a:pt x="102" y="0"/>
                  </a:lnTo>
                  <a:close/>
                </a:path>
              </a:pathLst>
            </a:custGeom>
            <a:gradFill rotWithShape="0">
              <a:gsLst>
                <a:gs pos="0">
                  <a:schemeClr val="bg2"/>
                </a:gs>
                <a:gs pos="100000">
                  <a:schemeClr val="bg2">
                    <a:gamma/>
                    <a:tint val="81961"/>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sz="2400">
                <a:latin typeface="Arial" charset="0"/>
              </a:endParaRPr>
            </a:p>
          </p:txBody>
        </p:sp>
        <p:sp>
          <p:nvSpPr>
            <p:cNvPr id="22" name="Freeform 20">
              <a:extLst>
                <a:ext uri="{FF2B5EF4-FFF2-40B4-BE49-F238E27FC236}">
                  <a16:creationId xmlns:a16="http://schemas.microsoft.com/office/drawing/2014/main" id="{37D5D3E6-95AF-4244-A559-41F4DA34AF80}"/>
                </a:ext>
              </a:extLst>
            </p:cNvPr>
            <p:cNvSpPr>
              <a:spLocks noEditPoints="1"/>
            </p:cNvSpPr>
            <p:nvPr/>
          </p:nvSpPr>
          <p:spPr bwMode="ltGray">
            <a:xfrm>
              <a:off x="5476" y="1349"/>
              <a:ext cx="84" cy="96"/>
            </a:xfrm>
            <a:custGeom>
              <a:avLst/>
              <a:gdLst>
                <a:gd name="T0" fmla="*/ 42 w 84"/>
                <a:gd name="T1" fmla="*/ 96 h 96"/>
                <a:gd name="T2" fmla="*/ 66 w 84"/>
                <a:gd name="T3" fmla="*/ 78 h 96"/>
                <a:gd name="T4" fmla="*/ 84 w 84"/>
                <a:gd name="T5" fmla="*/ 54 h 96"/>
                <a:gd name="T6" fmla="*/ 84 w 84"/>
                <a:gd name="T7" fmla="*/ 30 h 96"/>
                <a:gd name="T8" fmla="*/ 66 w 84"/>
                <a:gd name="T9" fmla="*/ 6 h 96"/>
                <a:gd name="T10" fmla="*/ 42 w 84"/>
                <a:gd name="T11" fmla="*/ 0 h 96"/>
                <a:gd name="T12" fmla="*/ 24 w 84"/>
                <a:gd name="T13" fmla="*/ 6 h 96"/>
                <a:gd name="T14" fmla="*/ 12 w 84"/>
                <a:gd name="T15" fmla="*/ 18 h 96"/>
                <a:gd name="T16" fmla="*/ 6 w 84"/>
                <a:gd name="T17" fmla="*/ 30 h 96"/>
                <a:gd name="T18" fmla="*/ 0 w 84"/>
                <a:gd name="T19" fmla="*/ 42 h 96"/>
                <a:gd name="T20" fmla="*/ 12 w 84"/>
                <a:gd name="T21" fmla="*/ 66 h 96"/>
                <a:gd name="T22" fmla="*/ 30 w 84"/>
                <a:gd name="T23" fmla="*/ 84 h 96"/>
                <a:gd name="T24" fmla="*/ 42 w 84"/>
                <a:gd name="T25" fmla="*/ 96 h 96"/>
                <a:gd name="T26" fmla="*/ 42 w 84"/>
                <a:gd name="T27" fmla="*/ 96 h 96"/>
                <a:gd name="T28" fmla="*/ 48 w 84"/>
                <a:gd name="T29" fmla="*/ 12 h 96"/>
                <a:gd name="T30" fmla="*/ 66 w 84"/>
                <a:gd name="T31" fmla="*/ 18 h 96"/>
                <a:gd name="T32" fmla="*/ 72 w 84"/>
                <a:gd name="T33" fmla="*/ 30 h 96"/>
                <a:gd name="T34" fmla="*/ 72 w 84"/>
                <a:gd name="T35" fmla="*/ 42 h 96"/>
                <a:gd name="T36" fmla="*/ 66 w 84"/>
                <a:gd name="T37" fmla="*/ 54 h 96"/>
                <a:gd name="T38" fmla="*/ 54 w 84"/>
                <a:gd name="T39" fmla="*/ 72 h 96"/>
                <a:gd name="T40" fmla="*/ 42 w 84"/>
                <a:gd name="T41" fmla="*/ 84 h 96"/>
                <a:gd name="T42" fmla="*/ 42 w 84"/>
                <a:gd name="T43" fmla="*/ 84 h 96"/>
                <a:gd name="T44" fmla="*/ 30 w 84"/>
                <a:gd name="T45" fmla="*/ 72 h 96"/>
                <a:gd name="T46" fmla="*/ 18 w 84"/>
                <a:gd name="T47" fmla="*/ 54 h 96"/>
                <a:gd name="T48" fmla="*/ 18 w 84"/>
                <a:gd name="T49" fmla="*/ 30 h 96"/>
                <a:gd name="T50" fmla="*/ 30 w 84"/>
                <a:gd name="T51" fmla="*/ 18 h 96"/>
                <a:gd name="T52" fmla="*/ 48 w 84"/>
                <a:gd name="T53" fmla="*/ 12 h 96"/>
                <a:gd name="T54" fmla="*/ 48 w 84"/>
                <a:gd name="T55" fmla="*/ 12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84" h="96">
                  <a:moveTo>
                    <a:pt x="42" y="96"/>
                  </a:moveTo>
                  <a:lnTo>
                    <a:pt x="66" y="78"/>
                  </a:lnTo>
                  <a:lnTo>
                    <a:pt x="84" y="54"/>
                  </a:lnTo>
                  <a:lnTo>
                    <a:pt x="84" y="30"/>
                  </a:lnTo>
                  <a:lnTo>
                    <a:pt x="66" y="6"/>
                  </a:lnTo>
                  <a:lnTo>
                    <a:pt x="42" y="0"/>
                  </a:lnTo>
                  <a:lnTo>
                    <a:pt x="24" y="6"/>
                  </a:lnTo>
                  <a:lnTo>
                    <a:pt x="12" y="18"/>
                  </a:lnTo>
                  <a:lnTo>
                    <a:pt x="6" y="30"/>
                  </a:lnTo>
                  <a:lnTo>
                    <a:pt x="0" y="42"/>
                  </a:lnTo>
                  <a:lnTo>
                    <a:pt x="12" y="66"/>
                  </a:lnTo>
                  <a:lnTo>
                    <a:pt x="30" y="84"/>
                  </a:lnTo>
                  <a:lnTo>
                    <a:pt x="42" y="96"/>
                  </a:lnTo>
                  <a:lnTo>
                    <a:pt x="42" y="96"/>
                  </a:lnTo>
                  <a:close/>
                  <a:moveTo>
                    <a:pt x="48" y="12"/>
                  </a:moveTo>
                  <a:lnTo>
                    <a:pt x="66" y="18"/>
                  </a:lnTo>
                  <a:lnTo>
                    <a:pt x="72" y="30"/>
                  </a:lnTo>
                  <a:lnTo>
                    <a:pt x="72" y="42"/>
                  </a:lnTo>
                  <a:lnTo>
                    <a:pt x="66" y="54"/>
                  </a:lnTo>
                  <a:lnTo>
                    <a:pt x="54" y="72"/>
                  </a:lnTo>
                  <a:lnTo>
                    <a:pt x="42" y="84"/>
                  </a:lnTo>
                  <a:lnTo>
                    <a:pt x="42" y="84"/>
                  </a:lnTo>
                  <a:lnTo>
                    <a:pt x="30" y="72"/>
                  </a:lnTo>
                  <a:lnTo>
                    <a:pt x="18" y="54"/>
                  </a:lnTo>
                  <a:lnTo>
                    <a:pt x="18" y="30"/>
                  </a:lnTo>
                  <a:lnTo>
                    <a:pt x="30" y="18"/>
                  </a:lnTo>
                  <a:lnTo>
                    <a:pt x="48" y="12"/>
                  </a:lnTo>
                  <a:lnTo>
                    <a:pt x="48" y="12"/>
                  </a:lnTo>
                  <a:close/>
                </a:path>
              </a:pathLst>
            </a:custGeom>
            <a:gradFill rotWithShape="0">
              <a:gsLst>
                <a:gs pos="0">
                  <a:schemeClr val="bg2"/>
                </a:gs>
                <a:gs pos="100000">
                  <a:schemeClr val="bg2">
                    <a:gamma/>
                    <a:tint val="81961"/>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sz="2400">
                <a:latin typeface="Arial" charset="0"/>
              </a:endParaRPr>
            </a:p>
          </p:txBody>
        </p:sp>
        <p:sp>
          <p:nvSpPr>
            <p:cNvPr id="23" name="Freeform 21">
              <a:extLst>
                <a:ext uri="{FF2B5EF4-FFF2-40B4-BE49-F238E27FC236}">
                  <a16:creationId xmlns:a16="http://schemas.microsoft.com/office/drawing/2014/main" id="{36445821-05C7-4EC3-864D-F47354B6503B}"/>
                </a:ext>
              </a:extLst>
            </p:cNvPr>
            <p:cNvSpPr>
              <a:spLocks noEditPoints="1"/>
            </p:cNvSpPr>
            <p:nvPr/>
          </p:nvSpPr>
          <p:spPr bwMode="ltGray">
            <a:xfrm>
              <a:off x="5470" y="1433"/>
              <a:ext cx="90" cy="108"/>
            </a:xfrm>
            <a:custGeom>
              <a:avLst/>
              <a:gdLst>
                <a:gd name="T0" fmla="*/ 6 w 90"/>
                <a:gd name="T1" fmla="*/ 90 h 108"/>
                <a:gd name="T2" fmla="*/ 18 w 90"/>
                <a:gd name="T3" fmla="*/ 102 h 108"/>
                <a:gd name="T4" fmla="*/ 30 w 90"/>
                <a:gd name="T5" fmla="*/ 108 h 108"/>
                <a:gd name="T6" fmla="*/ 60 w 90"/>
                <a:gd name="T7" fmla="*/ 108 h 108"/>
                <a:gd name="T8" fmla="*/ 84 w 90"/>
                <a:gd name="T9" fmla="*/ 96 h 108"/>
                <a:gd name="T10" fmla="*/ 90 w 90"/>
                <a:gd name="T11" fmla="*/ 84 h 108"/>
                <a:gd name="T12" fmla="*/ 90 w 90"/>
                <a:gd name="T13" fmla="*/ 66 h 108"/>
                <a:gd name="T14" fmla="*/ 84 w 90"/>
                <a:gd name="T15" fmla="*/ 36 h 108"/>
                <a:gd name="T16" fmla="*/ 72 w 90"/>
                <a:gd name="T17" fmla="*/ 18 h 108"/>
                <a:gd name="T18" fmla="*/ 60 w 90"/>
                <a:gd name="T19" fmla="*/ 6 h 108"/>
                <a:gd name="T20" fmla="*/ 54 w 90"/>
                <a:gd name="T21" fmla="*/ 0 h 108"/>
                <a:gd name="T22" fmla="*/ 54 w 90"/>
                <a:gd name="T23" fmla="*/ 0 h 108"/>
                <a:gd name="T24" fmla="*/ 48 w 90"/>
                <a:gd name="T25" fmla="*/ 0 h 108"/>
                <a:gd name="T26" fmla="*/ 24 w 90"/>
                <a:gd name="T27" fmla="*/ 24 h 108"/>
                <a:gd name="T28" fmla="*/ 12 w 90"/>
                <a:gd name="T29" fmla="*/ 48 h 108"/>
                <a:gd name="T30" fmla="*/ 0 w 90"/>
                <a:gd name="T31" fmla="*/ 66 h 108"/>
                <a:gd name="T32" fmla="*/ 6 w 90"/>
                <a:gd name="T33" fmla="*/ 90 h 108"/>
                <a:gd name="T34" fmla="*/ 6 w 90"/>
                <a:gd name="T35" fmla="*/ 90 h 108"/>
                <a:gd name="T36" fmla="*/ 18 w 90"/>
                <a:gd name="T37" fmla="*/ 66 h 108"/>
                <a:gd name="T38" fmla="*/ 24 w 90"/>
                <a:gd name="T39" fmla="*/ 48 h 108"/>
                <a:gd name="T40" fmla="*/ 36 w 90"/>
                <a:gd name="T41" fmla="*/ 30 h 108"/>
                <a:gd name="T42" fmla="*/ 42 w 90"/>
                <a:gd name="T43" fmla="*/ 18 h 108"/>
                <a:gd name="T44" fmla="*/ 48 w 90"/>
                <a:gd name="T45" fmla="*/ 12 h 108"/>
                <a:gd name="T46" fmla="*/ 78 w 90"/>
                <a:gd name="T47" fmla="*/ 42 h 108"/>
                <a:gd name="T48" fmla="*/ 84 w 90"/>
                <a:gd name="T49" fmla="*/ 66 h 108"/>
                <a:gd name="T50" fmla="*/ 66 w 90"/>
                <a:gd name="T51" fmla="*/ 90 h 108"/>
                <a:gd name="T52" fmla="*/ 54 w 90"/>
                <a:gd name="T53" fmla="*/ 96 h 108"/>
                <a:gd name="T54" fmla="*/ 42 w 90"/>
                <a:gd name="T55" fmla="*/ 96 h 108"/>
                <a:gd name="T56" fmla="*/ 30 w 90"/>
                <a:gd name="T57" fmla="*/ 96 h 108"/>
                <a:gd name="T58" fmla="*/ 24 w 90"/>
                <a:gd name="T59" fmla="*/ 84 h 108"/>
                <a:gd name="T60" fmla="*/ 18 w 90"/>
                <a:gd name="T61" fmla="*/ 78 h 108"/>
                <a:gd name="T62" fmla="*/ 18 w 90"/>
                <a:gd name="T63" fmla="*/ 66 h 108"/>
                <a:gd name="T64" fmla="*/ 18 w 90"/>
                <a:gd name="T65" fmla="*/ 66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90" h="108">
                  <a:moveTo>
                    <a:pt x="6" y="90"/>
                  </a:moveTo>
                  <a:lnTo>
                    <a:pt x="18" y="102"/>
                  </a:lnTo>
                  <a:lnTo>
                    <a:pt x="30" y="108"/>
                  </a:lnTo>
                  <a:lnTo>
                    <a:pt x="60" y="108"/>
                  </a:lnTo>
                  <a:lnTo>
                    <a:pt x="84" y="96"/>
                  </a:lnTo>
                  <a:lnTo>
                    <a:pt x="90" y="84"/>
                  </a:lnTo>
                  <a:lnTo>
                    <a:pt x="90" y="66"/>
                  </a:lnTo>
                  <a:lnTo>
                    <a:pt x="84" y="36"/>
                  </a:lnTo>
                  <a:lnTo>
                    <a:pt x="72" y="18"/>
                  </a:lnTo>
                  <a:lnTo>
                    <a:pt x="60" y="6"/>
                  </a:lnTo>
                  <a:lnTo>
                    <a:pt x="54" y="0"/>
                  </a:lnTo>
                  <a:lnTo>
                    <a:pt x="54" y="0"/>
                  </a:lnTo>
                  <a:lnTo>
                    <a:pt x="48" y="0"/>
                  </a:lnTo>
                  <a:lnTo>
                    <a:pt x="24" y="24"/>
                  </a:lnTo>
                  <a:lnTo>
                    <a:pt x="12" y="48"/>
                  </a:lnTo>
                  <a:lnTo>
                    <a:pt x="0" y="66"/>
                  </a:lnTo>
                  <a:lnTo>
                    <a:pt x="6" y="90"/>
                  </a:lnTo>
                  <a:lnTo>
                    <a:pt x="6" y="90"/>
                  </a:lnTo>
                  <a:close/>
                  <a:moveTo>
                    <a:pt x="18" y="66"/>
                  </a:moveTo>
                  <a:lnTo>
                    <a:pt x="24" y="48"/>
                  </a:lnTo>
                  <a:lnTo>
                    <a:pt x="36" y="30"/>
                  </a:lnTo>
                  <a:lnTo>
                    <a:pt x="42" y="18"/>
                  </a:lnTo>
                  <a:lnTo>
                    <a:pt x="48" y="12"/>
                  </a:lnTo>
                  <a:lnTo>
                    <a:pt x="78" y="42"/>
                  </a:lnTo>
                  <a:lnTo>
                    <a:pt x="84" y="66"/>
                  </a:lnTo>
                  <a:lnTo>
                    <a:pt x="66" y="90"/>
                  </a:lnTo>
                  <a:lnTo>
                    <a:pt x="54" y="96"/>
                  </a:lnTo>
                  <a:lnTo>
                    <a:pt x="42" y="96"/>
                  </a:lnTo>
                  <a:lnTo>
                    <a:pt x="30" y="96"/>
                  </a:lnTo>
                  <a:lnTo>
                    <a:pt x="24" y="84"/>
                  </a:lnTo>
                  <a:lnTo>
                    <a:pt x="18" y="78"/>
                  </a:lnTo>
                  <a:lnTo>
                    <a:pt x="18" y="66"/>
                  </a:lnTo>
                  <a:lnTo>
                    <a:pt x="18" y="66"/>
                  </a:lnTo>
                  <a:close/>
                </a:path>
              </a:pathLst>
            </a:custGeom>
            <a:gradFill rotWithShape="0">
              <a:gsLst>
                <a:gs pos="0">
                  <a:schemeClr val="bg2"/>
                </a:gs>
                <a:gs pos="100000">
                  <a:schemeClr val="bg2">
                    <a:gamma/>
                    <a:tint val="81961"/>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sz="2400">
                <a:latin typeface="Arial" charset="0"/>
              </a:endParaRPr>
            </a:p>
          </p:txBody>
        </p:sp>
        <p:sp>
          <p:nvSpPr>
            <p:cNvPr id="24" name="Freeform 22">
              <a:extLst>
                <a:ext uri="{FF2B5EF4-FFF2-40B4-BE49-F238E27FC236}">
                  <a16:creationId xmlns:a16="http://schemas.microsoft.com/office/drawing/2014/main" id="{09E57539-3689-4799-A931-579148978D42}"/>
                </a:ext>
              </a:extLst>
            </p:cNvPr>
            <p:cNvSpPr>
              <a:spLocks noEditPoints="1"/>
            </p:cNvSpPr>
            <p:nvPr/>
          </p:nvSpPr>
          <p:spPr bwMode="ltGray">
            <a:xfrm>
              <a:off x="5428" y="3525"/>
              <a:ext cx="66" cy="96"/>
            </a:xfrm>
            <a:custGeom>
              <a:avLst/>
              <a:gdLst>
                <a:gd name="T0" fmla="*/ 30 w 66"/>
                <a:gd name="T1" fmla="*/ 96 h 96"/>
                <a:gd name="T2" fmla="*/ 54 w 66"/>
                <a:gd name="T3" fmla="*/ 72 h 96"/>
                <a:gd name="T4" fmla="*/ 66 w 66"/>
                <a:gd name="T5" fmla="*/ 48 h 96"/>
                <a:gd name="T6" fmla="*/ 66 w 66"/>
                <a:gd name="T7" fmla="*/ 24 h 96"/>
                <a:gd name="T8" fmla="*/ 54 w 66"/>
                <a:gd name="T9" fmla="*/ 6 h 96"/>
                <a:gd name="T10" fmla="*/ 30 w 66"/>
                <a:gd name="T11" fmla="*/ 0 h 96"/>
                <a:gd name="T12" fmla="*/ 18 w 66"/>
                <a:gd name="T13" fmla="*/ 0 h 96"/>
                <a:gd name="T14" fmla="*/ 6 w 66"/>
                <a:gd name="T15" fmla="*/ 12 h 96"/>
                <a:gd name="T16" fmla="*/ 0 w 66"/>
                <a:gd name="T17" fmla="*/ 36 h 96"/>
                <a:gd name="T18" fmla="*/ 6 w 66"/>
                <a:gd name="T19" fmla="*/ 60 h 96"/>
                <a:gd name="T20" fmla="*/ 18 w 66"/>
                <a:gd name="T21" fmla="*/ 84 h 96"/>
                <a:gd name="T22" fmla="*/ 30 w 66"/>
                <a:gd name="T23" fmla="*/ 96 h 96"/>
                <a:gd name="T24" fmla="*/ 30 w 66"/>
                <a:gd name="T25" fmla="*/ 96 h 96"/>
                <a:gd name="T26" fmla="*/ 30 w 66"/>
                <a:gd name="T27" fmla="*/ 12 h 96"/>
                <a:gd name="T28" fmla="*/ 48 w 66"/>
                <a:gd name="T29" fmla="*/ 18 h 96"/>
                <a:gd name="T30" fmla="*/ 54 w 66"/>
                <a:gd name="T31" fmla="*/ 24 h 96"/>
                <a:gd name="T32" fmla="*/ 54 w 66"/>
                <a:gd name="T33" fmla="*/ 36 h 96"/>
                <a:gd name="T34" fmla="*/ 48 w 66"/>
                <a:gd name="T35" fmla="*/ 48 h 96"/>
                <a:gd name="T36" fmla="*/ 36 w 66"/>
                <a:gd name="T37" fmla="*/ 66 h 96"/>
                <a:gd name="T38" fmla="*/ 30 w 66"/>
                <a:gd name="T39" fmla="*/ 78 h 96"/>
                <a:gd name="T40" fmla="*/ 18 w 66"/>
                <a:gd name="T41" fmla="*/ 66 h 96"/>
                <a:gd name="T42" fmla="*/ 12 w 66"/>
                <a:gd name="T43" fmla="*/ 48 h 96"/>
                <a:gd name="T44" fmla="*/ 6 w 66"/>
                <a:gd name="T45" fmla="*/ 30 h 96"/>
                <a:gd name="T46" fmla="*/ 18 w 66"/>
                <a:gd name="T47" fmla="*/ 12 h 96"/>
                <a:gd name="T48" fmla="*/ 30 w 66"/>
                <a:gd name="T49" fmla="*/ 12 h 96"/>
                <a:gd name="T50" fmla="*/ 30 w 66"/>
                <a:gd name="T51" fmla="*/ 12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66" h="96">
                  <a:moveTo>
                    <a:pt x="30" y="96"/>
                  </a:moveTo>
                  <a:lnTo>
                    <a:pt x="54" y="72"/>
                  </a:lnTo>
                  <a:lnTo>
                    <a:pt x="66" y="48"/>
                  </a:lnTo>
                  <a:lnTo>
                    <a:pt x="66" y="24"/>
                  </a:lnTo>
                  <a:lnTo>
                    <a:pt x="54" y="6"/>
                  </a:lnTo>
                  <a:lnTo>
                    <a:pt x="30" y="0"/>
                  </a:lnTo>
                  <a:lnTo>
                    <a:pt x="18" y="0"/>
                  </a:lnTo>
                  <a:lnTo>
                    <a:pt x="6" y="12"/>
                  </a:lnTo>
                  <a:lnTo>
                    <a:pt x="0" y="36"/>
                  </a:lnTo>
                  <a:lnTo>
                    <a:pt x="6" y="60"/>
                  </a:lnTo>
                  <a:lnTo>
                    <a:pt x="18" y="84"/>
                  </a:lnTo>
                  <a:lnTo>
                    <a:pt x="30" y="96"/>
                  </a:lnTo>
                  <a:lnTo>
                    <a:pt x="30" y="96"/>
                  </a:lnTo>
                  <a:close/>
                  <a:moveTo>
                    <a:pt x="30" y="12"/>
                  </a:moveTo>
                  <a:lnTo>
                    <a:pt x="48" y="18"/>
                  </a:lnTo>
                  <a:lnTo>
                    <a:pt x="54" y="24"/>
                  </a:lnTo>
                  <a:lnTo>
                    <a:pt x="54" y="36"/>
                  </a:lnTo>
                  <a:lnTo>
                    <a:pt x="48" y="48"/>
                  </a:lnTo>
                  <a:lnTo>
                    <a:pt x="36" y="66"/>
                  </a:lnTo>
                  <a:lnTo>
                    <a:pt x="30" y="78"/>
                  </a:lnTo>
                  <a:lnTo>
                    <a:pt x="18" y="66"/>
                  </a:lnTo>
                  <a:lnTo>
                    <a:pt x="12" y="48"/>
                  </a:lnTo>
                  <a:lnTo>
                    <a:pt x="6" y="30"/>
                  </a:lnTo>
                  <a:lnTo>
                    <a:pt x="18" y="12"/>
                  </a:lnTo>
                  <a:lnTo>
                    <a:pt x="30" y="12"/>
                  </a:lnTo>
                  <a:lnTo>
                    <a:pt x="30" y="12"/>
                  </a:lnTo>
                  <a:close/>
                </a:path>
              </a:pathLst>
            </a:custGeom>
            <a:gradFill rotWithShape="0">
              <a:gsLst>
                <a:gs pos="0">
                  <a:schemeClr val="bg2"/>
                </a:gs>
                <a:gs pos="100000">
                  <a:schemeClr val="bg2">
                    <a:gamma/>
                    <a:tint val="81961"/>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sz="2400">
                <a:latin typeface="Arial" charset="0"/>
              </a:endParaRPr>
            </a:p>
          </p:txBody>
        </p:sp>
        <p:sp>
          <p:nvSpPr>
            <p:cNvPr id="25" name="Freeform 23">
              <a:extLst>
                <a:ext uri="{FF2B5EF4-FFF2-40B4-BE49-F238E27FC236}">
                  <a16:creationId xmlns:a16="http://schemas.microsoft.com/office/drawing/2014/main" id="{18BDAD35-1623-4DF2-9163-711D3F1340B2}"/>
                </a:ext>
              </a:extLst>
            </p:cNvPr>
            <p:cNvSpPr>
              <a:spLocks/>
            </p:cNvSpPr>
            <p:nvPr/>
          </p:nvSpPr>
          <p:spPr bwMode="ltGray">
            <a:xfrm>
              <a:off x="3017" y="1127"/>
              <a:ext cx="2603" cy="444"/>
            </a:xfrm>
            <a:custGeom>
              <a:avLst/>
              <a:gdLst>
                <a:gd name="T0" fmla="*/ 2577 w 2594"/>
                <a:gd name="T1" fmla="*/ 0 h 444"/>
                <a:gd name="T2" fmla="*/ 2594 w 2594"/>
                <a:gd name="T3" fmla="*/ 72 h 444"/>
                <a:gd name="T4" fmla="*/ 6 w 2594"/>
                <a:gd name="T5" fmla="*/ 444 h 444"/>
                <a:gd name="T6" fmla="*/ 0 w 2594"/>
                <a:gd name="T7" fmla="*/ 396 h 444"/>
                <a:gd name="T8" fmla="*/ 1225 w 2594"/>
                <a:gd name="T9" fmla="*/ 96 h 444"/>
                <a:gd name="T10" fmla="*/ 1351 w 2594"/>
                <a:gd name="T11" fmla="*/ 78 h 444"/>
                <a:gd name="T12" fmla="*/ 2577 w 2594"/>
                <a:gd name="T13" fmla="*/ 0 h 444"/>
                <a:gd name="T14" fmla="*/ 2577 w 2594"/>
                <a:gd name="T15" fmla="*/ 0 h 44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594" h="444">
                  <a:moveTo>
                    <a:pt x="2577" y="0"/>
                  </a:moveTo>
                  <a:lnTo>
                    <a:pt x="2594" y="72"/>
                  </a:lnTo>
                  <a:lnTo>
                    <a:pt x="6" y="444"/>
                  </a:lnTo>
                  <a:lnTo>
                    <a:pt x="0" y="396"/>
                  </a:lnTo>
                  <a:lnTo>
                    <a:pt x="1225" y="96"/>
                  </a:lnTo>
                  <a:lnTo>
                    <a:pt x="1351" y="78"/>
                  </a:lnTo>
                  <a:lnTo>
                    <a:pt x="2577" y="0"/>
                  </a:lnTo>
                  <a:lnTo>
                    <a:pt x="2577" y="0"/>
                  </a:lnTo>
                  <a:close/>
                </a:path>
              </a:pathLst>
            </a:custGeom>
            <a:gradFill rotWithShape="0">
              <a:gsLst>
                <a:gs pos="0">
                  <a:schemeClr val="bg2">
                    <a:gamma/>
                    <a:tint val="81961"/>
                    <a:invGamma/>
                  </a:schemeClr>
                </a:gs>
                <a:gs pos="100000">
                  <a:schemeClr val="bg2"/>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sz="2400">
                <a:latin typeface="Arial" charset="0"/>
              </a:endParaRPr>
            </a:p>
          </p:txBody>
        </p:sp>
        <p:sp>
          <p:nvSpPr>
            <p:cNvPr id="26" name="Freeform 24">
              <a:extLst>
                <a:ext uri="{FF2B5EF4-FFF2-40B4-BE49-F238E27FC236}">
                  <a16:creationId xmlns:a16="http://schemas.microsoft.com/office/drawing/2014/main" id="{F7BE914C-4DA2-4B0A-8C18-0E8ECF57DE1C}"/>
                </a:ext>
              </a:extLst>
            </p:cNvPr>
            <p:cNvSpPr>
              <a:spLocks noEditPoints="1"/>
            </p:cNvSpPr>
            <p:nvPr/>
          </p:nvSpPr>
          <p:spPr bwMode="ltGray">
            <a:xfrm>
              <a:off x="2934" y="3773"/>
              <a:ext cx="84" cy="95"/>
            </a:xfrm>
            <a:custGeom>
              <a:avLst/>
              <a:gdLst>
                <a:gd name="T0" fmla="*/ 36 w 84"/>
                <a:gd name="T1" fmla="*/ 95 h 95"/>
                <a:gd name="T2" fmla="*/ 60 w 84"/>
                <a:gd name="T3" fmla="*/ 77 h 95"/>
                <a:gd name="T4" fmla="*/ 78 w 84"/>
                <a:gd name="T5" fmla="*/ 53 h 95"/>
                <a:gd name="T6" fmla="*/ 84 w 84"/>
                <a:gd name="T7" fmla="*/ 42 h 95"/>
                <a:gd name="T8" fmla="*/ 84 w 84"/>
                <a:gd name="T9" fmla="*/ 30 h 95"/>
                <a:gd name="T10" fmla="*/ 72 w 84"/>
                <a:gd name="T11" fmla="*/ 6 h 95"/>
                <a:gd name="T12" fmla="*/ 42 w 84"/>
                <a:gd name="T13" fmla="*/ 0 h 95"/>
                <a:gd name="T14" fmla="*/ 30 w 84"/>
                <a:gd name="T15" fmla="*/ 0 h 95"/>
                <a:gd name="T16" fmla="*/ 12 w 84"/>
                <a:gd name="T17" fmla="*/ 12 h 95"/>
                <a:gd name="T18" fmla="*/ 0 w 84"/>
                <a:gd name="T19" fmla="*/ 24 h 95"/>
                <a:gd name="T20" fmla="*/ 0 w 84"/>
                <a:gd name="T21" fmla="*/ 36 h 95"/>
                <a:gd name="T22" fmla="*/ 6 w 84"/>
                <a:gd name="T23" fmla="*/ 59 h 95"/>
                <a:gd name="T24" fmla="*/ 24 w 84"/>
                <a:gd name="T25" fmla="*/ 83 h 95"/>
                <a:gd name="T26" fmla="*/ 36 w 84"/>
                <a:gd name="T27" fmla="*/ 95 h 95"/>
                <a:gd name="T28" fmla="*/ 36 w 84"/>
                <a:gd name="T29" fmla="*/ 95 h 95"/>
                <a:gd name="T30" fmla="*/ 48 w 84"/>
                <a:gd name="T31" fmla="*/ 12 h 95"/>
                <a:gd name="T32" fmla="*/ 66 w 84"/>
                <a:gd name="T33" fmla="*/ 18 h 95"/>
                <a:gd name="T34" fmla="*/ 72 w 84"/>
                <a:gd name="T35" fmla="*/ 30 h 95"/>
                <a:gd name="T36" fmla="*/ 72 w 84"/>
                <a:gd name="T37" fmla="*/ 42 h 95"/>
                <a:gd name="T38" fmla="*/ 66 w 84"/>
                <a:gd name="T39" fmla="*/ 53 h 95"/>
                <a:gd name="T40" fmla="*/ 48 w 84"/>
                <a:gd name="T41" fmla="*/ 71 h 95"/>
                <a:gd name="T42" fmla="*/ 42 w 84"/>
                <a:gd name="T43" fmla="*/ 77 h 95"/>
                <a:gd name="T44" fmla="*/ 36 w 84"/>
                <a:gd name="T45" fmla="*/ 77 h 95"/>
                <a:gd name="T46" fmla="*/ 24 w 84"/>
                <a:gd name="T47" fmla="*/ 65 h 95"/>
                <a:gd name="T48" fmla="*/ 18 w 84"/>
                <a:gd name="T49" fmla="*/ 48 h 95"/>
                <a:gd name="T50" fmla="*/ 18 w 84"/>
                <a:gd name="T51" fmla="*/ 30 h 95"/>
                <a:gd name="T52" fmla="*/ 30 w 84"/>
                <a:gd name="T53" fmla="*/ 12 h 95"/>
                <a:gd name="T54" fmla="*/ 48 w 84"/>
                <a:gd name="T55" fmla="*/ 12 h 95"/>
                <a:gd name="T56" fmla="*/ 48 w 84"/>
                <a:gd name="T57" fmla="*/ 12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84" h="95">
                  <a:moveTo>
                    <a:pt x="36" y="95"/>
                  </a:moveTo>
                  <a:lnTo>
                    <a:pt x="60" y="77"/>
                  </a:lnTo>
                  <a:lnTo>
                    <a:pt x="78" y="53"/>
                  </a:lnTo>
                  <a:lnTo>
                    <a:pt x="84" y="42"/>
                  </a:lnTo>
                  <a:lnTo>
                    <a:pt x="84" y="30"/>
                  </a:lnTo>
                  <a:lnTo>
                    <a:pt x="72" y="6"/>
                  </a:lnTo>
                  <a:lnTo>
                    <a:pt x="42" y="0"/>
                  </a:lnTo>
                  <a:lnTo>
                    <a:pt x="30" y="0"/>
                  </a:lnTo>
                  <a:lnTo>
                    <a:pt x="12" y="12"/>
                  </a:lnTo>
                  <a:lnTo>
                    <a:pt x="0" y="24"/>
                  </a:lnTo>
                  <a:lnTo>
                    <a:pt x="0" y="36"/>
                  </a:lnTo>
                  <a:lnTo>
                    <a:pt x="6" y="59"/>
                  </a:lnTo>
                  <a:lnTo>
                    <a:pt x="24" y="83"/>
                  </a:lnTo>
                  <a:lnTo>
                    <a:pt x="36" y="95"/>
                  </a:lnTo>
                  <a:lnTo>
                    <a:pt x="36" y="95"/>
                  </a:lnTo>
                  <a:close/>
                  <a:moveTo>
                    <a:pt x="48" y="12"/>
                  </a:moveTo>
                  <a:lnTo>
                    <a:pt x="66" y="18"/>
                  </a:lnTo>
                  <a:lnTo>
                    <a:pt x="72" y="30"/>
                  </a:lnTo>
                  <a:lnTo>
                    <a:pt x="72" y="42"/>
                  </a:lnTo>
                  <a:lnTo>
                    <a:pt x="66" y="53"/>
                  </a:lnTo>
                  <a:lnTo>
                    <a:pt x="48" y="71"/>
                  </a:lnTo>
                  <a:lnTo>
                    <a:pt x="42" y="77"/>
                  </a:lnTo>
                  <a:lnTo>
                    <a:pt x="36" y="77"/>
                  </a:lnTo>
                  <a:lnTo>
                    <a:pt x="24" y="65"/>
                  </a:lnTo>
                  <a:lnTo>
                    <a:pt x="18" y="48"/>
                  </a:lnTo>
                  <a:lnTo>
                    <a:pt x="18" y="30"/>
                  </a:lnTo>
                  <a:lnTo>
                    <a:pt x="30" y="12"/>
                  </a:lnTo>
                  <a:lnTo>
                    <a:pt x="48" y="12"/>
                  </a:lnTo>
                  <a:lnTo>
                    <a:pt x="48" y="12"/>
                  </a:lnTo>
                  <a:close/>
                </a:path>
              </a:pathLst>
            </a:custGeom>
            <a:gradFill rotWithShape="0">
              <a:gsLst>
                <a:gs pos="0">
                  <a:schemeClr val="bg2"/>
                </a:gs>
                <a:gs pos="100000">
                  <a:schemeClr val="bg2">
                    <a:gamma/>
                    <a:tint val="81961"/>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sz="2400">
                <a:latin typeface="Arial" charset="0"/>
              </a:endParaRPr>
            </a:p>
          </p:txBody>
        </p:sp>
        <p:sp>
          <p:nvSpPr>
            <p:cNvPr id="27" name="Freeform 25">
              <a:extLst>
                <a:ext uri="{FF2B5EF4-FFF2-40B4-BE49-F238E27FC236}">
                  <a16:creationId xmlns:a16="http://schemas.microsoft.com/office/drawing/2014/main" id="{32BB88B7-FAD8-49D1-8178-8E5875A492A6}"/>
                </a:ext>
              </a:extLst>
            </p:cNvPr>
            <p:cNvSpPr>
              <a:spLocks noEditPoints="1"/>
            </p:cNvSpPr>
            <p:nvPr/>
          </p:nvSpPr>
          <p:spPr bwMode="ltGray">
            <a:xfrm>
              <a:off x="3779" y="3872"/>
              <a:ext cx="90" cy="108"/>
            </a:xfrm>
            <a:custGeom>
              <a:avLst/>
              <a:gdLst>
                <a:gd name="T0" fmla="*/ 12 w 90"/>
                <a:gd name="T1" fmla="*/ 96 h 108"/>
                <a:gd name="T2" fmla="*/ 24 w 90"/>
                <a:gd name="T3" fmla="*/ 108 h 108"/>
                <a:gd name="T4" fmla="*/ 42 w 90"/>
                <a:gd name="T5" fmla="*/ 108 h 108"/>
                <a:gd name="T6" fmla="*/ 66 w 90"/>
                <a:gd name="T7" fmla="*/ 102 h 108"/>
                <a:gd name="T8" fmla="*/ 84 w 90"/>
                <a:gd name="T9" fmla="*/ 78 h 108"/>
                <a:gd name="T10" fmla="*/ 90 w 90"/>
                <a:gd name="T11" fmla="*/ 66 h 108"/>
                <a:gd name="T12" fmla="*/ 84 w 90"/>
                <a:gd name="T13" fmla="*/ 48 h 108"/>
                <a:gd name="T14" fmla="*/ 66 w 90"/>
                <a:gd name="T15" fmla="*/ 24 h 108"/>
                <a:gd name="T16" fmla="*/ 48 w 90"/>
                <a:gd name="T17" fmla="*/ 12 h 108"/>
                <a:gd name="T18" fmla="*/ 36 w 90"/>
                <a:gd name="T19" fmla="*/ 0 h 108"/>
                <a:gd name="T20" fmla="*/ 30 w 90"/>
                <a:gd name="T21" fmla="*/ 0 h 108"/>
                <a:gd name="T22" fmla="*/ 30 w 90"/>
                <a:gd name="T23" fmla="*/ 0 h 108"/>
                <a:gd name="T24" fmla="*/ 24 w 90"/>
                <a:gd name="T25" fmla="*/ 0 h 108"/>
                <a:gd name="T26" fmla="*/ 12 w 90"/>
                <a:gd name="T27" fmla="*/ 30 h 108"/>
                <a:gd name="T28" fmla="*/ 0 w 90"/>
                <a:gd name="T29" fmla="*/ 54 h 108"/>
                <a:gd name="T30" fmla="*/ 0 w 90"/>
                <a:gd name="T31" fmla="*/ 78 h 108"/>
                <a:gd name="T32" fmla="*/ 12 w 90"/>
                <a:gd name="T33" fmla="*/ 96 h 108"/>
                <a:gd name="T34" fmla="*/ 12 w 90"/>
                <a:gd name="T35" fmla="*/ 96 h 108"/>
                <a:gd name="T36" fmla="*/ 12 w 90"/>
                <a:gd name="T37" fmla="*/ 72 h 108"/>
                <a:gd name="T38" fmla="*/ 18 w 90"/>
                <a:gd name="T39" fmla="*/ 54 h 108"/>
                <a:gd name="T40" fmla="*/ 24 w 90"/>
                <a:gd name="T41" fmla="*/ 36 h 108"/>
                <a:gd name="T42" fmla="*/ 30 w 90"/>
                <a:gd name="T43" fmla="*/ 18 h 108"/>
                <a:gd name="T44" fmla="*/ 30 w 90"/>
                <a:gd name="T45" fmla="*/ 12 h 108"/>
                <a:gd name="T46" fmla="*/ 48 w 90"/>
                <a:gd name="T47" fmla="*/ 24 h 108"/>
                <a:gd name="T48" fmla="*/ 66 w 90"/>
                <a:gd name="T49" fmla="*/ 36 h 108"/>
                <a:gd name="T50" fmla="*/ 78 w 90"/>
                <a:gd name="T51" fmla="*/ 54 h 108"/>
                <a:gd name="T52" fmla="*/ 78 w 90"/>
                <a:gd name="T53" fmla="*/ 72 h 108"/>
                <a:gd name="T54" fmla="*/ 72 w 90"/>
                <a:gd name="T55" fmla="*/ 84 h 108"/>
                <a:gd name="T56" fmla="*/ 48 w 90"/>
                <a:gd name="T57" fmla="*/ 96 h 108"/>
                <a:gd name="T58" fmla="*/ 36 w 90"/>
                <a:gd name="T59" fmla="*/ 96 h 108"/>
                <a:gd name="T60" fmla="*/ 24 w 90"/>
                <a:gd name="T61" fmla="*/ 90 h 108"/>
                <a:gd name="T62" fmla="*/ 18 w 90"/>
                <a:gd name="T63" fmla="*/ 84 h 108"/>
                <a:gd name="T64" fmla="*/ 12 w 90"/>
                <a:gd name="T65" fmla="*/ 72 h 108"/>
                <a:gd name="T66" fmla="*/ 12 w 90"/>
                <a:gd name="T67" fmla="*/ 72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90" h="108">
                  <a:moveTo>
                    <a:pt x="12" y="96"/>
                  </a:moveTo>
                  <a:lnTo>
                    <a:pt x="24" y="108"/>
                  </a:lnTo>
                  <a:lnTo>
                    <a:pt x="42" y="108"/>
                  </a:lnTo>
                  <a:lnTo>
                    <a:pt x="66" y="102"/>
                  </a:lnTo>
                  <a:lnTo>
                    <a:pt x="84" y="78"/>
                  </a:lnTo>
                  <a:lnTo>
                    <a:pt x="90" y="66"/>
                  </a:lnTo>
                  <a:lnTo>
                    <a:pt x="84" y="48"/>
                  </a:lnTo>
                  <a:lnTo>
                    <a:pt x="66" y="24"/>
                  </a:lnTo>
                  <a:lnTo>
                    <a:pt x="48" y="12"/>
                  </a:lnTo>
                  <a:lnTo>
                    <a:pt x="36" y="0"/>
                  </a:lnTo>
                  <a:lnTo>
                    <a:pt x="30" y="0"/>
                  </a:lnTo>
                  <a:lnTo>
                    <a:pt x="30" y="0"/>
                  </a:lnTo>
                  <a:lnTo>
                    <a:pt x="24" y="0"/>
                  </a:lnTo>
                  <a:lnTo>
                    <a:pt x="12" y="30"/>
                  </a:lnTo>
                  <a:lnTo>
                    <a:pt x="0" y="54"/>
                  </a:lnTo>
                  <a:lnTo>
                    <a:pt x="0" y="78"/>
                  </a:lnTo>
                  <a:lnTo>
                    <a:pt x="12" y="96"/>
                  </a:lnTo>
                  <a:lnTo>
                    <a:pt x="12" y="96"/>
                  </a:lnTo>
                  <a:close/>
                  <a:moveTo>
                    <a:pt x="12" y="72"/>
                  </a:moveTo>
                  <a:lnTo>
                    <a:pt x="18" y="54"/>
                  </a:lnTo>
                  <a:lnTo>
                    <a:pt x="24" y="36"/>
                  </a:lnTo>
                  <a:lnTo>
                    <a:pt x="30" y="18"/>
                  </a:lnTo>
                  <a:lnTo>
                    <a:pt x="30" y="12"/>
                  </a:lnTo>
                  <a:lnTo>
                    <a:pt x="48" y="24"/>
                  </a:lnTo>
                  <a:lnTo>
                    <a:pt x="66" y="36"/>
                  </a:lnTo>
                  <a:lnTo>
                    <a:pt x="78" y="54"/>
                  </a:lnTo>
                  <a:lnTo>
                    <a:pt x="78" y="72"/>
                  </a:lnTo>
                  <a:lnTo>
                    <a:pt x="72" y="84"/>
                  </a:lnTo>
                  <a:lnTo>
                    <a:pt x="48" y="96"/>
                  </a:lnTo>
                  <a:lnTo>
                    <a:pt x="36" y="96"/>
                  </a:lnTo>
                  <a:lnTo>
                    <a:pt x="24" y="90"/>
                  </a:lnTo>
                  <a:lnTo>
                    <a:pt x="18" y="84"/>
                  </a:lnTo>
                  <a:lnTo>
                    <a:pt x="12" y="72"/>
                  </a:lnTo>
                  <a:lnTo>
                    <a:pt x="12" y="72"/>
                  </a:lnTo>
                  <a:close/>
                </a:path>
              </a:pathLst>
            </a:custGeom>
            <a:gradFill rotWithShape="0">
              <a:gsLst>
                <a:gs pos="0">
                  <a:schemeClr val="bg2"/>
                </a:gs>
                <a:gs pos="100000">
                  <a:schemeClr val="bg2">
                    <a:gamma/>
                    <a:tint val="81961"/>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sz="2400">
                <a:latin typeface="Arial" charset="0"/>
              </a:endParaRPr>
            </a:p>
          </p:txBody>
        </p:sp>
        <p:sp>
          <p:nvSpPr>
            <p:cNvPr id="28" name="Freeform 26">
              <a:extLst>
                <a:ext uri="{FF2B5EF4-FFF2-40B4-BE49-F238E27FC236}">
                  <a16:creationId xmlns:a16="http://schemas.microsoft.com/office/drawing/2014/main" id="{58DE6296-C290-40AD-AB01-9C3E010991D3}"/>
                </a:ext>
              </a:extLst>
            </p:cNvPr>
            <p:cNvSpPr>
              <a:spLocks noEditPoints="1"/>
            </p:cNvSpPr>
            <p:nvPr/>
          </p:nvSpPr>
          <p:spPr bwMode="ltGray">
            <a:xfrm>
              <a:off x="2400" y="3872"/>
              <a:ext cx="72" cy="90"/>
            </a:xfrm>
            <a:custGeom>
              <a:avLst/>
              <a:gdLst>
                <a:gd name="T0" fmla="*/ 71 w 71"/>
                <a:gd name="T1" fmla="*/ 90 h 90"/>
                <a:gd name="T2" fmla="*/ 71 w 71"/>
                <a:gd name="T3" fmla="*/ 60 h 90"/>
                <a:gd name="T4" fmla="*/ 71 w 71"/>
                <a:gd name="T5" fmla="*/ 36 h 90"/>
                <a:gd name="T6" fmla="*/ 60 w 71"/>
                <a:gd name="T7" fmla="*/ 12 h 90"/>
                <a:gd name="T8" fmla="*/ 36 w 71"/>
                <a:gd name="T9" fmla="*/ 0 h 90"/>
                <a:gd name="T10" fmla="*/ 12 w 71"/>
                <a:gd name="T11" fmla="*/ 12 h 90"/>
                <a:gd name="T12" fmla="*/ 0 w 71"/>
                <a:gd name="T13" fmla="*/ 36 h 90"/>
                <a:gd name="T14" fmla="*/ 6 w 71"/>
                <a:gd name="T15" fmla="*/ 60 h 90"/>
                <a:gd name="T16" fmla="*/ 30 w 71"/>
                <a:gd name="T17" fmla="*/ 78 h 90"/>
                <a:gd name="T18" fmla="*/ 54 w 71"/>
                <a:gd name="T19" fmla="*/ 90 h 90"/>
                <a:gd name="T20" fmla="*/ 71 w 71"/>
                <a:gd name="T21" fmla="*/ 90 h 90"/>
                <a:gd name="T22" fmla="*/ 71 w 71"/>
                <a:gd name="T23" fmla="*/ 90 h 90"/>
                <a:gd name="T24" fmla="*/ 24 w 71"/>
                <a:gd name="T25" fmla="*/ 18 h 90"/>
                <a:gd name="T26" fmla="*/ 42 w 71"/>
                <a:gd name="T27" fmla="*/ 18 h 90"/>
                <a:gd name="T28" fmla="*/ 54 w 71"/>
                <a:gd name="T29" fmla="*/ 18 h 90"/>
                <a:gd name="T30" fmla="*/ 60 w 71"/>
                <a:gd name="T31" fmla="*/ 42 h 90"/>
                <a:gd name="T32" fmla="*/ 60 w 71"/>
                <a:gd name="T33" fmla="*/ 66 h 90"/>
                <a:gd name="T34" fmla="*/ 60 w 71"/>
                <a:gd name="T35" fmla="*/ 72 h 90"/>
                <a:gd name="T36" fmla="*/ 60 w 71"/>
                <a:gd name="T37" fmla="*/ 78 h 90"/>
                <a:gd name="T38" fmla="*/ 42 w 71"/>
                <a:gd name="T39" fmla="*/ 72 h 90"/>
                <a:gd name="T40" fmla="*/ 24 w 71"/>
                <a:gd name="T41" fmla="*/ 66 h 90"/>
                <a:gd name="T42" fmla="*/ 12 w 71"/>
                <a:gd name="T43" fmla="*/ 48 h 90"/>
                <a:gd name="T44" fmla="*/ 12 w 71"/>
                <a:gd name="T45" fmla="*/ 30 h 90"/>
                <a:gd name="T46" fmla="*/ 24 w 71"/>
                <a:gd name="T47" fmla="*/ 18 h 90"/>
                <a:gd name="T48" fmla="*/ 24 w 71"/>
                <a:gd name="T49" fmla="*/ 18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1" h="90">
                  <a:moveTo>
                    <a:pt x="71" y="90"/>
                  </a:moveTo>
                  <a:lnTo>
                    <a:pt x="71" y="60"/>
                  </a:lnTo>
                  <a:lnTo>
                    <a:pt x="71" y="36"/>
                  </a:lnTo>
                  <a:lnTo>
                    <a:pt x="60" y="12"/>
                  </a:lnTo>
                  <a:lnTo>
                    <a:pt x="36" y="0"/>
                  </a:lnTo>
                  <a:lnTo>
                    <a:pt x="12" y="12"/>
                  </a:lnTo>
                  <a:lnTo>
                    <a:pt x="0" y="36"/>
                  </a:lnTo>
                  <a:lnTo>
                    <a:pt x="6" y="60"/>
                  </a:lnTo>
                  <a:lnTo>
                    <a:pt x="30" y="78"/>
                  </a:lnTo>
                  <a:lnTo>
                    <a:pt x="54" y="90"/>
                  </a:lnTo>
                  <a:lnTo>
                    <a:pt x="71" y="90"/>
                  </a:lnTo>
                  <a:lnTo>
                    <a:pt x="71" y="90"/>
                  </a:lnTo>
                  <a:close/>
                  <a:moveTo>
                    <a:pt x="24" y="18"/>
                  </a:moveTo>
                  <a:lnTo>
                    <a:pt x="42" y="18"/>
                  </a:lnTo>
                  <a:lnTo>
                    <a:pt x="54" y="18"/>
                  </a:lnTo>
                  <a:lnTo>
                    <a:pt x="60" y="42"/>
                  </a:lnTo>
                  <a:lnTo>
                    <a:pt x="60" y="66"/>
                  </a:lnTo>
                  <a:lnTo>
                    <a:pt x="60" y="72"/>
                  </a:lnTo>
                  <a:lnTo>
                    <a:pt x="60" y="78"/>
                  </a:lnTo>
                  <a:lnTo>
                    <a:pt x="42" y="72"/>
                  </a:lnTo>
                  <a:lnTo>
                    <a:pt x="24" y="66"/>
                  </a:lnTo>
                  <a:lnTo>
                    <a:pt x="12" y="48"/>
                  </a:lnTo>
                  <a:lnTo>
                    <a:pt x="12" y="30"/>
                  </a:lnTo>
                  <a:lnTo>
                    <a:pt x="24" y="18"/>
                  </a:lnTo>
                  <a:lnTo>
                    <a:pt x="24" y="18"/>
                  </a:lnTo>
                  <a:close/>
                </a:path>
              </a:pathLst>
            </a:custGeom>
            <a:gradFill rotWithShape="0">
              <a:gsLst>
                <a:gs pos="0">
                  <a:schemeClr val="bg2"/>
                </a:gs>
                <a:gs pos="100000">
                  <a:schemeClr val="bg2">
                    <a:gamma/>
                    <a:tint val="81961"/>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sz="2400">
                <a:latin typeface="Arial" charset="0"/>
              </a:endParaRPr>
            </a:p>
          </p:txBody>
        </p:sp>
        <p:sp>
          <p:nvSpPr>
            <p:cNvPr id="29" name="Oval 27">
              <a:extLst>
                <a:ext uri="{FF2B5EF4-FFF2-40B4-BE49-F238E27FC236}">
                  <a16:creationId xmlns:a16="http://schemas.microsoft.com/office/drawing/2014/main" id="{1F35DB70-7693-47A2-92A9-E56C9E6CF627}"/>
                </a:ext>
              </a:extLst>
            </p:cNvPr>
            <p:cNvSpPr>
              <a:spLocks noChangeArrowheads="1"/>
            </p:cNvSpPr>
            <p:nvPr/>
          </p:nvSpPr>
          <p:spPr bwMode="ltGray">
            <a:xfrm>
              <a:off x="2444" y="3838"/>
              <a:ext cx="1380" cy="389"/>
            </a:xfrm>
            <a:prstGeom prst="ellipse">
              <a:avLst/>
            </a:prstGeom>
            <a:gradFill rotWithShape="0">
              <a:gsLst>
                <a:gs pos="0">
                  <a:schemeClr val="bg2">
                    <a:gamma/>
                    <a:tint val="81961"/>
                    <a:invGamma/>
                  </a:schemeClr>
                </a:gs>
                <a:gs pos="100000">
                  <a:schemeClr val="bg2"/>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en-US" sz="2400">
                <a:latin typeface="Arial" charset="0"/>
              </a:endParaRPr>
            </a:p>
          </p:txBody>
        </p:sp>
        <p:sp>
          <p:nvSpPr>
            <p:cNvPr id="30" name="Oval 28">
              <a:extLst>
                <a:ext uri="{FF2B5EF4-FFF2-40B4-BE49-F238E27FC236}">
                  <a16:creationId xmlns:a16="http://schemas.microsoft.com/office/drawing/2014/main" id="{A9CF538D-38FC-4E79-8D2B-75E78D0D8AA2}"/>
                </a:ext>
              </a:extLst>
            </p:cNvPr>
            <p:cNvSpPr>
              <a:spLocks noChangeArrowheads="1"/>
            </p:cNvSpPr>
            <p:nvPr/>
          </p:nvSpPr>
          <p:spPr bwMode="ltGray">
            <a:xfrm>
              <a:off x="2394" y="3834"/>
              <a:ext cx="1502" cy="288"/>
            </a:xfrm>
            <a:prstGeom prst="ellipse">
              <a:avLst/>
            </a:prstGeom>
            <a:gradFill rotWithShape="0">
              <a:gsLst>
                <a:gs pos="0">
                  <a:schemeClr val="bg2"/>
                </a:gs>
                <a:gs pos="100000">
                  <a:schemeClr val="bg2">
                    <a:gamma/>
                    <a:tint val="81961"/>
                    <a:invGamma/>
                  </a:schemeClr>
                </a:gs>
              </a:gsLst>
              <a:lin ang="54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en-US" sz="2400">
                <a:latin typeface="Arial" charset="0"/>
              </a:endParaRPr>
            </a:p>
          </p:txBody>
        </p:sp>
        <p:sp>
          <p:nvSpPr>
            <p:cNvPr id="31" name="Oval 29">
              <a:extLst>
                <a:ext uri="{FF2B5EF4-FFF2-40B4-BE49-F238E27FC236}">
                  <a16:creationId xmlns:a16="http://schemas.microsoft.com/office/drawing/2014/main" id="{6B947985-E9E0-4CEE-80B2-A24A171E93A8}"/>
                </a:ext>
              </a:extLst>
            </p:cNvPr>
            <p:cNvSpPr>
              <a:spLocks noChangeArrowheads="1"/>
            </p:cNvSpPr>
            <p:nvPr/>
          </p:nvSpPr>
          <p:spPr bwMode="ltGray">
            <a:xfrm>
              <a:off x="2441" y="3860"/>
              <a:ext cx="1425" cy="220"/>
            </a:xfrm>
            <a:prstGeom prst="ellipse">
              <a:avLst/>
            </a:prstGeom>
            <a:gradFill rotWithShape="0">
              <a:gsLst>
                <a:gs pos="0">
                  <a:schemeClr val="bg2"/>
                </a:gs>
                <a:gs pos="100000">
                  <a:schemeClr val="bg2">
                    <a:gamma/>
                    <a:tint val="81961"/>
                    <a:invGamma/>
                  </a:schemeClr>
                </a:gs>
              </a:gsLst>
              <a:lin ang="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en-US" sz="2400">
                <a:latin typeface="Arial" charset="0"/>
              </a:endParaRPr>
            </a:p>
          </p:txBody>
        </p:sp>
        <p:sp>
          <p:nvSpPr>
            <p:cNvPr id="32" name="Freeform 30">
              <a:extLst>
                <a:ext uri="{FF2B5EF4-FFF2-40B4-BE49-F238E27FC236}">
                  <a16:creationId xmlns:a16="http://schemas.microsoft.com/office/drawing/2014/main" id="{E1CA0561-B0F4-4958-AFAF-B2778F38508D}"/>
                </a:ext>
              </a:extLst>
            </p:cNvPr>
            <p:cNvSpPr>
              <a:spLocks noEditPoints="1"/>
            </p:cNvSpPr>
            <p:nvPr/>
          </p:nvSpPr>
          <p:spPr bwMode="ltGray">
            <a:xfrm>
              <a:off x="3743" y="3788"/>
              <a:ext cx="90" cy="96"/>
            </a:xfrm>
            <a:custGeom>
              <a:avLst/>
              <a:gdLst>
                <a:gd name="T0" fmla="*/ 66 w 90"/>
                <a:gd name="T1" fmla="*/ 96 h 96"/>
                <a:gd name="T2" fmla="*/ 78 w 90"/>
                <a:gd name="T3" fmla="*/ 66 h 96"/>
                <a:gd name="T4" fmla="*/ 90 w 90"/>
                <a:gd name="T5" fmla="*/ 42 h 96"/>
                <a:gd name="T6" fmla="*/ 78 w 90"/>
                <a:gd name="T7" fmla="*/ 18 h 96"/>
                <a:gd name="T8" fmla="*/ 60 w 90"/>
                <a:gd name="T9" fmla="*/ 0 h 96"/>
                <a:gd name="T10" fmla="*/ 30 w 90"/>
                <a:gd name="T11" fmla="*/ 6 h 96"/>
                <a:gd name="T12" fmla="*/ 18 w 90"/>
                <a:gd name="T13" fmla="*/ 18 h 96"/>
                <a:gd name="T14" fmla="*/ 6 w 90"/>
                <a:gd name="T15" fmla="*/ 30 h 96"/>
                <a:gd name="T16" fmla="*/ 0 w 90"/>
                <a:gd name="T17" fmla="*/ 42 h 96"/>
                <a:gd name="T18" fmla="*/ 6 w 90"/>
                <a:gd name="T19" fmla="*/ 60 h 96"/>
                <a:gd name="T20" fmla="*/ 24 w 90"/>
                <a:gd name="T21" fmla="*/ 78 h 96"/>
                <a:gd name="T22" fmla="*/ 48 w 90"/>
                <a:gd name="T23" fmla="*/ 90 h 96"/>
                <a:gd name="T24" fmla="*/ 66 w 90"/>
                <a:gd name="T25" fmla="*/ 96 h 96"/>
                <a:gd name="T26" fmla="*/ 66 w 90"/>
                <a:gd name="T27" fmla="*/ 96 h 96"/>
                <a:gd name="T28" fmla="*/ 42 w 90"/>
                <a:gd name="T29" fmla="*/ 18 h 96"/>
                <a:gd name="T30" fmla="*/ 60 w 90"/>
                <a:gd name="T31" fmla="*/ 18 h 96"/>
                <a:gd name="T32" fmla="*/ 72 w 90"/>
                <a:gd name="T33" fmla="*/ 24 h 96"/>
                <a:gd name="T34" fmla="*/ 72 w 90"/>
                <a:gd name="T35" fmla="*/ 36 h 96"/>
                <a:gd name="T36" fmla="*/ 72 w 90"/>
                <a:gd name="T37" fmla="*/ 48 h 96"/>
                <a:gd name="T38" fmla="*/ 66 w 90"/>
                <a:gd name="T39" fmla="*/ 72 h 96"/>
                <a:gd name="T40" fmla="*/ 60 w 90"/>
                <a:gd name="T41" fmla="*/ 78 h 96"/>
                <a:gd name="T42" fmla="*/ 60 w 90"/>
                <a:gd name="T43" fmla="*/ 84 h 96"/>
                <a:gd name="T44" fmla="*/ 42 w 90"/>
                <a:gd name="T45" fmla="*/ 72 h 96"/>
                <a:gd name="T46" fmla="*/ 30 w 90"/>
                <a:gd name="T47" fmla="*/ 66 h 96"/>
                <a:gd name="T48" fmla="*/ 18 w 90"/>
                <a:gd name="T49" fmla="*/ 42 h 96"/>
                <a:gd name="T50" fmla="*/ 24 w 90"/>
                <a:gd name="T51" fmla="*/ 30 h 96"/>
                <a:gd name="T52" fmla="*/ 42 w 90"/>
                <a:gd name="T53" fmla="*/ 18 h 96"/>
                <a:gd name="T54" fmla="*/ 42 w 90"/>
                <a:gd name="T55" fmla="*/ 18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90" h="96">
                  <a:moveTo>
                    <a:pt x="66" y="96"/>
                  </a:moveTo>
                  <a:lnTo>
                    <a:pt x="78" y="66"/>
                  </a:lnTo>
                  <a:lnTo>
                    <a:pt x="90" y="42"/>
                  </a:lnTo>
                  <a:lnTo>
                    <a:pt x="78" y="18"/>
                  </a:lnTo>
                  <a:lnTo>
                    <a:pt x="60" y="0"/>
                  </a:lnTo>
                  <a:lnTo>
                    <a:pt x="30" y="6"/>
                  </a:lnTo>
                  <a:lnTo>
                    <a:pt x="18" y="18"/>
                  </a:lnTo>
                  <a:lnTo>
                    <a:pt x="6" y="30"/>
                  </a:lnTo>
                  <a:lnTo>
                    <a:pt x="0" y="42"/>
                  </a:lnTo>
                  <a:lnTo>
                    <a:pt x="6" y="60"/>
                  </a:lnTo>
                  <a:lnTo>
                    <a:pt x="24" y="78"/>
                  </a:lnTo>
                  <a:lnTo>
                    <a:pt x="48" y="90"/>
                  </a:lnTo>
                  <a:lnTo>
                    <a:pt x="66" y="96"/>
                  </a:lnTo>
                  <a:lnTo>
                    <a:pt x="66" y="96"/>
                  </a:lnTo>
                  <a:close/>
                  <a:moveTo>
                    <a:pt x="42" y="18"/>
                  </a:moveTo>
                  <a:lnTo>
                    <a:pt x="60" y="18"/>
                  </a:lnTo>
                  <a:lnTo>
                    <a:pt x="72" y="24"/>
                  </a:lnTo>
                  <a:lnTo>
                    <a:pt x="72" y="36"/>
                  </a:lnTo>
                  <a:lnTo>
                    <a:pt x="72" y="48"/>
                  </a:lnTo>
                  <a:lnTo>
                    <a:pt x="66" y="72"/>
                  </a:lnTo>
                  <a:lnTo>
                    <a:pt x="60" y="78"/>
                  </a:lnTo>
                  <a:lnTo>
                    <a:pt x="60" y="84"/>
                  </a:lnTo>
                  <a:lnTo>
                    <a:pt x="42" y="72"/>
                  </a:lnTo>
                  <a:lnTo>
                    <a:pt x="30" y="66"/>
                  </a:lnTo>
                  <a:lnTo>
                    <a:pt x="18" y="42"/>
                  </a:lnTo>
                  <a:lnTo>
                    <a:pt x="24" y="30"/>
                  </a:lnTo>
                  <a:lnTo>
                    <a:pt x="42" y="18"/>
                  </a:lnTo>
                  <a:lnTo>
                    <a:pt x="42" y="18"/>
                  </a:lnTo>
                  <a:close/>
                </a:path>
              </a:pathLst>
            </a:custGeom>
            <a:gradFill rotWithShape="0">
              <a:gsLst>
                <a:gs pos="0">
                  <a:schemeClr val="bg2"/>
                </a:gs>
                <a:gs pos="100000">
                  <a:schemeClr val="bg2">
                    <a:gamma/>
                    <a:tint val="81961"/>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sz="2400">
                <a:latin typeface="Arial" charset="0"/>
              </a:endParaRPr>
            </a:p>
          </p:txBody>
        </p:sp>
        <p:sp>
          <p:nvSpPr>
            <p:cNvPr id="33" name="Freeform 31">
              <a:extLst>
                <a:ext uri="{FF2B5EF4-FFF2-40B4-BE49-F238E27FC236}">
                  <a16:creationId xmlns:a16="http://schemas.microsoft.com/office/drawing/2014/main" id="{6B631356-2F9C-4752-AC3E-251D51D509EB}"/>
                </a:ext>
              </a:extLst>
            </p:cNvPr>
            <p:cNvSpPr>
              <a:spLocks noEditPoints="1"/>
            </p:cNvSpPr>
            <p:nvPr/>
          </p:nvSpPr>
          <p:spPr bwMode="ltGray">
            <a:xfrm>
              <a:off x="5422" y="3603"/>
              <a:ext cx="72" cy="108"/>
            </a:xfrm>
            <a:custGeom>
              <a:avLst/>
              <a:gdLst>
                <a:gd name="T0" fmla="*/ 0 w 72"/>
                <a:gd name="T1" fmla="*/ 90 h 108"/>
                <a:gd name="T2" fmla="*/ 12 w 72"/>
                <a:gd name="T3" fmla="*/ 102 h 108"/>
                <a:gd name="T4" fmla="*/ 24 w 72"/>
                <a:gd name="T5" fmla="*/ 108 h 108"/>
                <a:gd name="T6" fmla="*/ 48 w 72"/>
                <a:gd name="T7" fmla="*/ 108 h 108"/>
                <a:gd name="T8" fmla="*/ 66 w 72"/>
                <a:gd name="T9" fmla="*/ 96 h 108"/>
                <a:gd name="T10" fmla="*/ 72 w 72"/>
                <a:gd name="T11" fmla="*/ 66 h 108"/>
                <a:gd name="T12" fmla="*/ 66 w 72"/>
                <a:gd name="T13" fmla="*/ 42 h 108"/>
                <a:gd name="T14" fmla="*/ 60 w 72"/>
                <a:gd name="T15" fmla="*/ 18 h 108"/>
                <a:gd name="T16" fmla="*/ 48 w 72"/>
                <a:gd name="T17" fmla="*/ 6 h 108"/>
                <a:gd name="T18" fmla="*/ 42 w 72"/>
                <a:gd name="T19" fmla="*/ 0 h 108"/>
                <a:gd name="T20" fmla="*/ 42 w 72"/>
                <a:gd name="T21" fmla="*/ 0 h 108"/>
                <a:gd name="T22" fmla="*/ 36 w 72"/>
                <a:gd name="T23" fmla="*/ 0 h 108"/>
                <a:gd name="T24" fmla="*/ 18 w 72"/>
                <a:gd name="T25" fmla="*/ 24 h 108"/>
                <a:gd name="T26" fmla="*/ 6 w 72"/>
                <a:gd name="T27" fmla="*/ 48 h 108"/>
                <a:gd name="T28" fmla="*/ 0 w 72"/>
                <a:gd name="T29" fmla="*/ 66 h 108"/>
                <a:gd name="T30" fmla="*/ 0 w 72"/>
                <a:gd name="T31" fmla="*/ 90 h 108"/>
                <a:gd name="T32" fmla="*/ 0 w 72"/>
                <a:gd name="T33" fmla="*/ 90 h 108"/>
                <a:gd name="T34" fmla="*/ 12 w 72"/>
                <a:gd name="T35" fmla="*/ 66 h 108"/>
                <a:gd name="T36" fmla="*/ 18 w 72"/>
                <a:gd name="T37" fmla="*/ 48 h 108"/>
                <a:gd name="T38" fmla="*/ 24 w 72"/>
                <a:gd name="T39" fmla="*/ 36 h 108"/>
                <a:gd name="T40" fmla="*/ 30 w 72"/>
                <a:gd name="T41" fmla="*/ 24 h 108"/>
                <a:gd name="T42" fmla="*/ 36 w 72"/>
                <a:gd name="T43" fmla="*/ 18 h 108"/>
                <a:gd name="T44" fmla="*/ 54 w 72"/>
                <a:gd name="T45" fmla="*/ 30 h 108"/>
                <a:gd name="T46" fmla="*/ 60 w 72"/>
                <a:gd name="T47" fmla="*/ 48 h 108"/>
                <a:gd name="T48" fmla="*/ 66 w 72"/>
                <a:gd name="T49" fmla="*/ 72 h 108"/>
                <a:gd name="T50" fmla="*/ 66 w 72"/>
                <a:gd name="T51" fmla="*/ 84 h 108"/>
                <a:gd name="T52" fmla="*/ 54 w 72"/>
                <a:gd name="T53" fmla="*/ 96 h 108"/>
                <a:gd name="T54" fmla="*/ 30 w 72"/>
                <a:gd name="T55" fmla="*/ 102 h 108"/>
                <a:gd name="T56" fmla="*/ 24 w 72"/>
                <a:gd name="T57" fmla="*/ 96 h 108"/>
                <a:gd name="T58" fmla="*/ 12 w 72"/>
                <a:gd name="T59" fmla="*/ 90 h 108"/>
                <a:gd name="T60" fmla="*/ 12 w 72"/>
                <a:gd name="T61" fmla="*/ 78 h 108"/>
                <a:gd name="T62" fmla="*/ 12 w 72"/>
                <a:gd name="T63" fmla="*/ 66 h 108"/>
                <a:gd name="T64" fmla="*/ 12 w 72"/>
                <a:gd name="T65" fmla="*/ 66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72" h="108">
                  <a:moveTo>
                    <a:pt x="0" y="90"/>
                  </a:moveTo>
                  <a:lnTo>
                    <a:pt x="12" y="102"/>
                  </a:lnTo>
                  <a:lnTo>
                    <a:pt x="24" y="108"/>
                  </a:lnTo>
                  <a:lnTo>
                    <a:pt x="48" y="108"/>
                  </a:lnTo>
                  <a:lnTo>
                    <a:pt x="66" y="96"/>
                  </a:lnTo>
                  <a:lnTo>
                    <a:pt x="72" y="66"/>
                  </a:lnTo>
                  <a:lnTo>
                    <a:pt x="66" y="42"/>
                  </a:lnTo>
                  <a:lnTo>
                    <a:pt x="60" y="18"/>
                  </a:lnTo>
                  <a:lnTo>
                    <a:pt x="48" y="6"/>
                  </a:lnTo>
                  <a:lnTo>
                    <a:pt x="42" y="0"/>
                  </a:lnTo>
                  <a:lnTo>
                    <a:pt x="42" y="0"/>
                  </a:lnTo>
                  <a:lnTo>
                    <a:pt x="36" y="0"/>
                  </a:lnTo>
                  <a:lnTo>
                    <a:pt x="18" y="24"/>
                  </a:lnTo>
                  <a:lnTo>
                    <a:pt x="6" y="48"/>
                  </a:lnTo>
                  <a:lnTo>
                    <a:pt x="0" y="66"/>
                  </a:lnTo>
                  <a:lnTo>
                    <a:pt x="0" y="90"/>
                  </a:lnTo>
                  <a:lnTo>
                    <a:pt x="0" y="90"/>
                  </a:lnTo>
                  <a:close/>
                  <a:moveTo>
                    <a:pt x="12" y="66"/>
                  </a:moveTo>
                  <a:lnTo>
                    <a:pt x="18" y="48"/>
                  </a:lnTo>
                  <a:lnTo>
                    <a:pt x="24" y="36"/>
                  </a:lnTo>
                  <a:lnTo>
                    <a:pt x="30" y="24"/>
                  </a:lnTo>
                  <a:lnTo>
                    <a:pt x="36" y="18"/>
                  </a:lnTo>
                  <a:lnTo>
                    <a:pt x="54" y="30"/>
                  </a:lnTo>
                  <a:lnTo>
                    <a:pt x="60" y="48"/>
                  </a:lnTo>
                  <a:lnTo>
                    <a:pt x="66" y="72"/>
                  </a:lnTo>
                  <a:lnTo>
                    <a:pt x="66" y="84"/>
                  </a:lnTo>
                  <a:lnTo>
                    <a:pt x="54" y="96"/>
                  </a:lnTo>
                  <a:lnTo>
                    <a:pt x="30" y="102"/>
                  </a:lnTo>
                  <a:lnTo>
                    <a:pt x="24" y="96"/>
                  </a:lnTo>
                  <a:lnTo>
                    <a:pt x="12" y="90"/>
                  </a:lnTo>
                  <a:lnTo>
                    <a:pt x="12" y="78"/>
                  </a:lnTo>
                  <a:lnTo>
                    <a:pt x="12" y="66"/>
                  </a:lnTo>
                  <a:lnTo>
                    <a:pt x="12" y="66"/>
                  </a:lnTo>
                  <a:close/>
                </a:path>
              </a:pathLst>
            </a:custGeom>
            <a:gradFill rotWithShape="0">
              <a:gsLst>
                <a:gs pos="0">
                  <a:schemeClr val="bg2"/>
                </a:gs>
                <a:gs pos="100000">
                  <a:schemeClr val="bg2">
                    <a:gamma/>
                    <a:tint val="81961"/>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sz="2400">
                <a:latin typeface="Arial" charset="0"/>
              </a:endParaRPr>
            </a:p>
          </p:txBody>
        </p:sp>
        <p:sp>
          <p:nvSpPr>
            <p:cNvPr id="34" name="Rectangle 32">
              <a:extLst>
                <a:ext uri="{FF2B5EF4-FFF2-40B4-BE49-F238E27FC236}">
                  <a16:creationId xmlns:a16="http://schemas.microsoft.com/office/drawing/2014/main" id="{78FE9D91-8966-4E5F-85C8-5D52ABE4C831}"/>
                </a:ext>
              </a:extLst>
            </p:cNvPr>
            <p:cNvSpPr>
              <a:spLocks noChangeArrowheads="1"/>
            </p:cNvSpPr>
            <p:nvPr/>
          </p:nvSpPr>
          <p:spPr bwMode="ltGray">
            <a:xfrm>
              <a:off x="4238" y="1773"/>
              <a:ext cx="173" cy="2539"/>
            </a:xfrm>
            <a:prstGeom prst="rect">
              <a:avLst/>
            </a:prstGeom>
            <a:gradFill rotWithShape="0">
              <a:gsLst>
                <a:gs pos="0">
                  <a:schemeClr val="bg2">
                    <a:gamma/>
                    <a:tint val="81961"/>
                    <a:invGamma/>
                  </a:schemeClr>
                </a:gs>
                <a:gs pos="100000">
                  <a:schemeClr val="bg2"/>
                </a:gs>
              </a:gsLst>
              <a:lin ang="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en-US" sz="2400">
                <a:latin typeface="Arial" charset="0"/>
              </a:endParaRPr>
            </a:p>
          </p:txBody>
        </p:sp>
        <p:sp>
          <p:nvSpPr>
            <p:cNvPr id="35" name="Rectangle 33">
              <a:extLst>
                <a:ext uri="{FF2B5EF4-FFF2-40B4-BE49-F238E27FC236}">
                  <a16:creationId xmlns:a16="http://schemas.microsoft.com/office/drawing/2014/main" id="{D0AD2C11-108A-4988-9B9E-5D663187EEAD}"/>
                </a:ext>
              </a:extLst>
            </p:cNvPr>
            <p:cNvSpPr>
              <a:spLocks noChangeArrowheads="1"/>
            </p:cNvSpPr>
            <p:nvPr/>
          </p:nvSpPr>
          <p:spPr bwMode="ltGray">
            <a:xfrm>
              <a:off x="4288" y="1545"/>
              <a:ext cx="76" cy="240"/>
            </a:xfrm>
            <a:prstGeom prst="rect">
              <a:avLst/>
            </a:prstGeom>
            <a:gradFill rotWithShape="0">
              <a:gsLst>
                <a:gs pos="0">
                  <a:schemeClr val="bg2"/>
                </a:gs>
                <a:gs pos="100000">
                  <a:schemeClr val="bg2">
                    <a:gamma/>
                    <a:tint val="81961"/>
                    <a:invGamma/>
                  </a:schemeClr>
                </a:gs>
              </a:gsLst>
              <a:lin ang="54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en-US" sz="2400">
                <a:latin typeface="Arial" charset="0"/>
              </a:endParaRPr>
            </a:p>
          </p:txBody>
        </p:sp>
        <p:sp>
          <p:nvSpPr>
            <p:cNvPr id="36" name="AutoShape 34">
              <a:extLst>
                <a:ext uri="{FF2B5EF4-FFF2-40B4-BE49-F238E27FC236}">
                  <a16:creationId xmlns:a16="http://schemas.microsoft.com/office/drawing/2014/main" id="{1A6A2E94-FF2B-486F-BE5C-5257D57F3AAA}"/>
                </a:ext>
              </a:extLst>
            </p:cNvPr>
            <p:cNvSpPr>
              <a:spLocks noChangeArrowheads="1"/>
            </p:cNvSpPr>
            <p:nvPr/>
          </p:nvSpPr>
          <p:spPr bwMode="ltGray">
            <a:xfrm>
              <a:off x="4220" y="1743"/>
              <a:ext cx="205" cy="52"/>
            </a:xfrm>
            <a:prstGeom prst="roundRect">
              <a:avLst>
                <a:gd name="adj" fmla="val 16667"/>
              </a:avLst>
            </a:prstGeom>
            <a:gradFill rotWithShape="0">
              <a:gsLst>
                <a:gs pos="0">
                  <a:schemeClr val="bg2"/>
                </a:gs>
                <a:gs pos="100000">
                  <a:schemeClr val="bg2">
                    <a:gamma/>
                    <a:tint val="81961"/>
                    <a:invGamma/>
                  </a:schemeClr>
                </a:gs>
              </a:gsLst>
              <a:lin ang="54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en-US" sz="2400">
                <a:latin typeface="Arial" charset="0"/>
              </a:endParaRPr>
            </a:p>
          </p:txBody>
        </p:sp>
        <p:sp>
          <p:nvSpPr>
            <p:cNvPr id="37" name="Freeform 35">
              <a:extLst>
                <a:ext uri="{FF2B5EF4-FFF2-40B4-BE49-F238E27FC236}">
                  <a16:creationId xmlns:a16="http://schemas.microsoft.com/office/drawing/2014/main" id="{23F7B1DF-0C05-4314-BFF3-00EC596CB2B9}"/>
                </a:ext>
              </a:extLst>
            </p:cNvPr>
            <p:cNvSpPr>
              <a:spLocks/>
            </p:cNvSpPr>
            <p:nvPr/>
          </p:nvSpPr>
          <p:spPr bwMode="ltGray">
            <a:xfrm>
              <a:off x="4306" y="1529"/>
              <a:ext cx="252" cy="1576"/>
            </a:xfrm>
            <a:custGeom>
              <a:avLst/>
              <a:gdLst>
                <a:gd name="T0" fmla="*/ 252 w 252"/>
                <a:gd name="T1" fmla="*/ 1576 h 1576"/>
                <a:gd name="T2" fmla="*/ 12 w 252"/>
                <a:gd name="T3" fmla="*/ 84 h 1576"/>
                <a:gd name="T4" fmla="*/ 12 w 252"/>
                <a:gd name="T5" fmla="*/ 60 h 1576"/>
                <a:gd name="T6" fmla="*/ 0 w 252"/>
                <a:gd name="T7" fmla="*/ 12 h 1576"/>
                <a:gd name="T8" fmla="*/ 72 w 252"/>
                <a:gd name="T9" fmla="*/ 0 h 1576"/>
                <a:gd name="T10" fmla="*/ 72 w 252"/>
                <a:gd name="T11" fmla="*/ 0 h 1576"/>
                <a:gd name="T12" fmla="*/ 78 w 252"/>
                <a:gd name="T13" fmla="*/ 48 h 1576"/>
                <a:gd name="T14" fmla="*/ 88 w 252"/>
                <a:gd name="T15" fmla="*/ 66 h 157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52" h="1576">
                  <a:moveTo>
                    <a:pt x="252" y="1576"/>
                  </a:moveTo>
                  <a:lnTo>
                    <a:pt x="12" y="84"/>
                  </a:lnTo>
                  <a:lnTo>
                    <a:pt x="12" y="60"/>
                  </a:lnTo>
                  <a:lnTo>
                    <a:pt x="0" y="12"/>
                  </a:lnTo>
                  <a:lnTo>
                    <a:pt x="72" y="0"/>
                  </a:lnTo>
                  <a:lnTo>
                    <a:pt x="72" y="0"/>
                  </a:lnTo>
                  <a:lnTo>
                    <a:pt x="78" y="48"/>
                  </a:lnTo>
                  <a:lnTo>
                    <a:pt x="88" y="66"/>
                  </a:lnTo>
                </a:path>
              </a:pathLst>
            </a:custGeom>
            <a:gradFill rotWithShape="0">
              <a:gsLst>
                <a:gs pos="0">
                  <a:schemeClr val="bg2">
                    <a:gamma/>
                    <a:tint val="81961"/>
                    <a:invGamma/>
                  </a:schemeClr>
                </a:gs>
                <a:gs pos="100000">
                  <a:schemeClr val="bg2"/>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sz="2400">
                <a:latin typeface="Arial" charset="0"/>
              </a:endParaRPr>
            </a:p>
          </p:txBody>
        </p:sp>
        <p:sp>
          <p:nvSpPr>
            <p:cNvPr id="38" name="Freeform 36">
              <a:extLst>
                <a:ext uri="{FF2B5EF4-FFF2-40B4-BE49-F238E27FC236}">
                  <a16:creationId xmlns:a16="http://schemas.microsoft.com/office/drawing/2014/main" id="{1FC08A44-47C9-424E-A3DB-AE77091075C8}"/>
                </a:ext>
              </a:extLst>
            </p:cNvPr>
            <p:cNvSpPr>
              <a:spLocks/>
            </p:cNvSpPr>
            <p:nvPr/>
          </p:nvSpPr>
          <p:spPr bwMode="ltGray">
            <a:xfrm>
              <a:off x="4169" y="1421"/>
              <a:ext cx="317" cy="138"/>
            </a:xfrm>
            <a:custGeom>
              <a:avLst/>
              <a:gdLst>
                <a:gd name="T0" fmla="*/ 161 w 316"/>
                <a:gd name="T1" fmla="*/ 0 h 138"/>
                <a:gd name="T2" fmla="*/ 227 w 316"/>
                <a:gd name="T3" fmla="*/ 6 h 138"/>
                <a:gd name="T4" fmla="*/ 275 w 316"/>
                <a:gd name="T5" fmla="*/ 36 h 138"/>
                <a:gd name="T6" fmla="*/ 304 w 316"/>
                <a:gd name="T7" fmla="*/ 78 h 138"/>
                <a:gd name="T8" fmla="*/ 316 w 316"/>
                <a:gd name="T9" fmla="*/ 138 h 138"/>
                <a:gd name="T10" fmla="*/ 0 w 316"/>
                <a:gd name="T11" fmla="*/ 138 h 138"/>
                <a:gd name="T12" fmla="*/ 11 w 316"/>
                <a:gd name="T13" fmla="*/ 78 h 138"/>
                <a:gd name="T14" fmla="*/ 47 w 316"/>
                <a:gd name="T15" fmla="*/ 36 h 138"/>
                <a:gd name="T16" fmla="*/ 95 w 316"/>
                <a:gd name="T17" fmla="*/ 6 h 138"/>
                <a:gd name="T18" fmla="*/ 161 w 316"/>
                <a:gd name="T19" fmla="*/ 0 h 138"/>
                <a:gd name="T20" fmla="*/ 161 w 316"/>
                <a:gd name="T21"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16" h="138">
                  <a:moveTo>
                    <a:pt x="161" y="0"/>
                  </a:moveTo>
                  <a:lnTo>
                    <a:pt x="227" y="6"/>
                  </a:lnTo>
                  <a:lnTo>
                    <a:pt x="275" y="36"/>
                  </a:lnTo>
                  <a:lnTo>
                    <a:pt x="304" y="78"/>
                  </a:lnTo>
                  <a:lnTo>
                    <a:pt x="316" y="138"/>
                  </a:lnTo>
                  <a:lnTo>
                    <a:pt x="0" y="138"/>
                  </a:lnTo>
                  <a:lnTo>
                    <a:pt x="11" y="78"/>
                  </a:lnTo>
                  <a:lnTo>
                    <a:pt x="47" y="36"/>
                  </a:lnTo>
                  <a:lnTo>
                    <a:pt x="95" y="6"/>
                  </a:lnTo>
                  <a:lnTo>
                    <a:pt x="161" y="0"/>
                  </a:lnTo>
                  <a:lnTo>
                    <a:pt x="161" y="0"/>
                  </a:lnTo>
                  <a:close/>
                </a:path>
              </a:pathLst>
            </a:custGeom>
            <a:gradFill rotWithShape="0">
              <a:gsLst>
                <a:gs pos="0">
                  <a:schemeClr val="bg2">
                    <a:gamma/>
                    <a:tint val="81961"/>
                    <a:invGamma/>
                  </a:schemeClr>
                </a:gs>
                <a:gs pos="100000">
                  <a:schemeClr val="bg2"/>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sz="2400">
                <a:latin typeface="Arial" charset="0"/>
              </a:endParaRPr>
            </a:p>
          </p:txBody>
        </p:sp>
      </p:grpSp>
      <p:sp>
        <p:nvSpPr>
          <p:cNvPr id="153639" name="Rectangle 39"/>
          <p:cNvSpPr>
            <a:spLocks noGrp="1" noChangeArrowheads="1"/>
          </p:cNvSpPr>
          <p:nvPr>
            <p:ph type="subTitle" idx="1"/>
          </p:nvPr>
        </p:nvSpPr>
        <p:spPr>
          <a:xfrm>
            <a:off x="1828800" y="3886200"/>
            <a:ext cx="8534400" cy="1752600"/>
          </a:xfrm>
        </p:spPr>
        <p:txBody>
          <a:bodyPr/>
          <a:lstStyle>
            <a:lvl1pPr marL="0" indent="0" algn="ctr">
              <a:buFont typeface="Wingdings" pitchFamily="2" charset="2"/>
              <a:buNone/>
              <a:defRPr/>
            </a:lvl1pPr>
          </a:lstStyle>
          <a:p>
            <a:pPr lvl="0"/>
            <a:r>
              <a:rPr lang="en-US" altLang="en-US" noProof="0"/>
              <a:t>Click to edit Master subtitle style</a:t>
            </a:r>
          </a:p>
        </p:txBody>
      </p:sp>
      <p:sp>
        <p:nvSpPr>
          <p:cNvPr id="153640" name="Rectangle 40"/>
          <p:cNvSpPr>
            <a:spLocks noGrp="1" noChangeArrowheads="1"/>
          </p:cNvSpPr>
          <p:nvPr>
            <p:ph type="ctrTitle"/>
          </p:nvPr>
        </p:nvSpPr>
        <p:spPr>
          <a:xfrm>
            <a:off x="914400" y="1768476"/>
            <a:ext cx="10363200" cy="1736725"/>
          </a:xfrm>
        </p:spPr>
        <p:txBody>
          <a:bodyPr anchor="b" anchorCtr="1"/>
          <a:lstStyle>
            <a:lvl1pPr>
              <a:defRPr sz="5400"/>
            </a:lvl1pPr>
          </a:lstStyle>
          <a:p>
            <a:pPr lvl="0"/>
            <a:r>
              <a:rPr lang="en-US" altLang="en-US" noProof="0"/>
              <a:t>Click to edit Master title style</a:t>
            </a:r>
          </a:p>
        </p:txBody>
      </p:sp>
      <p:sp>
        <p:nvSpPr>
          <p:cNvPr id="39" name="Rectangle 37">
            <a:extLst>
              <a:ext uri="{FF2B5EF4-FFF2-40B4-BE49-F238E27FC236}">
                <a16:creationId xmlns:a16="http://schemas.microsoft.com/office/drawing/2014/main" id="{E76B18A7-AADF-45C1-981F-09C15A6FC2C0}"/>
              </a:ext>
            </a:extLst>
          </p:cNvPr>
          <p:cNvSpPr>
            <a:spLocks noGrp="1" noChangeArrowheads="1"/>
          </p:cNvSpPr>
          <p:nvPr>
            <p:ph type="dt" sz="half" idx="10"/>
          </p:nvPr>
        </p:nvSpPr>
        <p:spPr/>
        <p:txBody>
          <a:bodyPr/>
          <a:lstStyle>
            <a:lvl1pPr>
              <a:defRPr smtClean="0"/>
            </a:lvl1pPr>
          </a:lstStyle>
          <a:p>
            <a:pPr>
              <a:defRPr/>
            </a:pPr>
            <a:endParaRPr lang="en-US" altLang="en-US"/>
          </a:p>
        </p:txBody>
      </p:sp>
      <p:sp>
        <p:nvSpPr>
          <p:cNvPr id="40" name="Rectangle 38">
            <a:extLst>
              <a:ext uri="{FF2B5EF4-FFF2-40B4-BE49-F238E27FC236}">
                <a16:creationId xmlns:a16="http://schemas.microsoft.com/office/drawing/2014/main" id="{101FA9E9-6191-43CB-86D9-F38FE94C828A}"/>
              </a:ext>
            </a:extLst>
          </p:cNvPr>
          <p:cNvSpPr>
            <a:spLocks noGrp="1" noChangeArrowheads="1"/>
          </p:cNvSpPr>
          <p:nvPr>
            <p:ph type="ftr" sz="quarter" idx="11"/>
          </p:nvPr>
        </p:nvSpPr>
        <p:spPr/>
        <p:txBody>
          <a:bodyPr/>
          <a:lstStyle>
            <a:lvl1pPr>
              <a:defRPr smtClean="0"/>
            </a:lvl1pPr>
          </a:lstStyle>
          <a:p>
            <a:pPr>
              <a:defRPr/>
            </a:pPr>
            <a:endParaRPr lang="en-US" altLang="en-US"/>
          </a:p>
        </p:txBody>
      </p:sp>
      <p:sp>
        <p:nvSpPr>
          <p:cNvPr id="41" name="Rectangle 41">
            <a:extLst>
              <a:ext uri="{FF2B5EF4-FFF2-40B4-BE49-F238E27FC236}">
                <a16:creationId xmlns:a16="http://schemas.microsoft.com/office/drawing/2014/main" id="{03301B02-91AF-46C7-AF65-9421D449AF80}"/>
              </a:ext>
            </a:extLst>
          </p:cNvPr>
          <p:cNvSpPr>
            <a:spLocks noGrp="1" noChangeArrowheads="1"/>
          </p:cNvSpPr>
          <p:nvPr>
            <p:ph type="sldNum" sz="quarter" idx="12"/>
          </p:nvPr>
        </p:nvSpPr>
        <p:spPr/>
        <p:txBody>
          <a:bodyPr/>
          <a:lstStyle>
            <a:lvl1pPr>
              <a:defRPr/>
            </a:lvl1pPr>
          </a:lstStyle>
          <a:p>
            <a:fld id="{1D31F2BF-FE14-4132-AB6D-F481E6E37C9C}" type="slidenum">
              <a:rPr lang="en-US" altLang="en-US"/>
              <a:pPr/>
              <a:t>‹#›</a:t>
            </a:fld>
            <a:endParaRPr lang="en-US" altLang="en-US"/>
          </a:p>
        </p:txBody>
      </p:sp>
    </p:spTree>
    <p:extLst>
      <p:ext uri="{BB962C8B-B14F-4D97-AF65-F5344CB8AC3E}">
        <p14:creationId xmlns:p14="http://schemas.microsoft.com/office/powerpoint/2010/main" val="616539767"/>
      </p:ext>
    </p:extLst>
  </p:cSld>
  <p:clrMapOvr>
    <a:masterClrMapping/>
  </p:clrMapOvr>
  <p:transition>
    <p:random/>
  </p:transition>
</p:sldLayout>
</file>

<file path=ppt/slideLayouts/slideLayout10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39">
            <a:extLst>
              <a:ext uri="{FF2B5EF4-FFF2-40B4-BE49-F238E27FC236}">
                <a16:creationId xmlns:a16="http://schemas.microsoft.com/office/drawing/2014/main" id="{854439AE-F3D5-4E35-A259-AE4049FDE37F}"/>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40">
            <a:extLst>
              <a:ext uri="{FF2B5EF4-FFF2-40B4-BE49-F238E27FC236}">
                <a16:creationId xmlns:a16="http://schemas.microsoft.com/office/drawing/2014/main" id="{CAD64F25-DE09-4994-B8B1-9C862D93C07B}"/>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41">
            <a:extLst>
              <a:ext uri="{FF2B5EF4-FFF2-40B4-BE49-F238E27FC236}">
                <a16:creationId xmlns:a16="http://schemas.microsoft.com/office/drawing/2014/main" id="{EF9BBB3F-3448-4A1B-BDEB-C2DAF7A33E38}"/>
              </a:ext>
            </a:extLst>
          </p:cNvPr>
          <p:cNvSpPr>
            <a:spLocks noGrp="1" noChangeArrowheads="1"/>
          </p:cNvSpPr>
          <p:nvPr>
            <p:ph type="sldNum" sz="quarter" idx="12"/>
          </p:nvPr>
        </p:nvSpPr>
        <p:spPr>
          <a:ln/>
        </p:spPr>
        <p:txBody>
          <a:bodyPr/>
          <a:lstStyle>
            <a:lvl1pPr>
              <a:defRPr/>
            </a:lvl1pPr>
          </a:lstStyle>
          <a:p>
            <a:fld id="{DBDBE97F-7BDC-4143-A0D8-1CC419CA7562}" type="slidenum">
              <a:rPr lang="en-US" altLang="en-US"/>
              <a:pPr/>
              <a:t>‹#›</a:t>
            </a:fld>
            <a:endParaRPr lang="en-US" altLang="en-US"/>
          </a:p>
        </p:txBody>
      </p:sp>
    </p:spTree>
    <p:extLst>
      <p:ext uri="{BB962C8B-B14F-4D97-AF65-F5344CB8AC3E}">
        <p14:creationId xmlns:p14="http://schemas.microsoft.com/office/powerpoint/2010/main" val="3375489260"/>
      </p:ext>
    </p:extLst>
  </p:cSld>
  <p:clrMapOvr>
    <a:masterClrMapping/>
  </p:clrMapOvr>
  <p:transition>
    <p:random/>
  </p:transition>
</p:sldLayout>
</file>

<file path=ppt/slideLayouts/slideLayout10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39">
            <a:extLst>
              <a:ext uri="{FF2B5EF4-FFF2-40B4-BE49-F238E27FC236}">
                <a16:creationId xmlns:a16="http://schemas.microsoft.com/office/drawing/2014/main" id="{F93A9A33-8376-4596-9E15-5BF5F88E4020}"/>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40">
            <a:extLst>
              <a:ext uri="{FF2B5EF4-FFF2-40B4-BE49-F238E27FC236}">
                <a16:creationId xmlns:a16="http://schemas.microsoft.com/office/drawing/2014/main" id="{6E6A0C6A-F5CD-4BAC-8827-602774501B84}"/>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41">
            <a:extLst>
              <a:ext uri="{FF2B5EF4-FFF2-40B4-BE49-F238E27FC236}">
                <a16:creationId xmlns:a16="http://schemas.microsoft.com/office/drawing/2014/main" id="{D6C3CC5B-4FD7-4A5E-94D7-345FF150A97E}"/>
              </a:ext>
            </a:extLst>
          </p:cNvPr>
          <p:cNvSpPr>
            <a:spLocks noGrp="1" noChangeArrowheads="1"/>
          </p:cNvSpPr>
          <p:nvPr>
            <p:ph type="sldNum" sz="quarter" idx="12"/>
          </p:nvPr>
        </p:nvSpPr>
        <p:spPr>
          <a:ln/>
        </p:spPr>
        <p:txBody>
          <a:bodyPr/>
          <a:lstStyle>
            <a:lvl1pPr>
              <a:defRPr/>
            </a:lvl1pPr>
          </a:lstStyle>
          <a:p>
            <a:fld id="{5F651A99-6036-4BE7-A412-8E25C4F6083B}" type="slidenum">
              <a:rPr lang="en-US" altLang="en-US"/>
              <a:pPr/>
              <a:t>‹#›</a:t>
            </a:fld>
            <a:endParaRPr lang="en-US" altLang="en-US"/>
          </a:p>
        </p:txBody>
      </p:sp>
    </p:spTree>
    <p:extLst>
      <p:ext uri="{BB962C8B-B14F-4D97-AF65-F5344CB8AC3E}">
        <p14:creationId xmlns:p14="http://schemas.microsoft.com/office/powerpoint/2010/main" val="1452342304"/>
      </p:ext>
    </p:extLst>
  </p:cSld>
  <p:clrMapOvr>
    <a:masterClrMapping/>
  </p:clrMapOvr>
  <p:transition>
    <p:random/>
  </p:transition>
</p:sldLayout>
</file>

<file path=ppt/slideLayouts/slideLayout10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39">
            <a:extLst>
              <a:ext uri="{FF2B5EF4-FFF2-40B4-BE49-F238E27FC236}">
                <a16:creationId xmlns:a16="http://schemas.microsoft.com/office/drawing/2014/main" id="{287CAE46-4432-4920-B860-8794C08788F4}"/>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40">
            <a:extLst>
              <a:ext uri="{FF2B5EF4-FFF2-40B4-BE49-F238E27FC236}">
                <a16:creationId xmlns:a16="http://schemas.microsoft.com/office/drawing/2014/main" id="{5EB6C894-346D-45C4-9D1F-77494D383E21}"/>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41">
            <a:extLst>
              <a:ext uri="{FF2B5EF4-FFF2-40B4-BE49-F238E27FC236}">
                <a16:creationId xmlns:a16="http://schemas.microsoft.com/office/drawing/2014/main" id="{F9F51E16-829D-4FB6-97A1-7A8B26AADB4B}"/>
              </a:ext>
            </a:extLst>
          </p:cNvPr>
          <p:cNvSpPr>
            <a:spLocks noGrp="1" noChangeArrowheads="1"/>
          </p:cNvSpPr>
          <p:nvPr>
            <p:ph type="sldNum" sz="quarter" idx="12"/>
          </p:nvPr>
        </p:nvSpPr>
        <p:spPr>
          <a:ln/>
        </p:spPr>
        <p:txBody>
          <a:bodyPr/>
          <a:lstStyle>
            <a:lvl1pPr>
              <a:defRPr/>
            </a:lvl1pPr>
          </a:lstStyle>
          <a:p>
            <a:fld id="{17F0BB75-52E8-4855-98BD-F1CD638577E5}" type="slidenum">
              <a:rPr lang="en-US" altLang="en-US"/>
              <a:pPr/>
              <a:t>‹#›</a:t>
            </a:fld>
            <a:endParaRPr lang="en-US" altLang="en-US"/>
          </a:p>
        </p:txBody>
      </p:sp>
    </p:spTree>
    <p:extLst>
      <p:ext uri="{BB962C8B-B14F-4D97-AF65-F5344CB8AC3E}">
        <p14:creationId xmlns:p14="http://schemas.microsoft.com/office/powerpoint/2010/main" val="1695443536"/>
      </p:ext>
    </p:extLst>
  </p:cSld>
  <p:clrMapOvr>
    <a:masterClrMapping/>
  </p:clrMapOvr>
  <p:transition>
    <p:random/>
  </p:transition>
</p:sldLayout>
</file>

<file path=ppt/slideLayouts/slideLayout10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39">
            <a:extLst>
              <a:ext uri="{FF2B5EF4-FFF2-40B4-BE49-F238E27FC236}">
                <a16:creationId xmlns:a16="http://schemas.microsoft.com/office/drawing/2014/main" id="{060B5F84-A4AC-4160-810E-419D41EAEA2A}"/>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8" name="Rectangle 40">
            <a:extLst>
              <a:ext uri="{FF2B5EF4-FFF2-40B4-BE49-F238E27FC236}">
                <a16:creationId xmlns:a16="http://schemas.microsoft.com/office/drawing/2014/main" id="{C0AABF52-27E3-4145-85A7-A4B9A938EA7F}"/>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9" name="Rectangle 41">
            <a:extLst>
              <a:ext uri="{FF2B5EF4-FFF2-40B4-BE49-F238E27FC236}">
                <a16:creationId xmlns:a16="http://schemas.microsoft.com/office/drawing/2014/main" id="{D869797C-583A-4841-ACB9-28E939ECA179}"/>
              </a:ext>
            </a:extLst>
          </p:cNvPr>
          <p:cNvSpPr>
            <a:spLocks noGrp="1" noChangeArrowheads="1"/>
          </p:cNvSpPr>
          <p:nvPr>
            <p:ph type="sldNum" sz="quarter" idx="12"/>
          </p:nvPr>
        </p:nvSpPr>
        <p:spPr>
          <a:ln/>
        </p:spPr>
        <p:txBody>
          <a:bodyPr/>
          <a:lstStyle>
            <a:lvl1pPr>
              <a:defRPr/>
            </a:lvl1pPr>
          </a:lstStyle>
          <a:p>
            <a:fld id="{BAE152DA-36DD-4BF9-93BC-D134E78373E0}" type="slidenum">
              <a:rPr lang="en-US" altLang="en-US"/>
              <a:pPr/>
              <a:t>‹#›</a:t>
            </a:fld>
            <a:endParaRPr lang="en-US" altLang="en-US"/>
          </a:p>
        </p:txBody>
      </p:sp>
    </p:spTree>
    <p:extLst>
      <p:ext uri="{BB962C8B-B14F-4D97-AF65-F5344CB8AC3E}">
        <p14:creationId xmlns:p14="http://schemas.microsoft.com/office/powerpoint/2010/main" val="2703506857"/>
      </p:ext>
    </p:extLst>
  </p:cSld>
  <p:clrMapOvr>
    <a:masterClrMapping/>
  </p:clrMapOvr>
  <p:transition>
    <p:random/>
  </p:transition>
</p:sldLayout>
</file>

<file path=ppt/slideLayouts/slideLayout10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39">
            <a:extLst>
              <a:ext uri="{FF2B5EF4-FFF2-40B4-BE49-F238E27FC236}">
                <a16:creationId xmlns:a16="http://schemas.microsoft.com/office/drawing/2014/main" id="{385464CD-BCDB-4343-A012-A6039672C7FC}"/>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4" name="Rectangle 40">
            <a:extLst>
              <a:ext uri="{FF2B5EF4-FFF2-40B4-BE49-F238E27FC236}">
                <a16:creationId xmlns:a16="http://schemas.microsoft.com/office/drawing/2014/main" id="{336376C9-1AA6-4BA3-9B33-20A4E180272B}"/>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5" name="Rectangle 41">
            <a:extLst>
              <a:ext uri="{FF2B5EF4-FFF2-40B4-BE49-F238E27FC236}">
                <a16:creationId xmlns:a16="http://schemas.microsoft.com/office/drawing/2014/main" id="{C1D383C3-8809-46F7-A4DA-F81CCB8CD107}"/>
              </a:ext>
            </a:extLst>
          </p:cNvPr>
          <p:cNvSpPr>
            <a:spLocks noGrp="1" noChangeArrowheads="1"/>
          </p:cNvSpPr>
          <p:nvPr>
            <p:ph type="sldNum" sz="quarter" idx="12"/>
          </p:nvPr>
        </p:nvSpPr>
        <p:spPr>
          <a:ln/>
        </p:spPr>
        <p:txBody>
          <a:bodyPr/>
          <a:lstStyle>
            <a:lvl1pPr>
              <a:defRPr/>
            </a:lvl1pPr>
          </a:lstStyle>
          <a:p>
            <a:fld id="{67BE3305-A9A9-4A1C-B776-8F5B104ADA14}" type="slidenum">
              <a:rPr lang="en-US" altLang="en-US"/>
              <a:pPr/>
              <a:t>‹#›</a:t>
            </a:fld>
            <a:endParaRPr lang="en-US" altLang="en-US"/>
          </a:p>
        </p:txBody>
      </p:sp>
    </p:spTree>
    <p:extLst>
      <p:ext uri="{BB962C8B-B14F-4D97-AF65-F5344CB8AC3E}">
        <p14:creationId xmlns:p14="http://schemas.microsoft.com/office/powerpoint/2010/main" val="743208829"/>
      </p:ext>
    </p:extLst>
  </p:cSld>
  <p:clrMapOvr>
    <a:masterClrMapping/>
  </p:clrMapOvr>
  <p:transition>
    <p:random/>
  </p:transition>
</p:sldLayout>
</file>

<file path=ppt/slideLayouts/slideLayout10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39">
            <a:extLst>
              <a:ext uri="{FF2B5EF4-FFF2-40B4-BE49-F238E27FC236}">
                <a16:creationId xmlns:a16="http://schemas.microsoft.com/office/drawing/2014/main" id="{0CBAE7E6-AA3F-4DE2-81CE-D19DB75A7360}"/>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3" name="Rectangle 40">
            <a:extLst>
              <a:ext uri="{FF2B5EF4-FFF2-40B4-BE49-F238E27FC236}">
                <a16:creationId xmlns:a16="http://schemas.microsoft.com/office/drawing/2014/main" id="{C8EA111A-C694-40EF-9486-21C28CC208FA}"/>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4" name="Rectangle 41">
            <a:extLst>
              <a:ext uri="{FF2B5EF4-FFF2-40B4-BE49-F238E27FC236}">
                <a16:creationId xmlns:a16="http://schemas.microsoft.com/office/drawing/2014/main" id="{70F61B06-7622-47E1-81EA-1419B99FDF8C}"/>
              </a:ext>
            </a:extLst>
          </p:cNvPr>
          <p:cNvSpPr>
            <a:spLocks noGrp="1" noChangeArrowheads="1"/>
          </p:cNvSpPr>
          <p:nvPr>
            <p:ph type="sldNum" sz="quarter" idx="12"/>
          </p:nvPr>
        </p:nvSpPr>
        <p:spPr>
          <a:ln/>
        </p:spPr>
        <p:txBody>
          <a:bodyPr/>
          <a:lstStyle>
            <a:lvl1pPr>
              <a:defRPr/>
            </a:lvl1pPr>
          </a:lstStyle>
          <a:p>
            <a:fld id="{071A207F-883A-4DA5-8F11-DAF47C0B95C9}" type="slidenum">
              <a:rPr lang="en-US" altLang="en-US"/>
              <a:pPr/>
              <a:t>‹#›</a:t>
            </a:fld>
            <a:endParaRPr lang="en-US" altLang="en-US"/>
          </a:p>
        </p:txBody>
      </p:sp>
    </p:spTree>
    <p:extLst>
      <p:ext uri="{BB962C8B-B14F-4D97-AF65-F5344CB8AC3E}">
        <p14:creationId xmlns:p14="http://schemas.microsoft.com/office/powerpoint/2010/main" val="2318224243"/>
      </p:ext>
    </p:extLst>
  </p:cSld>
  <p:clrMapOvr>
    <a:masterClrMapping/>
  </p:clrMapOvr>
  <p:transition>
    <p:random/>
  </p:transition>
</p:sldLayout>
</file>

<file path=ppt/slideLayouts/slideLayout10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39">
            <a:extLst>
              <a:ext uri="{FF2B5EF4-FFF2-40B4-BE49-F238E27FC236}">
                <a16:creationId xmlns:a16="http://schemas.microsoft.com/office/drawing/2014/main" id="{B19421B1-6047-4AA7-B29F-8727693A8A94}"/>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40">
            <a:extLst>
              <a:ext uri="{FF2B5EF4-FFF2-40B4-BE49-F238E27FC236}">
                <a16:creationId xmlns:a16="http://schemas.microsoft.com/office/drawing/2014/main" id="{0872E79F-3F34-404C-80D6-099AA33C05E1}"/>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41">
            <a:extLst>
              <a:ext uri="{FF2B5EF4-FFF2-40B4-BE49-F238E27FC236}">
                <a16:creationId xmlns:a16="http://schemas.microsoft.com/office/drawing/2014/main" id="{05602DA2-89C0-427B-9372-5B7E3756D6B5}"/>
              </a:ext>
            </a:extLst>
          </p:cNvPr>
          <p:cNvSpPr>
            <a:spLocks noGrp="1" noChangeArrowheads="1"/>
          </p:cNvSpPr>
          <p:nvPr>
            <p:ph type="sldNum" sz="quarter" idx="12"/>
          </p:nvPr>
        </p:nvSpPr>
        <p:spPr>
          <a:ln/>
        </p:spPr>
        <p:txBody>
          <a:bodyPr/>
          <a:lstStyle>
            <a:lvl1pPr>
              <a:defRPr/>
            </a:lvl1pPr>
          </a:lstStyle>
          <a:p>
            <a:fld id="{F975E2FF-C91C-4691-A2E2-C6CE82A6289D}" type="slidenum">
              <a:rPr lang="en-US" altLang="en-US"/>
              <a:pPr/>
              <a:t>‹#›</a:t>
            </a:fld>
            <a:endParaRPr lang="en-US" altLang="en-US"/>
          </a:p>
        </p:txBody>
      </p:sp>
    </p:spTree>
    <p:extLst>
      <p:ext uri="{BB962C8B-B14F-4D97-AF65-F5344CB8AC3E}">
        <p14:creationId xmlns:p14="http://schemas.microsoft.com/office/powerpoint/2010/main" val="2746186103"/>
      </p:ext>
    </p:extLst>
  </p:cSld>
  <p:clrMapOvr>
    <a:masterClrMapping/>
  </p:clrMapOvr>
  <p:transition>
    <p:random/>
  </p:transition>
</p:sldLayout>
</file>

<file path=ppt/slideLayouts/slideLayout10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39">
            <a:extLst>
              <a:ext uri="{FF2B5EF4-FFF2-40B4-BE49-F238E27FC236}">
                <a16:creationId xmlns:a16="http://schemas.microsoft.com/office/drawing/2014/main" id="{31A81D13-B120-471D-9704-5CF2807CB81E}"/>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40">
            <a:extLst>
              <a:ext uri="{FF2B5EF4-FFF2-40B4-BE49-F238E27FC236}">
                <a16:creationId xmlns:a16="http://schemas.microsoft.com/office/drawing/2014/main" id="{928C37F7-14EB-4CFA-9D2B-D6C0500F04D3}"/>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41">
            <a:extLst>
              <a:ext uri="{FF2B5EF4-FFF2-40B4-BE49-F238E27FC236}">
                <a16:creationId xmlns:a16="http://schemas.microsoft.com/office/drawing/2014/main" id="{BC0B2ACF-877A-4A57-B99C-A4281611F092}"/>
              </a:ext>
            </a:extLst>
          </p:cNvPr>
          <p:cNvSpPr>
            <a:spLocks noGrp="1" noChangeArrowheads="1"/>
          </p:cNvSpPr>
          <p:nvPr>
            <p:ph type="sldNum" sz="quarter" idx="12"/>
          </p:nvPr>
        </p:nvSpPr>
        <p:spPr>
          <a:ln/>
        </p:spPr>
        <p:txBody>
          <a:bodyPr/>
          <a:lstStyle>
            <a:lvl1pPr>
              <a:defRPr/>
            </a:lvl1pPr>
          </a:lstStyle>
          <a:p>
            <a:fld id="{A0944539-93EC-4DE2-BD28-B8C06A203063}" type="slidenum">
              <a:rPr lang="en-US" altLang="en-US"/>
              <a:pPr/>
              <a:t>‹#›</a:t>
            </a:fld>
            <a:endParaRPr lang="en-US" altLang="en-US"/>
          </a:p>
        </p:txBody>
      </p:sp>
    </p:spTree>
    <p:extLst>
      <p:ext uri="{BB962C8B-B14F-4D97-AF65-F5344CB8AC3E}">
        <p14:creationId xmlns:p14="http://schemas.microsoft.com/office/powerpoint/2010/main" val="1000144584"/>
      </p:ext>
    </p:extLst>
  </p:cSld>
  <p:clrMapOvr>
    <a:masterClrMapping/>
  </p:clrMapOvr>
  <p:transition>
    <p:random/>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12200" y="0"/>
            <a:ext cx="2870200" cy="60198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01600" y="0"/>
            <a:ext cx="8407400" cy="60198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A04F64FF-B5F7-423C-8483-86E9351B59AB}"/>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a:extLst>
              <a:ext uri="{FF2B5EF4-FFF2-40B4-BE49-F238E27FC236}">
                <a16:creationId xmlns:a16="http://schemas.microsoft.com/office/drawing/2014/main" id="{5A152F61-6B2E-4F2E-B704-AC159ED67B78}"/>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a:extLst>
              <a:ext uri="{FF2B5EF4-FFF2-40B4-BE49-F238E27FC236}">
                <a16:creationId xmlns:a16="http://schemas.microsoft.com/office/drawing/2014/main" id="{966CD22E-4AEA-4D72-B138-5A68E98385ED}"/>
              </a:ext>
            </a:extLst>
          </p:cNvPr>
          <p:cNvSpPr>
            <a:spLocks noGrp="1" noChangeArrowheads="1"/>
          </p:cNvSpPr>
          <p:nvPr>
            <p:ph type="sldNum" sz="quarter" idx="12"/>
          </p:nvPr>
        </p:nvSpPr>
        <p:spPr>
          <a:ln/>
        </p:spPr>
        <p:txBody>
          <a:bodyPr/>
          <a:lstStyle>
            <a:lvl1pPr>
              <a:defRPr/>
            </a:lvl1pPr>
          </a:lstStyle>
          <a:p>
            <a:fld id="{72A203C1-7B3F-4D08-9F50-547B27DD0B78}" type="slidenum">
              <a:rPr lang="en-US" altLang="en-US"/>
              <a:pPr/>
              <a:t>‹#›</a:t>
            </a:fld>
            <a:endParaRPr lang="en-US" altLang="en-US"/>
          </a:p>
        </p:txBody>
      </p:sp>
    </p:spTree>
    <p:extLst>
      <p:ext uri="{BB962C8B-B14F-4D97-AF65-F5344CB8AC3E}">
        <p14:creationId xmlns:p14="http://schemas.microsoft.com/office/powerpoint/2010/main" val="3889544924"/>
      </p:ext>
    </p:extLst>
  </p:cSld>
  <p:clrMapOvr>
    <a:masterClrMapping/>
  </p:clrMapOvr>
  <p:transition>
    <p:wedge/>
  </p:transition>
</p:sldLayout>
</file>

<file path=ppt/slideLayouts/slideLayout1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39">
            <a:extLst>
              <a:ext uri="{FF2B5EF4-FFF2-40B4-BE49-F238E27FC236}">
                <a16:creationId xmlns:a16="http://schemas.microsoft.com/office/drawing/2014/main" id="{4501FCCA-0ABC-46A5-9648-F16A13AED026}"/>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40">
            <a:extLst>
              <a:ext uri="{FF2B5EF4-FFF2-40B4-BE49-F238E27FC236}">
                <a16:creationId xmlns:a16="http://schemas.microsoft.com/office/drawing/2014/main" id="{859E48DC-897E-4DDF-A1EC-38669D995C0F}"/>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41">
            <a:extLst>
              <a:ext uri="{FF2B5EF4-FFF2-40B4-BE49-F238E27FC236}">
                <a16:creationId xmlns:a16="http://schemas.microsoft.com/office/drawing/2014/main" id="{E15F652C-B564-48E2-88E8-52C0FFEE356C}"/>
              </a:ext>
            </a:extLst>
          </p:cNvPr>
          <p:cNvSpPr>
            <a:spLocks noGrp="1" noChangeArrowheads="1"/>
          </p:cNvSpPr>
          <p:nvPr>
            <p:ph type="sldNum" sz="quarter" idx="12"/>
          </p:nvPr>
        </p:nvSpPr>
        <p:spPr>
          <a:ln/>
        </p:spPr>
        <p:txBody>
          <a:bodyPr/>
          <a:lstStyle>
            <a:lvl1pPr>
              <a:defRPr/>
            </a:lvl1pPr>
          </a:lstStyle>
          <a:p>
            <a:fld id="{C3ED3CD5-4039-416B-882C-53BEDFF1FBBB}" type="slidenum">
              <a:rPr lang="en-US" altLang="en-US"/>
              <a:pPr/>
              <a:t>‹#›</a:t>
            </a:fld>
            <a:endParaRPr lang="en-US" altLang="en-US"/>
          </a:p>
        </p:txBody>
      </p:sp>
    </p:spTree>
    <p:extLst>
      <p:ext uri="{BB962C8B-B14F-4D97-AF65-F5344CB8AC3E}">
        <p14:creationId xmlns:p14="http://schemas.microsoft.com/office/powerpoint/2010/main" val="1402611971"/>
      </p:ext>
    </p:extLst>
  </p:cSld>
  <p:clrMapOvr>
    <a:masterClrMapping/>
  </p:clrMapOvr>
  <p:transition>
    <p:random/>
  </p:transition>
</p:sldLayout>
</file>

<file path=ppt/slideLayouts/slideLayout1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7813"/>
            <a:ext cx="2743200" cy="5853112"/>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7813"/>
            <a:ext cx="8026400" cy="585311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39">
            <a:extLst>
              <a:ext uri="{FF2B5EF4-FFF2-40B4-BE49-F238E27FC236}">
                <a16:creationId xmlns:a16="http://schemas.microsoft.com/office/drawing/2014/main" id="{AD7BD540-0E88-40D9-8B84-F36D08EE3D42}"/>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40">
            <a:extLst>
              <a:ext uri="{FF2B5EF4-FFF2-40B4-BE49-F238E27FC236}">
                <a16:creationId xmlns:a16="http://schemas.microsoft.com/office/drawing/2014/main" id="{C9703576-55B1-4AD4-8E30-661D7E5B60DD}"/>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41">
            <a:extLst>
              <a:ext uri="{FF2B5EF4-FFF2-40B4-BE49-F238E27FC236}">
                <a16:creationId xmlns:a16="http://schemas.microsoft.com/office/drawing/2014/main" id="{AED7260C-B10B-4E6D-891C-E0B5FBA8498A}"/>
              </a:ext>
            </a:extLst>
          </p:cNvPr>
          <p:cNvSpPr>
            <a:spLocks noGrp="1" noChangeArrowheads="1"/>
          </p:cNvSpPr>
          <p:nvPr>
            <p:ph type="sldNum" sz="quarter" idx="12"/>
          </p:nvPr>
        </p:nvSpPr>
        <p:spPr>
          <a:ln/>
        </p:spPr>
        <p:txBody>
          <a:bodyPr/>
          <a:lstStyle>
            <a:lvl1pPr>
              <a:defRPr/>
            </a:lvl1pPr>
          </a:lstStyle>
          <a:p>
            <a:fld id="{8E4C3EF7-CE07-4DE5-94DA-5B812968FFAE}" type="slidenum">
              <a:rPr lang="en-US" altLang="en-US"/>
              <a:pPr/>
              <a:t>‹#›</a:t>
            </a:fld>
            <a:endParaRPr lang="en-US" altLang="en-US"/>
          </a:p>
        </p:txBody>
      </p:sp>
    </p:spTree>
    <p:extLst>
      <p:ext uri="{BB962C8B-B14F-4D97-AF65-F5344CB8AC3E}">
        <p14:creationId xmlns:p14="http://schemas.microsoft.com/office/powerpoint/2010/main" val="758975478"/>
      </p:ext>
    </p:extLst>
  </p:cSld>
  <p:clrMapOvr>
    <a:masterClrMapping/>
  </p:clrMapOvr>
  <p:transition>
    <p:random/>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5">
            <a:extLst>
              <a:ext uri="{FF2B5EF4-FFF2-40B4-BE49-F238E27FC236}">
                <a16:creationId xmlns:a16="http://schemas.microsoft.com/office/drawing/2014/main" id="{AEF4DC96-8E4E-4D11-A2F5-298C2503568C}"/>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6">
            <a:extLst>
              <a:ext uri="{FF2B5EF4-FFF2-40B4-BE49-F238E27FC236}">
                <a16:creationId xmlns:a16="http://schemas.microsoft.com/office/drawing/2014/main" id="{C7148008-E1A6-482D-A4D4-4380BB954316}"/>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7">
            <a:extLst>
              <a:ext uri="{FF2B5EF4-FFF2-40B4-BE49-F238E27FC236}">
                <a16:creationId xmlns:a16="http://schemas.microsoft.com/office/drawing/2014/main" id="{4850C931-7EC2-4DCE-923B-A71968339018}"/>
              </a:ext>
            </a:extLst>
          </p:cNvPr>
          <p:cNvSpPr>
            <a:spLocks noGrp="1" noChangeArrowheads="1"/>
          </p:cNvSpPr>
          <p:nvPr>
            <p:ph type="sldNum" sz="quarter" idx="12"/>
          </p:nvPr>
        </p:nvSpPr>
        <p:spPr>
          <a:ln/>
        </p:spPr>
        <p:txBody>
          <a:bodyPr/>
          <a:lstStyle>
            <a:lvl1pPr>
              <a:defRPr/>
            </a:lvl1pPr>
          </a:lstStyle>
          <a:p>
            <a:fld id="{1A2907A3-7C1F-429D-9830-5CAA31E8D3FD}" type="slidenum">
              <a:rPr lang="en-US" altLang="en-US"/>
              <a:pPr/>
              <a:t>‹#›</a:t>
            </a:fld>
            <a:endParaRPr lang="en-US" altLang="en-US"/>
          </a:p>
        </p:txBody>
      </p:sp>
    </p:spTree>
    <p:extLst>
      <p:ext uri="{BB962C8B-B14F-4D97-AF65-F5344CB8AC3E}">
        <p14:creationId xmlns:p14="http://schemas.microsoft.com/office/powerpoint/2010/main" val="2684425566"/>
      </p:ext>
    </p:extLst>
  </p:cSld>
  <p:clrMapOvr>
    <a:masterClrMapping/>
  </p:clrMapOvr>
  <p:transition>
    <p:random/>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5">
            <a:extLst>
              <a:ext uri="{FF2B5EF4-FFF2-40B4-BE49-F238E27FC236}">
                <a16:creationId xmlns:a16="http://schemas.microsoft.com/office/drawing/2014/main" id="{5BFC85AC-D9E5-49F7-A1F9-8B4CCBD58A32}"/>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6">
            <a:extLst>
              <a:ext uri="{FF2B5EF4-FFF2-40B4-BE49-F238E27FC236}">
                <a16:creationId xmlns:a16="http://schemas.microsoft.com/office/drawing/2014/main" id="{1D3F621D-1B61-4605-9DE2-5A25FA1BA8C5}"/>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7">
            <a:extLst>
              <a:ext uri="{FF2B5EF4-FFF2-40B4-BE49-F238E27FC236}">
                <a16:creationId xmlns:a16="http://schemas.microsoft.com/office/drawing/2014/main" id="{9657B66B-AD56-4A2A-8214-F3F34D56AF7A}"/>
              </a:ext>
            </a:extLst>
          </p:cNvPr>
          <p:cNvSpPr>
            <a:spLocks noGrp="1" noChangeArrowheads="1"/>
          </p:cNvSpPr>
          <p:nvPr>
            <p:ph type="sldNum" sz="quarter" idx="12"/>
          </p:nvPr>
        </p:nvSpPr>
        <p:spPr>
          <a:ln/>
        </p:spPr>
        <p:txBody>
          <a:bodyPr/>
          <a:lstStyle>
            <a:lvl1pPr>
              <a:defRPr/>
            </a:lvl1pPr>
          </a:lstStyle>
          <a:p>
            <a:fld id="{FAF7F858-DF76-4B44-8547-95C45AC16C16}" type="slidenum">
              <a:rPr lang="en-US" altLang="en-US"/>
              <a:pPr/>
              <a:t>‹#›</a:t>
            </a:fld>
            <a:endParaRPr lang="en-US" altLang="en-US"/>
          </a:p>
        </p:txBody>
      </p:sp>
    </p:spTree>
    <p:extLst>
      <p:ext uri="{BB962C8B-B14F-4D97-AF65-F5344CB8AC3E}">
        <p14:creationId xmlns:p14="http://schemas.microsoft.com/office/powerpoint/2010/main" val="1271577499"/>
      </p:ext>
    </p:extLst>
  </p:cSld>
  <p:clrMapOvr>
    <a:masterClrMapping/>
  </p:clrMapOvr>
  <p:transition>
    <p:random/>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5">
            <a:extLst>
              <a:ext uri="{FF2B5EF4-FFF2-40B4-BE49-F238E27FC236}">
                <a16:creationId xmlns:a16="http://schemas.microsoft.com/office/drawing/2014/main" id="{D7A5FAB1-7EEB-4875-A1D3-98BE00CE0B60}"/>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6">
            <a:extLst>
              <a:ext uri="{FF2B5EF4-FFF2-40B4-BE49-F238E27FC236}">
                <a16:creationId xmlns:a16="http://schemas.microsoft.com/office/drawing/2014/main" id="{2C73F457-4CAB-4D7E-95F3-AE53AB96AC0B}"/>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7">
            <a:extLst>
              <a:ext uri="{FF2B5EF4-FFF2-40B4-BE49-F238E27FC236}">
                <a16:creationId xmlns:a16="http://schemas.microsoft.com/office/drawing/2014/main" id="{959F1A0E-5A65-44BB-95F2-9F703AEA88A2}"/>
              </a:ext>
            </a:extLst>
          </p:cNvPr>
          <p:cNvSpPr>
            <a:spLocks noGrp="1" noChangeArrowheads="1"/>
          </p:cNvSpPr>
          <p:nvPr>
            <p:ph type="sldNum" sz="quarter" idx="12"/>
          </p:nvPr>
        </p:nvSpPr>
        <p:spPr>
          <a:ln/>
        </p:spPr>
        <p:txBody>
          <a:bodyPr/>
          <a:lstStyle>
            <a:lvl1pPr>
              <a:defRPr/>
            </a:lvl1pPr>
          </a:lstStyle>
          <a:p>
            <a:fld id="{D2A97B72-7954-498C-B7AD-0FB3FD945CA8}" type="slidenum">
              <a:rPr lang="en-US" altLang="en-US"/>
              <a:pPr/>
              <a:t>‹#›</a:t>
            </a:fld>
            <a:endParaRPr lang="en-US" altLang="en-US"/>
          </a:p>
        </p:txBody>
      </p:sp>
    </p:spTree>
    <p:extLst>
      <p:ext uri="{BB962C8B-B14F-4D97-AF65-F5344CB8AC3E}">
        <p14:creationId xmlns:p14="http://schemas.microsoft.com/office/powerpoint/2010/main" val="2873775107"/>
      </p:ext>
    </p:extLst>
  </p:cSld>
  <p:clrMapOvr>
    <a:masterClrMapping/>
  </p:clrMapOvr>
  <p:transition>
    <p:random/>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2641600" y="1752600"/>
            <a:ext cx="4419600" cy="4343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7264400" y="1752600"/>
            <a:ext cx="4419600" cy="4343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5">
            <a:extLst>
              <a:ext uri="{FF2B5EF4-FFF2-40B4-BE49-F238E27FC236}">
                <a16:creationId xmlns:a16="http://schemas.microsoft.com/office/drawing/2014/main" id="{2ED17161-48A0-4C30-9DFE-CA09312F9E58}"/>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6">
            <a:extLst>
              <a:ext uri="{FF2B5EF4-FFF2-40B4-BE49-F238E27FC236}">
                <a16:creationId xmlns:a16="http://schemas.microsoft.com/office/drawing/2014/main" id="{952C7639-C660-438B-9E06-53F25B529462}"/>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7">
            <a:extLst>
              <a:ext uri="{FF2B5EF4-FFF2-40B4-BE49-F238E27FC236}">
                <a16:creationId xmlns:a16="http://schemas.microsoft.com/office/drawing/2014/main" id="{D0ABA254-BC48-4E91-8C5B-3CBE606B0D1E}"/>
              </a:ext>
            </a:extLst>
          </p:cNvPr>
          <p:cNvSpPr>
            <a:spLocks noGrp="1" noChangeArrowheads="1"/>
          </p:cNvSpPr>
          <p:nvPr>
            <p:ph type="sldNum" sz="quarter" idx="12"/>
          </p:nvPr>
        </p:nvSpPr>
        <p:spPr>
          <a:ln/>
        </p:spPr>
        <p:txBody>
          <a:bodyPr/>
          <a:lstStyle>
            <a:lvl1pPr>
              <a:defRPr/>
            </a:lvl1pPr>
          </a:lstStyle>
          <a:p>
            <a:fld id="{3A226590-4670-41F3-8BC4-C394E70CC802}" type="slidenum">
              <a:rPr lang="en-US" altLang="en-US"/>
              <a:pPr/>
              <a:t>‹#›</a:t>
            </a:fld>
            <a:endParaRPr lang="en-US" altLang="en-US"/>
          </a:p>
        </p:txBody>
      </p:sp>
    </p:spTree>
    <p:extLst>
      <p:ext uri="{BB962C8B-B14F-4D97-AF65-F5344CB8AC3E}">
        <p14:creationId xmlns:p14="http://schemas.microsoft.com/office/powerpoint/2010/main" val="2998047338"/>
      </p:ext>
    </p:extLst>
  </p:cSld>
  <p:clrMapOvr>
    <a:masterClrMapping/>
  </p:clrMapOvr>
  <p:transition>
    <p:random/>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5">
            <a:extLst>
              <a:ext uri="{FF2B5EF4-FFF2-40B4-BE49-F238E27FC236}">
                <a16:creationId xmlns:a16="http://schemas.microsoft.com/office/drawing/2014/main" id="{C9364A15-25A0-45F8-B6F2-7A8D28A759ED}"/>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8" name="Rectangle 6">
            <a:extLst>
              <a:ext uri="{FF2B5EF4-FFF2-40B4-BE49-F238E27FC236}">
                <a16:creationId xmlns:a16="http://schemas.microsoft.com/office/drawing/2014/main" id="{DC856087-988F-4EEA-BA02-A4ED500B8A08}"/>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9" name="Rectangle 7">
            <a:extLst>
              <a:ext uri="{FF2B5EF4-FFF2-40B4-BE49-F238E27FC236}">
                <a16:creationId xmlns:a16="http://schemas.microsoft.com/office/drawing/2014/main" id="{3B868A35-B450-439E-8F99-281488A59430}"/>
              </a:ext>
            </a:extLst>
          </p:cNvPr>
          <p:cNvSpPr>
            <a:spLocks noGrp="1" noChangeArrowheads="1"/>
          </p:cNvSpPr>
          <p:nvPr>
            <p:ph type="sldNum" sz="quarter" idx="12"/>
          </p:nvPr>
        </p:nvSpPr>
        <p:spPr>
          <a:ln/>
        </p:spPr>
        <p:txBody>
          <a:bodyPr/>
          <a:lstStyle>
            <a:lvl1pPr>
              <a:defRPr/>
            </a:lvl1pPr>
          </a:lstStyle>
          <a:p>
            <a:fld id="{98103193-CAFE-4EC0-AB97-16AF42DB1DEC}" type="slidenum">
              <a:rPr lang="en-US" altLang="en-US"/>
              <a:pPr/>
              <a:t>‹#›</a:t>
            </a:fld>
            <a:endParaRPr lang="en-US" altLang="en-US"/>
          </a:p>
        </p:txBody>
      </p:sp>
    </p:spTree>
    <p:extLst>
      <p:ext uri="{BB962C8B-B14F-4D97-AF65-F5344CB8AC3E}">
        <p14:creationId xmlns:p14="http://schemas.microsoft.com/office/powerpoint/2010/main" val="1343757020"/>
      </p:ext>
    </p:extLst>
  </p:cSld>
  <p:clrMapOvr>
    <a:masterClrMapping/>
  </p:clrMapOvr>
  <p:transition>
    <p:random/>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5">
            <a:extLst>
              <a:ext uri="{FF2B5EF4-FFF2-40B4-BE49-F238E27FC236}">
                <a16:creationId xmlns:a16="http://schemas.microsoft.com/office/drawing/2014/main" id="{5B3AAF1B-31BB-4D63-BCFC-0488A692EA34}"/>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4" name="Rectangle 6">
            <a:extLst>
              <a:ext uri="{FF2B5EF4-FFF2-40B4-BE49-F238E27FC236}">
                <a16:creationId xmlns:a16="http://schemas.microsoft.com/office/drawing/2014/main" id="{4FBFF10A-85BD-41A1-AAD8-A934CF1DE29C}"/>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5" name="Rectangle 7">
            <a:extLst>
              <a:ext uri="{FF2B5EF4-FFF2-40B4-BE49-F238E27FC236}">
                <a16:creationId xmlns:a16="http://schemas.microsoft.com/office/drawing/2014/main" id="{BF4D2299-445A-49EF-A366-7DB5ADDD1058}"/>
              </a:ext>
            </a:extLst>
          </p:cNvPr>
          <p:cNvSpPr>
            <a:spLocks noGrp="1" noChangeArrowheads="1"/>
          </p:cNvSpPr>
          <p:nvPr>
            <p:ph type="sldNum" sz="quarter" idx="12"/>
          </p:nvPr>
        </p:nvSpPr>
        <p:spPr>
          <a:ln/>
        </p:spPr>
        <p:txBody>
          <a:bodyPr/>
          <a:lstStyle>
            <a:lvl1pPr>
              <a:defRPr/>
            </a:lvl1pPr>
          </a:lstStyle>
          <a:p>
            <a:fld id="{D72FAB0B-F35D-4514-8448-5F7C013FB7AC}" type="slidenum">
              <a:rPr lang="en-US" altLang="en-US"/>
              <a:pPr/>
              <a:t>‹#›</a:t>
            </a:fld>
            <a:endParaRPr lang="en-US" altLang="en-US"/>
          </a:p>
        </p:txBody>
      </p:sp>
    </p:spTree>
    <p:extLst>
      <p:ext uri="{BB962C8B-B14F-4D97-AF65-F5344CB8AC3E}">
        <p14:creationId xmlns:p14="http://schemas.microsoft.com/office/powerpoint/2010/main" val="2496911888"/>
      </p:ext>
    </p:extLst>
  </p:cSld>
  <p:clrMapOvr>
    <a:masterClrMapping/>
  </p:clrMapOvr>
  <p:transition>
    <p:random/>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5">
            <a:extLst>
              <a:ext uri="{FF2B5EF4-FFF2-40B4-BE49-F238E27FC236}">
                <a16:creationId xmlns:a16="http://schemas.microsoft.com/office/drawing/2014/main" id="{349B84B8-B751-4429-953C-ED2637C394DD}"/>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3" name="Rectangle 6">
            <a:extLst>
              <a:ext uri="{FF2B5EF4-FFF2-40B4-BE49-F238E27FC236}">
                <a16:creationId xmlns:a16="http://schemas.microsoft.com/office/drawing/2014/main" id="{BB63CF39-498F-42C3-A206-91D7D45A8C50}"/>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4" name="Rectangle 7">
            <a:extLst>
              <a:ext uri="{FF2B5EF4-FFF2-40B4-BE49-F238E27FC236}">
                <a16:creationId xmlns:a16="http://schemas.microsoft.com/office/drawing/2014/main" id="{928F6118-D0C7-412B-AB1D-F436CA0CD7E3}"/>
              </a:ext>
            </a:extLst>
          </p:cNvPr>
          <p:cNvSpPr>
            <a:spLocks noGrp="1" noChangeArrowheads="1"/>
          </p:cNvSpPr>
          <p:nvPr>
            <p:ph type="sldNum" sz="quarter" idx="12"/>
          </p:nvPr>
        </p:nvSpPr>
        <p:spPr>
          <a:ln/>
        </p:spPr>
        <p:txBody>
          <a:bodyPr/>
          <a:lstStyle>
            <a:lvl1pPr>
              <a:defRPr/>
            </a:lvl1pPr>
          </a:lstStyle>
          <a:p>
            <a:fld id="{C2C66104-1287-489E-A6F0-CE6041CACC30}" type="slidenum">
              <a:rPr lang="en-US" altLang="en-US"/>
              <a:pPr/>
              <a:t>‹#›</a:t>
            </a:fld>
            <a:endParaRPr lang="en-US" altLang="en-US"/>
          </a:p>
        </p:txBody>
      </p:sp>
    </p:spTree>
    <p:extLst>
      <p:ext uri="{BB962C8B-B14F-4D97-AF65-F5344CB8AC3E}">
        <p14:creationId xmlns:p14="http://schemas.microsoft.com/office/powerpoint/2010/main" val="3810224587"/>
      </p:ext>
    </p:extLst>
  </p:cSld>
  <p:clrMapOvr>
    <a:masterClrMapping/>
  </p:clrMapOvr>
  <p:transition>
    <p:random/>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5">
            <a:extLst>
              <a:ext uri="{FF2B5EF4-FFF2-40B4-BE49-F238E27FC236}">
                <a16:creationId xmlns:a16="http://schemas.microsoft.com/office/drawing/2014/main" id="{F59E5EEA-9271-4121-A3AB-80BC50829CFF}"/>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6">
            <a:extLst>
              <a:ext uri="{FF2B5EF4-FFF2-40B4-BE49-F238E27FC236}">
                <a16:creationId xmlns:a16="http://schemas.microsoft.com/office/drawing/2014/main" id="{2A9A0EB5-0324-4CC4-AA73-47AAF2846813}"/>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7">
            <a:extLst>
              <a:ext uri="{FF2B5EF4-FFF2-40B4-BE49-F238E27FC236}">
                <a16:creationId xmlns:a16="http://schemas.microsoft.com/office/drawing/2014/main" id="{7D6380A9-C617-4276-A22F-275EE266F8CC}"/>
              </a:ext>
            </a:extLst>
          </p:cNvPr>
          <p:cNvSpPr>
            <a:spLocks noGrp="1" noChangeArrowheads="1"/>
          </p:cNvSpPr>
          <p:nvPr>
            <p:ph type="sldNum" sz="quarter" idx="12"/>
          </p:nvPr>
        </p:nvSpPr>
        <p:spPr>
          <a:ln/>
        </p:spPr>
        <p:txBody>
          <a:bodyPr/>
          <a:lstStyle>
            <a:lvl1pPr>
              <a:defRPr/>
            </a:lvl1pPr>
          </a:lstStyle>
          <a:p>
            <a:fld id="{5F9C7C20-6022-40A1-BBF5-3BAB5EFCD17F}" type="slidenum">
              <a:rPr lang="en-US" altLang="en-US"/>
              <a:pPr/>
              <a:t>‹#›</a:t>
            </a:fld>
            <a:endParaRPr lang="en-US" altLang="en-US"/>
          </a:p>
        </p:txBody>
      </p:sp>
    </p:spTree>
    <p:extLst>
      <p:ext uri="{BB962C8B-B14F-4D97-AF65-F5344CB8AC3E}">
        <p14:creationId xmlns:p14="http://schemas.microsoft.com/office/powerpoint/2010/main" val="2311246186"/>
      </p:ext>
    </p:extLst>
  </p:cSld>
  <p:clrMapOvr>
    <a:masterClrMapping/>
  </p:clrMapOvr>
  <p:transition>
    <p:random/>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83C9D2DA-E4E9-4EAA-8811-96922902F3A8}"/>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a:extLst>
              <a:ext uri="{FF2B5EF4-FFF2-40B4-BE49-F238E27FC236}">
                <a16:creationId xmlns:a16="http://schemas.microsoft.com/office/drawing/2014/main" id="{8DB12602-0AAE-4AFE-BE89-CE4EE5DF3655}"/>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a:extLst>
              <a:ext uri="{FF2B5EF4-FFF2-40B4-BE49-F238E27FC236}">
                <a16:creationId xmlns:a16="http://schemas.microsoft.com/office/drawing/2014/main" id="{78C33FE5-3EDE-405D-8C78-31290D1CF9D0}"/>
              </a:ext>
            </a:extLst>
          </p:cNvPr>
          <p:cNvSpPr>
            <a:spLocks noGrp="1" noChangeArrowheads="1"/>
          </p:cNvSpPr>
          <p:nvPr>
            <p:ph type="sldNum" sz="quarter" idx="12"/>
          </p:nvPr>
        </p:nvSpPr>
        <p:spPr>
          <a:ln/>
        </p:spPr>
        <p:txBody>
          <a:bodyPr/>
          <a:lstStyle>
            <a:lvl1pPr>
              <a:defRPr/>
            </a:lvl1pPr>
          </a:lstStyle>
          <a:p>
            <a:fld id="{5B117DFF-659C-4A38-8844-B96C62694AE4}" type="slidenum">
              <a:rPr lang="en-US" altLang="en-US"/>
              <a:pPr/>
              <a:t>‹#›</a:t>
            </a:fld>
            <a:endParaRPr lang="en-US" altLang="en-US"/>
          </a:p>
        </p:txBody>
      </p:sp>
    </p:spTree>
    <p:extLst>
      <p:ext uri="{BB962C8B-B14F-4D97-AF65-F5344CB8AC3E}">
        <p14:creationId xmlns:p14="http://schemas.microsoft.com/office/powerpoint/2010/main" val="895193726"/>
      </p:ext>
    </p:extLst>
  </p:cSld>
  <p:clrMapOvr>
    <a:masterClrMapping/>
  </p:clrMapOvr>
  <p:transition>
    <p:wedg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5">
            <a:extLst>
              <a:ext uri="{FF2B5EF4-FFF2-40B4-BE49-F238E27FC236}">
                <a16:creationId xmlns:a16="http://schemas.microsoft.com/office/drawing/2014/main" id="{9127FFEA-762D-4A89-95A4-6269A66A8432}"/>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6">
            <a:extLst>
              <a:ext uri="{FF2B5EF4-FFF2-40B4-BE49-F238E27FC236}">
                <a16:creationId xmlns:a16="http://schemas.microsoft.com/office/drawing/2014/main" id="{D9B07E15-F99B-430F-A399-7A4551D6909B}"/>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7">
            <a:extLst>
              <a:ext uri="{FF2B5EF4-FFF2-40B4-BE49-F238E27FC236}">
                <a16:creationId xmlns:a16="http://schemas.microsoft.com/office/drawing/2014/main" id="{B5F8BE99-9856-4AAF-AEF9-A1A47EBA5862}"/>
              </a:ext>
            </a:extLst>
          </p:cNvPr>
          <p:cNvSpPr>
            <a:spLocks noGrp="1" noChangeArrowheads="1"/>
          </p:cNvSpPr>
          <p:nvPr>
            <p:ph type="sldNum" sz="quarter" idx="12"/>
          </p:nvPr>
        </p:nvSpPr>
        <p:spPr>
          <a:ln/>
        </p:spPr>
        <p:txBody>
          <a:bodyPr/>
          <a:lstStyle>
            <a:lvl1pPr>
              <a:defRPr/>
            </a:lvl1pPr>
          </a:lstStyle>
          <a:p>
            <a:fld id="{604E8DE5-227E-4117-96CD-8D44112170C6}" type="slidenum">
              <a:rPr lang="en-US" altLang="en-US"/>
              <a:pPr/>
              <a:t>‹#›</a:t>
            </a:fld>
            <a:endParaRPr lang="en-US" altLang="en-US"/>
          </a:p>
        </p:txBody>
      </p:sp>
    </p:spTree>
    <p:extLst>
      <p:ext uri="{BB962C8B-B14F-4D97-AF65-F5344CB8AC3E}">
        <p14:creationId xmlns:p14="http://schemas.microsoft.com/office/powerpoint/2010/main" val="3093574703"/>
      </p:ext>
    </p:extLst>
  </p:cSld>
  <p:clrMapOvr>
    <a:masterClrMapping/>
  </p:clrMapOvr>
  <p:transition>
    <p:random/>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5">
            <a:extLst>
              <a:ext uri="{FF2B5EF4-FFF2-40B4-BE49-F238E27FC236}">
                <a16:creationId xmlns:a16="http://schemas.microsoft.com/office/drawing/2014/main" id="{A190D8AC-3B36-47D8-8BF4-9FA2056E0E29}"/>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6">
            <a:extLst>
              <a:ext uri="{FF2B5EF4-FFF2-40B4-BE49-F238E27FC236}">
                <a16:creationId xmlns:a16="http://schemas.microsoft.com/office/drawing/2014/main" id="{A29CAA7E-44ED-4966-9265-C481DD9D540A}"/>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7">
            <a:extLst>
              <a:ext uri="{FF2B5EF4-FFF2-40B4-BE49-F238E27FC236}">
                <a16:creationId xmlns:a16="http://schemas.microsoft.com/office/drawing/2014/main" id="{81FC1646-6321-4753-96C6-87DD8899B5EB}"/>
              </a:ext>
            </a:extLst>
          </p:cNvPr>
          <p:cNvSpPr>
            <a:spLocks noGrp="1" noChangeArrowheads="1"/>
          </p:cNvSpPr>
          <p:nvPr>
            <p:ph type="sldNum" sz="quarter" idx="12"/>
          </p:nvPr>
        </p:nvSpPr>
        <p:spPr>
          <a:ln/>
        </p:spPr>
        <p:txBody>
          <a:bodyPr/>
          <a:lstStyle>
            <a:lvl1pPr>
              <a:defRPr/>
            </a:lvl1pPr>
          </a:lstStyle>
          <a:p>
            <a:fld id="{BDC2B94A-E5ED-4C8C-9360-AD4B29DC753A}" type="slidenum">
              <a:rPr lang="en-US" altLang="en-US"/>
              <a:pPr/>
              <a:t>‹#›</a:t>
            </a:fld>
            <a:endParaRPr lang="en-US" altLang="en-US"/>
          </a:p>
        </p:txBody>
      </p:sp>
    </p:spTree>
    <p:extLst>
      <p:ext uri="{BB962C8B-B14F-4D97-AF65-F5344CB8AC3E}">
        <p14:creationId xmlns:p14="http://schemas.microsoft.com/office/powerpoint/2010/main" val="406154296"/>
      </p:ext>
    </p:extLst>
  </p:cSld>
  <p:clrMapOvr>
    <a:masterClrMapping/>
  </p:clrMapOvr>
  <p:transition>
    <p:random/>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880600" y="381000"/>
            <a:ext cx="2413000" cy="57150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2641600" y="381000"/>
            <a:ext cx="7035800" cy="57150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5">
            <a:extLst>
              <a:ext uri="{FF2B5EF4-FFF2-40B4-BE49-F238E27FC236}">
                <a16:creationId xmlns:a16="http://schemas.microsoft.com/office/drawing/2014/main" id="{FC404341-CB17-412B-AD4C-D847974C924B}"/>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6">
            <a:extLst>
              <a:ext uri="{FF2B5EF4-FFF2-40B4-BE49-F238E27FC236}">
                <a16:creationId xmlns:a16="http://schemas.microsoft.com/office/drawing/2014/main" id="{BD329D84-4445-493B-8EE7-251FC159F464}"/>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7">
            <a:extLst>
              <a:ext uri="{FF2B5EF4-FFF2-40B4-BE49-F238E27FC236}">
                <a16:creationId xmlns:a16="http://schemas.microsoft.com/office/drawing/2014/main" id="{45959528-5E21-458B-987D-BDF22C8E845B}"/>
              </a:ext>
            </a:extLst>
          </p:cNvPr>
          <p:cNvSpPr>
            <a:spLocks noGrp="1" noChangeArrowheads="1"/>
          </p:cNvSpPr>
          <p:nvPr>
            <p:ph type="sldNum" sz="quarter" idx="12"/>
          </p:nvPr>
        </p:nvSpPr>
        <p:spPr>
          <a:ln/>
        </p:spPr>
        <p:txBody>
          <a:bodyPr/>
          <a:lstStyle>
            <a:lvl1pPr>
              <a:defRPr/>
            </a:lvl1pPr>
          </a:lstStyle>
          <a:p>
            <a:fld id="{595A059B-6A6B-4678-897C-9BE6CC0101F0}" type="slidenum">
              <a:rPr lang="en-US" altLang="en-US"/>
              <a:pPr/>
              <a:t>‹#›</a:t>
            </a:fld>
            <a:endParaRPr lang="en-US" altLang="en-US"/>
          </a:p>
        </p:txBody>
      </p:sp>
    </p:spTree>
    <p:extLst>
      <p:ext uri="{BB962C8B-B14F-4D97-AF65-F5344CB8AC3E}">
        <p14:creationId xmlns:p14="http://schemas.microsoft.com/office/powerpoint/2010/main" val="2508462095"/>
      </p:ext>
    </p:extLst>
  </p:cSld>
  <p:clrMapOvr>
    <a:masterClrMapping/>
  </p:clrMapOvr>
  <p:transition>
    <p:random/>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19458" name="Rectangle 2"/>
          <p:cNvSpPr>
            <a:spLocks noGrp="1" noChangeArrowheads="1"/>
          </p:cNvSpPr>
          <p:nvPr>
            <p:ph type="ctrTitle"/>
          </p:nvPr>
        </p:nvSpPr>
        <p:spPr>
          <a:xfrm>
            <a:off x="1422400" y="838200"/>
            <a:ext cx="9956800" cy="2438400"/>
          </a:xfrm>
        </p:spPr>
        <p:txBody>
          <a:bodyPr/>
          <a:lstStyle>
            <a:lvl1pPr>
              <a:defRPr sz="4400"/>
            </a:lvl1pPr>
          </a:lstStyle>
          <a:p>
            <a:pPr lvl="0"/>
            <a:r>
              <a:rPr lang="en-US" altLang="en-US" noProof="0"/>
              <a:t>Click to edit Master title style</a:t>
            </a:r>
          </a:p>
        </p:txBody>
      </p:sp>
      <p:sp>
        <p:nvSpPr>
          <p:cNvPr id="19459" name="Rectangle 3"/>
          <p:cNvSpPr>
            <a:spLocks noGrp="1" noChangeArrowheads="1"/>
          </p:cNvSpPr>
          <p:nvPr>
            <p:ph type="subTitle" idx="1"/>
          </p:nvPr>
        </p:nvSpPr>
        <p:spPr>
          <a:xfrm>
            <a:off x="5892800" y="3581400"/>
            <a:ext cx="5994400" cy="1219200"/>
          </a:xfrm>
        </p:spPr>
        <p:txBody>
          <a:bodyPr/>
          <a:lstStyle>
            <a:lvl1pPr marL="0" indent="0" algn="ctr">
              <a:buFontTx/>
              <a:buNone/>
              <a:defRPr/>
            </a:lvl1pPr>
          </a:lstStyle>
          <a:p>
            <a:pPr lvl="0"/>
            <a:r>
              <a:rPr lang="en-US" altLang="en-US" noProof="0"/>
              <a:t>Click to edit Master subtitle style</a:t>
            </a:r>
          </a:p>
        </p:txBody>
      </p:sp>
      <p:sp>
        <p:nvSpPr>
          <p:cNvPr id="4" name="Rectangle 4">
            <a:extLst>
              <a:ext uri="{FF2B5EF4-FFF2-40B4-BE49-F238E27FC236}">
                <a16:creationId xmlns:a16="http://schemas.microsoft.com/office/drawing/2014/main" id="{1B83C4FA-0A6D-4E60-BE68-4D4CE18E8B38}"/>
              </a:ext>
            </a:extLst>
          </p:cNvPr>
          <p:cNvSpPr>
            <a:spLocks noGrp="1" noChangeArrowheads="1"/>
          </p:cNvSpPr>
          <p:nvPr>
            <p:ph type="dt" sz="half" idx="10"/>
          </p:nvPr>
        </p:nvSpPr>
        <p:spPr/>
        <p:txBody>
          <a:bodyPr/>
          <a:lstStyle>
            <a:lvl1pPr>
              <a:defRPr smtClean="0"/>
            </a:lvl1pPr>
          </a:lstStyle>
          <a:p>
            <a:pPr>
              <a:defRPr/>
            </a:pPr>
            <a:endParaRPr lang="en-US" altLang="en-US"/>
          </a:p>
        </p:txBody>
      </p:sp>
      <p:sp>
        <p:nvSpPr>
          <p:cNvPr id="5" name="Rectangle 5">
            <a:extLst>
              <a:ext uri="{FF2B5EF4-FFF2-40B4-BE49-F238E27FC236}">
                <a16:creationId xmlns:a16="http://schemas.microsoft.com/office/drawing/2014/main" id="{E0DCC4B5-25DA-463D-B0D0-D3E756039FD6}"/>
              </a:ext>
            </a:extLst>
          </p:cNvPr>
          <p:cNvSpPr>
            <a:spLocks noGrp="1" noChangeArrowheads="1"/>
          </p:cNvSpPr>
          <p:nvPr>
            <p:ph type="ftr" sz="quarter" idx="11"/>
          </p:nvPr>
        </p:nvSpPr>
        <p:spPr/>
        <p:txBody>
          <a:bodyPr/>
          <a:lstStyle>
            <a:lvl1pPr>
              <a:defRPr smtClean="0"/>
            </a:lvl1pPr>
          </a:lstStyle>
          <a:p>
            <a:pPr>
              <a:defRPr/>
            </a:pPr>
            <a:endParaRPr lang="en-US" altLang="en-US"/>
          </a:p>
        </p:txBody>
      </p:sp>
      <p:sp>
        <p:nvSpPr>
          <p:cNvPr id="6" name="Rectangle 6">
            <a:extLst>
              <a:ext uri="{FF2B5EF4-FFF2-40B4-BE49-F238E27FC236}">
                <a16:creationId xmlns:a16="http://schemas.microsoft.com/office/drawing/2014/main" id="{7FB1354F-9C7B-4730-97D8-39FA5A6AC350}"/>
              </a:ext>
            </a:extLst>
          </p:cNvPr>
          <p:cNvSpPr>
            <a:spLocks noGrp="1" noChangeArrowheads="1"/>
          </p:cNvSpPr>
          <p:nvPr>
            <p:ph type="sldNum" sz="quarter" idx="12"/>
          </p:nvPr>
        </p:nvSpPr>
        <p:spPr/>
        <p:txBody>
          <a:bodyPr/>
          <a:lstStyle>
            <a:lvl1pPr>
              <a:defRPr/>
            </a:lvl1pPr>
          </a:lstStyle>
          <a:p>
            <a:fld id="{1EB2AB8A-38A8-449D-9E3D-86ED9EDF7DE5}" type="slidenum">
              <a:rPr lang="en-US" altLang="en-US"/>
              <a:pPr/>
              <a:t>‹#›</a:t>
            </a:fld>
            <a:endParaRPr lang="en-US" altLang="en-US"/>
          </a:p>
        </p:txBody>
      </p:sp>
    </p:spTree>
    <p:extLst>
      <p:ext uri="{BB962C8B-B14F-4D97-AF65-F5344CB8AC3E}">
        <p14:creationId xmlns:p14="http://schemas.microsoft.com/office/powerpoint/2010/main" val="1948226496"/>
      </p:ext>
    </p:extLst>
  </p:cSld>
  <p:clrMapOvr>
    <a:masterClrMapping/>
  </p:clrMapOvr>
  <p:transition>
    <p:random/>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522C2571-4F1F-402A-A032-218B9656CBFE}"/>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a:extLst>
              <a:ext uri="{FF2B5EF4-FFF2-40B4-BE49-F238E27FC236}">
                <a16:creationId xmlns:a16="http://schemas.microsoft.com/office/drawing/2014/main" id="{33D0AE0C-ECB1-4462-8A04-03330A3073A2}"/>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a:extLst>
              <a:ext uri="{FF2B5EF4-FFF2-40B4-BE49-F238E27FC236}">
                <a16:creationId xmlns:a16="http://schemas.microsoft.com/office/drawing/2014/main" id="{1A10BD3C-1A89-43B6-B880-A0ACC4B89468}"/>
              </a:ext>
            </a:extLst>
          </p:cNvPr>
          <p:cNvSpPr>
            <a:spLocks noGrp="1" noChangeArrowheads="1"/>
          </p:cNvSpPr>
          <p:nvPr>
            <p:ph type="sldNum" sz="quarter" idx="12"/>
          </p:nvPr>
        </p:nvSpPr>
        <p:spPr>
          <a:ln/>
        </p:spPr>
        <p:txBody>
          <a:bodyPr/>
          <a:lstStyle>
            <a:lvl1pPr>
              <a:defRPr/>
            </a:lvl1pPr>
          </a:lstStyle>
          <a:p>
            <a:fld id="{9C0F4313-CD50-4A71-AFDA-A833B083BAAF}" type="slidenum">
              <a:rPr lang="en-US" altLang="en-US"/>
              <a:pPr/>
              <a:t>‹#›</a:t>
            </a:fld>
            <a:endParaRPr lang="en-US" altLang="en-US"/>
          </a:p>
        </p:txBody>
      </p:sp>
    </p:spTree>
    <p:extLst>
      <p:ext uri="{BB962C8B-B14F-4D97-AF65-F5344CB8AC3E}">
        <p14:creationId xmlns:p14="http://schemas.microsoft.com/office/powerpoint/2010/main" val="3300216341"/>
      </p:ext>
    </p:extLst>
  </p:cSld>
  <p:clrMapOvr>
    <a:masterClrMapping/>
  </p:clrMapOvr>
  <p:transition>
    <p:random/>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a:extLst>
              <a:ext uri="{FF2B5EF4-FFF2-40B4-BE49-F238E27FC236}">
                <a16:creationId xmlns:a16="http://schemas.microsoft.com/office/drawing/2014/main" id="{23B2EDB0-A295-4AEF-9666-74D6D2E1330F}"/>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a:extLst>
              <a:ext uri="{FF2B5EF4-FFF2-40B4-BE49-F238E27FC236}">
                <a16:creationId xmlns:a16="http://schemas.microsoft.com/office/drawing/2014/main" id="{7A1A54FA-5DB3-450E-B8FD-88681890969E}"/>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a:extLst>
              <a:ext uri="{FF2B5EF4-FFF2-40B4-BE49-F238E27FC236}">
                <a16:creationId xmlns:a16="http://schemas.microsoft.com/office/drawing/2014/main" id="{C354594B-D4C4-4BBA-A061-E03C6374F782}"/>
              </a:ext>
            </a:extLst>
          </p:cNvPr>
          <p:cNvSpPr>
            <a:spLocks noGrp="1" noChangeArrowheads="1"/>
          </p:cNvSpPr>
          <p:nvPr>
            <p:ph type="sldNum" sz="quarter" idx="12"/>
          </p:nvPr>
        </p:nvSpPr>
        <p:spPr>
          <a:ln/>
        </p:spPr>
        <p:txBody>
          <a:bodyPr/>
          <a:lstStyle>
            <a:lvl1pPr>
              <a:defRPr/>
            </a:lvl1pPr>
          </a:lstStyle>
          <a:p>
            <a:fld id="{1F720081-335D-4906-8BFB-BE8E6B5B254C}" type="slidenum">
              <a:rPr lang="en-US" altLang="en-US"/>
              <a:pPr/>
              <a:t>‹#›</a:t>
            </a:fld>
            <a:endParaRPr lang="en-US" altLang="en-US"/>
          </a:p>
        </p:txBody>
      </p:sp>
    </p:spTree>
    <p:extLst>
      <p:ext uri="{BB962C8B-B14F-4D97-AF65-F5344CB8AC3E}">
        <p14:creationId xmlns:p14="http://schemas.microsoft.com/office/powerpoint/2010/main" val="2407854048"/>
      </p:ext>
    </p:extLst>
  </p:cSld>
  <p:clrMapOvr>
    <a:masterClrMapping/>
  </p:clrMapOvr>
  <p:transition>
    <p:random/>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048000" y="1905000"/>
            <a:ext cx="41656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7416800" y="1905000"/>
            <a:ext cx="41656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a:extLst>
              <a:ext uri="{FF2B5EF4-FFF2-40B4-BE49-F238E27FC236}">
                <a16:creationId xmlns:a16="http://schemas.microsoft.com/office/drawing/2014/main" id="{E716A3E8-40E8-4D06-93FD-4E90328756D4}"/>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a:extLst>
              <a:ext uri="{FF2B5EF4-FFF2-40B4-BE49-F238E27FC236}">
                <a16:creationId xmlns:a16="http://schemas.microsoft.com/office/drawing/2014/main" id="{190478EB-F8F0-4878-99DA-F18ADA446867}"/>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a:extLst>
              <a:ext uri="{FF2B5EF4-FFF2-40B4-BE49-F238E27FC236}">
                <a16:creationId xmlns:a16="http://schemas.microsoft.com/office/drawing/2014/main" id="{773AB2BF-C121-4D10-B2F4-8D02234974C5}"/>
              </a:ext>
            </a:extLst>
          </p:cNvPr>
          <p:cNvSpPr>
            <a:spLocks noGrp="1" noChangeArrowheads="1"/>
          </p:cNvSpPr>
          <p:nvPr>
            <p:ph type="sldNum" sz="quarter" idx="12"/>
          </p:nvPr>
        </p:nvSpPr>
        <p:spPr>
          <a:ln/>
        </p:spPr>
        <p:txBody>
          <a:bodyPr/>
          <a:lstStyle>
            <a:lvl1pPr>
              <a:defRPr/>
            </a:lvl1pPr>
          </a:lstStyle>
          <a:p>
            <a:fld id="{A4C71942-B520-44E1-BAF2-BCACE4867E3E}" type="slidenum">
              <a:rPr lang="en-US" altLang="en-US"/>
              <a:pPr/>
              <a:t>‹#›</a:t>
            </a:fld>
            <a:endParaRPr lang="en-US" altLang="en-US"/>
          </a:p>
        </p:txBody>
      </p:sp>
    </p:spTree>
    <p:extLst>
      <p:ext uri="{BB962C8B-B14F-4D97-AF65-F5344CB8AC3E}">
        <p14:creationId xmlns:p14="http://schemas.microsoft.com/office/powerpoint/2010/main" val="2874127599"/>
      </p:ext>
    </p:extLst>
  </p:cSld>
  <p:clrMapOvr>
    <a:masterClrMapping/>
  </p:clrMapOvr>
  <p:transition>
    <p:random/>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a:extLst>
              <a:ext uri="{FF2B5EF4-FFF2-40B4-BE49-F238E27FC236}">
                <a16:creationId xmlns:a16="http://schemas.microsoft.com/office/drawing/2014/main" id="{B28AAB15-B533-4427-BDB8-A7E1A128C60C}"/>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8" name="Rectangle 5">
            <a:extLst>
              <a:ext uri="{FF2B5EF4-FFF2-40B4-BE49-F238E27FC236}">
                <a16:creationId xmlns:a16="http://schemas.microsoft.com/office/drawing/2014/main" id="{9044BE76-69CA-41F6-8C4E-CA1872865204}"/>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9" name="Rectangle 6">
            <a:extLst>
              <a:ext uri="{FF2B5EF4-FFF2-40B4-BE49-F238E27FC236}">
                <a16:creationId xmlns:a16="http://schemas.microsoft.com/office/drawing/2014/main" id="{5AC9FE46-F5E3-4171-803D-3A3570043CDA}"/>
              </a:ext>
            </a:extLst>
          </p:cNvPr>
          <p:cNvSpPr>
            <a:spLocks noGrp="1" noChangeArrowheads="1"/>
          </p:cNvSpPr>
          <p:nvPr>
            <p:ph type="sldNum" sz="quarter" idx="12"/>
          </p:nvPr>
        </p:nvSpPr>
        <p:spPr>
          <a:ln/>
        </p:spPr>
        <p:txBody>
          <a:bodyPr/>
          <a:lstStyle>
            <a:lvl1pPr>
              <a:defRPr/>
            </a:lvl1pPr>
          </a:lstStyle>
          <a:p>
            <a:fld id="{F386021A-7D52-4121-BC14-58DC44A0B999}" type="slidenum">
              <a:rPr lang="en-US" altLang="en-US"/>
              <a:pPr/>
              <a:t>‹#›</a:t>
            </a:fld>
            <a:endParaRPr lang="en-US" altLang="en-US"/>
          </a:p>
        </p:txBody>
      </p:sp>
    </p:spTree>
    <p:extLst>
      <p:ext uri="{BB962C8B-B14F-4D97-AF65-F5344CB8AC3E}">
        <p14:creationId xmlns:p14="http://schemas.microsoft.com/office/powerpoint/2010/main" val="3927304900"/>
      </p:ext>
    </p:extLst>
  </p:cSld>
  <p:clrMapOvr>
    <a:masterClrMapping/>
  </p:clrMapOvr>
  <p:transition>
    <p:random/>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a:extLst>
              <a:ext uri="{FF2B5EF4-FFF2-40B4-BE49-F238E27FC236}">
                <a16:creationId xmlns:a16="http://schemas.microsoft.com/office/drawing/2014/main" id="{C6AB03F5-3ADD-46C7-83A0-8ECE745CF254}"/>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4" name="Rectangle 5">
            <a:extLst>
              <a:ext uri="{FF2B5EF4-FFF2-40B4-BE49-F238E27FC236}">
                <a16:creationId xmlns:a16="http://schemas.microsoft.com/office/drawing/2014/main" id="{9B5708E3-26FE-4DF6-9CB6-280A3924DA1E}"/>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5" name="Rectangle 6">
            <a:extLst>
              <a:ext uri="{FF2B5EF4-FFF2-40B4-BE49-F238E27FC236}">
                <a16:creationId xmlns:a16="http://schemas.microsoft.com/office/drawing/2014/main" id="{31E09E27-2F2B-4988-A43A-23E545643B95}"/>
              </a:ext>
            </a:extLst>
          </p:cNvPr>
          <p:cNvSpPr>
            <a:spLocks noGrp="1" noChangeArrowheads="1"/>
          </p:cNvSpPr>
          <p:nvPr>
            <p:ph type="sldNum" sz="quarter" idx="12"/>
          </p:nvPr>
        </p:nvSpPr>
        <p:spPr>
          <a:ln/>
        </p:spPr>
        <p:txBody>
          <a:bodyPr/>
          <a:lstStyle>
            <a:lvl1pPr>
              <a:defRPr/>
            </a:lvl1pPr>
          </a:lstStyle>
          <a:p>
            <a:fld id="{89CD7F26-451F-4610-9101-66B6643ED552}" type="slidenum">
              <a:rPr lang="en-US" altLang="en-US"/>
              <a:pPr/>
              <a:t>‹#›</a:t>
            </a:fld>
            <a:endParaRPr lang="en-US" altLang="en-US"/>
          </a:p>
        </p:txBody>
      </p:sp>
    </p:spTree>
    <p:extLst>
      <p:ext uri="{BB962C8B-B14F-4D97-AF65-F5344CB8AC3E}">
        <p14:creationId xmlns:p14="http://schemas.microsoft.com/office/powerpoint/2010/main" val="1766250073"/>
      </p:ext>
    </p:extLst>
  </p:cSld>
  <p:clrMapOvr>
    <a:masterClrMapping/>
  </p:clrMapOvr>
  <p:transition>
    <p:random/>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18380561-8C29-4142-BA32-FF8BF8617BA5}"/>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3" name="Rectangle 5">
            <a:extLst>
              <a:ext uri="{FF2B5EF4-FFF2-40B4-BE49-F238E27FC236}">
                <a16:creationId xmlns:a16="http://schemas.microsoft.com/office/drawing/2014/main" id="{06BE7A57-4270-4098-8252-D494282B4E7B}"/>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4" name="Rectangle 6">
            <a:extLst>
              <a:ext uri="{FF2B5EF4-FFF2-40B4-BE49-F238E27FC236}">
                <a16:creationId xmlns:a16="http://schemas.microsoft.com/office/drawing/2014/main" id="{ABF49663-E82E-44FD-8B44-4E4BADA03AC3}"/>
              </a:ext>
            </a:extLst>
          </p:cNvPr>
          <p:cNvSpPr>
            <a:spLocks noGrp="1" noChangeArrowheads="1"/>
          </p:cNvSpPr>
          <p:nvPr>
            <p:ph type="sldNum" sz="quarter" idx="12"/>
          </p:nvPr>
        </p:nvSpPr>
        <p:spPr>
          <a:ln/>
        </p:spPr>
        <p:txBody>
          <a:bodyPr/>
          <a:lstStyle>
            <a:lvl1pPr>
              <a:defRPr/>
            </a:lvl1pPr>
          </a:lstStyle>
          <a:p>
            <a:fld id="{7BB5DFF6-B8E9-4E3E-B3C6-303B6EFCFC43}" type="slidenum">
              <a:rPr lang="en-US" altLang="en-US"/>
              <a:pPr/>
              <a:t>‹#›</a:t>
            </a:fld>
            <a:endParaRPr lang="en-US" altLang="en-US"/>
          </a:p>
        </p:txBody>
      </p:sp>
    </p:spTree>
    <p:extLst>
      <p:ext uri="{BB962C8B-B14F-4D97-AF65-F5344CB8AC3E}">
        <p14:creationId xmlns:p14="http://schemas.microsoft.com/office/powerpoint/2010/main" val="1667543987"/>
      </p:ext>
    </p:extLst>
  </p:cSld>
  <p:clrMapOvr>
    <a:masterClrMapping/>
  </p:clrMapOvr>
  <p:transition>
    <p:random/>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a:extLst>
              <a:ext uri="{FF2B5EF4-FFF2-40B4-BE49-F238E27FC236}">
                <a16:creationId xmlns:a16="http://schemas.microsoft.com/office/drawing/2014/main" id="{5BFE5169-2799-4776-88D0-0BA011D766B3}"/>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a:extLst>
              <a:ext uri="{FF2B5EF4-FFF2-40B4-BE49-F238E27FC236}">
                <a16:creationId xmlns:a16="http://schemas.microsoft.com/office/drawing/2014/main" id="{80197DA0-51CD-4564-8503-3F9967314F1D}"/>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a:extLst>
              <a:ext uri="{FF2B5EF4-FFF2-40B4-BE49-F238E27FC236}">
                <a16:creationId xmlns:a16="http://schemas.microsoft.com/office/drawing/2014/main" id="{18DF8BDB-6172-479D-93EF-74D091ABBFC9}"/>
              </a:ext>
            </a:extLst>
          </p:cNvPr>
          <p:cNvSpPr>
            <a:spLocks noGrp="1" noChangeArrowheads="1"/>
          </p:cNvSpPr>
          <p:nvPr>
            <p:ph type="sldNum" sz="quarter" idx="12"/>
          </p:nvPr>
        </p:nvSpPr>
        <p:spPr>
          <a:ln/>
        </p:spPr>
        <p:txBody>
          <a:bodyPr/>
          <a:lstStyle>
            <a:lvl1pPr>
              <a:defRPr/>
            </a:lvl1pPr>
          </a:lstStyle>
          <a:p>
            <a:fld id="{ABF56BC7-008A-470E-8D46-C6934E14E543}" type="slidenum">
              <a:rPr lang="en-US" altLang="en-US"/>
              <a:pPr/>
              <a:t>‹#›</a:t>
            </a:fld>
            <a:endParaRPr lang="en-US" altLang="en-US"/>
          </a:p>
        </p:txBody>
      </p:sp>
    </p:spTree>
    <p:extLst>
      <p:ext uri="{BB962C8B-B14F-4D97-AF65-F5344CB8AC3E}">
        <p14:creationId xmlns:p14="http://schemas.microsoft.com/office/powerpoint/2010/main" val="2050299712"/>
      </p:ext>
    </p:extLst>
  </p:cSld>
  <p:clrMapOvr>
    <a:masterClrMapping/>
  </p:clrMapOvr>
  <p:transition>
    <p:wedge/>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7ACA29EA-8322-4124-B3F9-9BC5BF3FC608}"/>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a:extLst>
              <a:ext uri="{FF2B5EF4-FFF2-40B4-BE49-F238E27FC236}">
                <a16:creationId xmlns:a16="http://schemas.microsoft.com/office/drawing/2014/main" id="{5742C20B-4A90-458D-A887-BF185E41A8CF}"/>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a:extLst>
              <a:ext uri="{FF2B5EF4-FFF2-40B4-BE49-F238E27FC236}">
                <a16:creationId xmlns:a16="http://schemas.microsoft.com/office/drawing/2014/main" id="{D287347C-77DF-4A61-B75D-559A72FAF698}"/>
              </a:ext>
            </a:extLst>
          </p:cNvPr>
          <p:cNvSpPr>
            <a:spLocks noGrp="1" noChangeArrowheads="1"/>
          </p:cNvSpPr>
          <p:nvPr>
            <p:ph type="sldNum" sz="quarter" idx="12"/>
          </p:nvPr>
        </p:nvSpPr>
        <p:spPr>
          <a:ln/>
        </p:spPr>
        <p:txBody>
          <a:bodyPr/>
          <a:lstStyle>
            <a:lvl1pPr>
              <a:defRPr/>
            </a:lvl1pPr>
          </a:lstStyle>
          <a:p>
            <a:fld id="{7A2306FD-6C7D-4B86-B625-D4687C9F2D54}" type="slidenum">
              <a:rPr lang="en-US" altLang="en-US"/>
              <a:pPr/>
              <a:t>‹#›</a:t>
            </a:fld>
            <a:endParaRPr lang="en-US" altLang="en-US"/>
          </a:p>
        </p:txBody>
      </p:sp>
    </p:spTree>
    <p:extLst>
      <p:ext uri="{BB962C8B-B14F-4D97-AF65-F5344CB8AC3E}">
        <p14:creationId xmlns:p14="http://schemas.microsoft.com/office/powerpoint/2010/main" val="1259751843"/>
      </p:ext>
    </p:extLst>
  </p:cSld>
  <p:clrMapOvr>
    <a:masterClrMapping/>
  </p:clrMapOvr>
  <p:transition>
    <p:random/>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BE983968-05B7-4B25-BC23-26A1BFA27B9F}"/>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a:extLst>
              <a:ext uri="{FF2B5EF4-FFF2-40B4-BE49-F238E27FC236}">
                <a16:creationId xmlns:a16="http://schemas.microsoft.com/office/drawing/2014/main" id="{DD5CC550-5392-4427-9B49-D234ACA2D35C}"/>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a:extLst>
              <a:ext uri="{FF2B5EF4-FFF2-40B4-BE49-F238E27FC236}">
                <a16:creationId xmlns:a16="http://schemas.microsoft.com/office/drawing/2014/main" id="{0CEB74B0-671C-480C-80C4-A1797461B301}"/>
              </a:ext>
            </a:extLst>
          </p:cNvPr>
          <p:cNvSpPr>
            <a:spLocks noGrp="1" noChangeArrowheads="1"/>
          </p:cNvSpPr>
          <p:nvPr>
            <p:ph type="sldNum" sz="quarter" idx="12"/>
          </p:nvPr>
        </p:nvSpPr>
        <p:spPr>
          <a:ln/>
        </p:spPr>
        <p:txBody>
          <a:bodyPr/>
          <a:lstStyle>
            <a:lvl1pPr>
              <a:defRPr/>
            </a:lvl1pPr>
          </a:lstStyle>
          <a:p>
            <a:fld id="{74740F6B-8801-445B-AAF1-D0C6D565BEF8}" type="slidenum">
              <a:rPr lang="en-US" altLang="en-US"/>
              <a:pPr/>
              <a:t>‹#›</a:t>
            </a:fld>
            <a:endParaRPr lang="en-US" altLang="en-US"/>
          </a:p>
        </p:txBody>
      </p:sp>
    </p:spTree>
    <p:extLst>
      <p:ext uri="{BB962C8B-B14F-4D97-AF65-F5344CB8AC3E}">
        <p14:creationId xmlns:p14="http://schemas.microsoft.com/office/powerpoint/2010/main" val="2689888243"/>
      </p:ext>
    </p:extLst>
  </p:cSld>
  <p:clrMapOvr>
    <a:masterClrMapping/>
  </p:clrMapOvr>
  <p:transition>
    <p:random/>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8A91D62D-5137-4781-B099-EEAA151AAE71}"/>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a:extLst>
              <a:ext uri="{FF2B5EF4-FFF2-40B4-BE49-F238E27FC236}">
                <a16:creationId xmlns:a16="http://schemas.microsoft.com/office/drawing/2014/main" id="{692EBE5A-221E-4182-9618-56D23E7220B1}"/>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a:extLst>
              <a:ext uri="{FF2B5EF4-FFF2-40B4-BE49-F238E27FC236}">
                <a16:creationId xmlns:a16="http://schemas.microsoft.com/office/drawing/2014/main" id="{547F835E-CA40-445D-B2C6-F2650124C329}"/>
              </a:ext>
            </a:extLst>
          </p:cNvPr>
          <p:cNvSpPr>
            <a:spLocks noGrp="1" noChangeArrowheads="1"/>
          </p:cNvSpPr>
          <p:nvPr>
            <p:ph type="sldNum" sz="quarter" idx="12"/>
          </p:nvPr>
        </p:nvSpPr>
        <p:spPr>
          <a:ln/>
        </p:spPr>
        <p:txBody>
          <a:bodyPr/>
          <a:lstStyle>
            <a:lvl1pPr>
              <a:defRPr/>
            </a:lvl1pPr>
          </a:lstStyle>
          <a:p>
            <a:fld id="{7A76ED7D-6635-40A3-AA13-E87D53D07A74}" type="slidenum">
              <a:rPr lang="en-US" altLang="en-US"/>
              <a:pPr/>
              <a:t>‹#›</a:t>
            </a:fld>
            <a:endParaRPr lang="en-US" altLang="en-US"/>
          </a:p>
        </p:txBody>
      </p:sp>
    </p:spTree>
    <p:extLst>
      <p:ext uri="{BB962C8B-B14F-4D97-AF65-F5344CB8AC3E}">
        <p14:creationId xmlns:p14="http://schemas.microsoft.com/office/powerpoint/2010/main" val="1903531901"/>
      </p:ext>
    </p:extLst>
  </p:cSld>
  <p:clrMapOvr>
    <a:masterClrMapping/>
  </p:clrMapOvr>
  <p:transition>
    <p:random/>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601200" y="457200"/>
            <a:ext cx="2590800" cy="55626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828800" y="457200"/>
            <a:ext cx="7569200" cy="55626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D7729812-9E8E-4D26-8E1D-75F07ECAF702}"/>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a:extLst>
              <a:ext uri="{FF2B5EF4-FFF2-40B4-BE49-F238E27FC236}">
                <a16:creationId xmlns:a16="http://schemas.microsoft.com/office/drawing/2014/main" id="{95D43EAC-7F3C-4B82-A4DC-150341A146A0}"/>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a:extLst>
              <a:ext uri="{FF2B5EF4-FFF2-40B4-BE49-F238E27FC236}">
                <a16:creationId xmlns:a16="http://schemas.microsoft.com/office/drawing/2014/main" id="{04472D55-123F-491C-8299-272A948D3AE7}"/>
              </a:ext>
            </a:extLst>
          </p:cNvPr>
          <p:cNvSpPr>
            <a:spLocks noGrp="1" noChangeArrowheads="1"/>
          </p:cNvSpPr>
          <p:nvPr>
            <p:ph type="sldNum" sz="quarter" idx="12"/>
          </p:nvPr>
        </p:nvSpPr>
        <p:spPr>
          <a:ln/>
        </p:spPr>
        <p:txBody>
          <a:bodyPr/>
          <a:lstStyle>
            <a:lvl1pPr>
              <a:defRPr/>
            </a:lvl1pPr>
          </a:lstStyle>
          <a:p>
            <a:fld id="{1B476322-CA31-490F-8D63-3E9EE6A37F9F}" type="slidenum">
              <a:rPr lang="en-US" altLang="en-US"/>
              <a:pPr/>
              <a:t>‹#›</a:t>
            </a:fld>
            <a:endParaRPr lang="en-US" altLang="en-US"/>
          </a:p>
        </p:txBody>
      </p:sp>
    </p:spTree>
    <p:extLst>
      <p:ext uri="{BB962C8B-B14F-4D97-AF65-F5344CB8AC3E}">
        <p14:creationId xmlns:p14="http://schemas.microsoft.com/office/powerpoint/2010/main" val="1518235005"/>
      </p:ext>
    </p:extLst>
  </p:cSld>
  <p:clrMapOvr>
    <a:masterClrMapping/>
  </p:clrMapOvr>
  <p:transition>
    <p:random/>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828800" y="457200"/>
            <a:ext cx="10363200" cy="1143000"/>
          </a:xfrm>
        </p:spPr>
        <p:txBody>
          <a:bodyPr/>
          <a:lstStyle/>
          <a:p>
            <a:r>
              <a:rPr lang="en-US"/>
              <a:t>Click to edit Master title style</a:t>
            </a:r>
          </a:p>
        </p:txBody>
      </p:sp>
      <p:sp>
        <p:nvSpPr>
          <p:cNvPr id="3" name="Text Placeholder 2"/>
          <p:cNvSpPr>
            <a:spLocks noGrp="1"/>
          </p:cNvSpPr>
          <p:nvPr>
            <p:ph type="body" sz="half" idx="1"/>
          </p:nvPr>
        </p:nvSpPr>
        <p:spPr>
          <a:xfrm>
            <a:off x="3048000" y="1905000"/>
            <a:ext cx="41656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7416800" y="1905000"/>
            <a:ext cx="41656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a:extLst>
              <a:ext uri="{FF2B5EF4-FFF2-40B4-BE49-F238E27FC236}">
                <a16:creationId xmlns:a16="http://schemas.microsoft.com/office/drawing/2014/main" id="{052C927C-924C-42A3-8F47-B568E157F926}"/>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a:extLst>
              <a:ext uri="{FF2B5EF4-FFF2-40B4-BE49-F238E27FC236}">
                <a16:creationId xmlns:a16="http://schemas.microsoft.com/office/drawing/2014/main" id="{66D86201-314E-434B-9435-6B31618EEB85}"/>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a:extLst>
              <a:ext uri="{FF2B5EF4-FFF2-40B4-BE49-F238E27FC236}">
                <a16:creationId xmlns:a16="http://schemas.microsoft.com/office/drawing/2014/main" id="{C9638D3F-935E-40F8-8432-223CA60C247A}"/>
              </a:ext>
            </a:extLst>
          </p:cNvPr>
          <p:cNvSpPr>
            <a:spLocks noGrp="1" noChangeArrowheads="1"/>
          </p:cNvSpPr>
          <p:nvPr>
            <p:ph type="sldNum" sz="quarter" idx="12"/>
          </p:nvPr>
        </p:nvSpPr>
        <p:spPr>
          <a:ln/>
        </p:spPr>
        <p:txBody>
          <a:bodyPr/>
          <a:lstStyle>
            <a:lvl1pPr>
              <a:defRPr/>
            </a:lvl1pPr>
          </a:lstStyle>
          <a:p>
            <a:fld id="{D467CA87-2C62-41A8-A24A-D670201E8200}" type="slidenum">
              <a:rPr lang="en-US" altLang="en-US"/>
              <a:pPr/>
              <a:t>‹#›</a:t>
            </a:fld>
            <a:endParaRPr lang="en-US" altLang="en-US"/>
          </a:p>
        </p:txBody>
      </p:sp>
    </p:spTree>
    <p:extLst>
      <p:ext uri="{BB962C8B-B14F-4D97-AF65-F5344CB8AC3E}">
        <p14:creationId xmlns:p14="http://schemas.microsoft.com/office/powerpoint/2010/main" val="3467273315"/>
      </p:ext>
    </p:extLst>
  </p:cSld>
  <p:clrMapOvr>
    <a:masterClrMapping/>
  </p:clrMapOvr>
  <p:transition>
    <p:random/>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2">
            <a:extLst>
              <a:ext uri="{FF2B5EF4-FFF2-40B4-BE49-F238E27FC236}">
                <a16:creationId xmlns:a16="http://schemas.microsoft.com/office/drawing/2014/main" id="{2A20AEC6-A693-4591-BCBA-51144BCFD4A7}"/>
              </a:ext>
            </a:extLst>
          </p:cNvPr>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1"/>
            <a:ext cx="12189884" cy="68564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0723" name="Rectangle 3"/>
          <p:cNvSpPr>
            <a:spLocks noGrp="1" noChangeArrowheads="1"/>
          </p:cNvSpPr>
          <p:nvPr>
            <p:ph type="ctrTitle" sz="quarter"/>
          </p:nvPr>
        </p:nvSpPr>
        <p:spPr>
          <a:xfrm>
            <a:off x="886885" y="2203450"/>
            <a:ext cx="10418233" cy="1295400"/>
          </a:xfrm>
        </p:spPr>
        <p:txBody>
          <a:bodyPr/>
          <a:lstStyle>
            <a:lvl1pPr>
              <a:defRPr/>
            </a:lvl1pPr>
          </a:lstStyle>
          <a:p>
            <a:pPr lvl="0"/>
            <a:r>
              <a:rPr lang="en-US" altLang="en-US" noProof="0"/>
              <a:t>Click to edit Master title style</a:t>
            </a:r>
          </a:p>
        </p:txBody>
      </p:sp>
      <p:sp>
        <p:nvSpPr>
          <p:cNvPr id="30724" name="Rectangle 4"/>
          <p:cNvSpPr>
            <a:spLocks noGrp="1" noChangeArrowheads="1"/>
          </p:cNvSpPr>
          <p:nvPr>
            <p:ph type="subTitle" sz="quarter" idx="1"/>
          </p:nvPr>
        </p:nvSpPr>
        <p:spPr>
          <a:xfrm>
            <a:off x="914400" y="3937000"/>
            <a:ext cx="10261600" cy="2032000"/>
          </a:xfrm>
          <a:effectLst>
            <a:outerShdw dist="35921" dir="2700000" algn="ctr" rotWithShape="0">
              <a:schemeClr val="tx1"/>
            </a:outerShdw>
          </a:effectLst>
        </p:spPr>
        <p:txBody>
          <a:bodyPr/>
          <a:lstStyle>
            <a:lvl1pPr marL="0" indent="0" algn="ctr">
              <a:buFont typeface="Monotype Sorts" pitchFamily="2" charset="2"/>
              <a:buNone/>
              <a:defRPr/>
            </a:lvl1pPr>
          </a:lstStyle>
          <a:p>
            <a:pPr lvl="0"/>
            <a:r>
              <a:rPr lang="en-US" altLang="en-US" noProof="0"/>
              <a:t>Click to edit Master subtitle style</a:t>
            </a:r>
          </a:p>
        </p:txBody>
      </p:sp>
      <p:sp>
        <p:nvSpPr>
          <p:cNvPr id="5" name="Rectangle 5">
            <a:extLst>
              <a:ext uri="{FF2B5EF4-FFF2-40B4-BE49-F238E27FC236}">
                <a16:creationId xmlns:a16="http://schemas.microsoft.com/office/drawing/2014/main" id="{D19911C4-EB08-4EBD-B317-3683FB5C712E}"/>
              </a:ext>
            </a:extLst>
          </p:cNvPr>
          <p:cNvSpPr>
            <a:spLocks noGrp="1" noChangeArrowheads="1"/>
          </p:cNvSpPr>
          <p:nvPr>
            <p:ph type="dt" sz="quarter" idx="10"/>
          </p:nvPr>
        </p:nvSpPr>
        <p:spPr/>
        <p:txBody>
          <a:bodyPr/>
          <a:lstStyle>
            <a:lvl1pPr>
              <a:defRPr smtClean="0"/>
            </a:lvl1pPr>
          </a:lstStyle>
          <a:p>
            <a:pPr>
              <a:defRPr/>
            </a:pPr>
            <a:endParaRPr lang="en-US" altLang="en-US"/>
          </a:p>
        </p:txBody>
      </p:sp>
      <p:sp>
        <p:nvSpPr>
          <p:cNvPr id="6" name="Rectangle 6">
            <a:extLst>
              <a:ext uri="{FF2B5EF4-FFF2-40B4-BE49-F238E27FC236}">
                <a16:creationId xmlns:a16="http://schemas.microsoft.com/office/drawing/2014/main" id="{04502EA4-86F1-47D5-9886-2D840C5D0909}"/>
              </a:ext>
            </a:extLst>
          </p:cNvPr>
          <p:cNvSpPr>
            <a:spLocks noGrp="1" noChangeArrowheads="1"/>
          </p:cNvSpPr>
          <p:nvPr>
            <p:ph type="ftr" sz="quarter" idx="11"/>
          </p:nvPr>
        </p:nvSpPr>
        <p:spPr/>
        <p:txBody>
          <a:bodyPr/>
          <a:lstStyle>
            <a:lvl1pPr>
              <a:defRPr smtClean="0"/>
            </a:lvl1pPr>
          </a:lstStyle>
          <a:p>
            <a:pPr>
              <a:defRPr/>
            </a:pPr>
            <a:endParaRPr lang="en-US" altLang="en-US"/>
          </a:p>
        </p:txBody>
      </p:sp>
      <p:sp>
        <p:nvSpPr>
          <p:cNvPr id="7" name="Rectangle 7">
            <a:extLst>
              <a:ext uri="{FF2B5EF4-FFF2-40B4-BE49-F238E27FC236}">
                <a16:creationId xmlns:a16="http://schemas.microsoft.com/office/drawing/2014/main" id="{248B2B15-45EA-47CC-A756-9763B41CAD1A}"/>
              </a:ext>
            </a:extLst>
          </p:cNvPr>
          <p:cNvSpPr>
            <a:spLocks noGrp="1" noChangeArrowheads="1"/>
          </p:cNvSpPr>
          <p:nvPr>
            <p:ph type="sldNum" sz="quarter" idx="12"/>
          </p:nvPr>
        </p:nvSpPr>
        <p:spPr/>
        <p:txBody>
          <a:bodyPr/>
          <a:lstStyle>
            <a:lvl1pPr>
              <a:defRPr/>
            </a:lvl1pPr>
          </a:lstStyle>
          <a:p>
            <a:fld id="{177E7301-E4AB-44F7-B5ED-97CC829F66D1}" type="slidenum">
              <a:rPr lang="en-US" altLang="en-US"/>
              <a:pPr/>
              <a:t>‹#›</a:t>
            </a:fld>
            <a:endParaRPr lang="en-US" altLang="en-US"/>
          </a:p>
        </p:txBody>
      </p:sp>
    </p:spTree>
    <p:extLst>
      <p:ext uri="{BB962C8B-B14F-4D97-AF65-F5344CB8AC3E}">
        <p14:creationId xmlns:p14="http://schemas.microsoft.com/office/powerpoint/2010/main" val="2981135980"/>
      </p:ext>
    </p:extLst>
  </p:cSld>
  <p:clrMapOvr>
    <a:masterClrMapping/>
  </p:clrMapOvr>
  <p:transition>
    <p:random/>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5">
            <a:extLst>
              <a:ext uri="{FF2B5EF4-FFF2-40B4-BE49-F238E27FC236}">
                <a16:creationId xmlns:a16="http://schemas.microsoft.com/office/drawing/2014/main" id="{A43BAD50-A696-42D8-A16F-A3C27E04D913}"/>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6">
            <a:extLst>
              <a:ext uri="{FF2B5EF4-FFF2-40B4-BE49-F238E27FC236}">
                <a16:creationId xmlns:a16="http://schemas.microsoft.com/office/drawing/2014/main" id="{8CF9CA1C-E2AC-4BBE-A47C-1296ADC2FE45}"/>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7">
            <a:extLst>
              <a:ext uri="{FF2B5EF4-FFF2-40B4-BE49-F238E27FC236}">
                <a16:creationId xmlns:a16="http://schemas.microsoft.com/office/drawing/2014/main" id="{E47EF4AE-6642-44C4-8369-7A38A863446C}"/>
              </a:ext>
            </a:extLst>
          </p:cNvPr>
          <p:cNvSpPr>
            <a:spLocks noGrp="1" noChangeArrowheads="1"/>
          </p:cNvSpPr>
          <p:nvPr>
            <p:ph type="sldNum" sz="quarter" idx="12"/>
          </p:nvPr>
        </p:nvSpPr>
        <p:spPr>
          <a:ln/>
        </p:spPr>
        <p:txBody>
          <a:bodyPr/>
          <a:lstStyle>
            <a:lvl1pPr>
              <a:defRPr/>
            </a:lvl1pPr>
          </a:lstStyle>
          <a:p>
            <a:fld id="{65D86D44-4AD7-4F60-9FE3-1409EF167E19}" type="slidenum">
              <a:rPr lang="en-US" altLang="en-US"/>
              <a:pPr/>
              <a:t>‹#›</a:t>
            </a:fld>
            <a:endParaRPr lang="en-US" altLang="en-US"/>
          </a:p>
        </p:txBody>
      </p:sp>
    </p:spTree>
    <p:extLst>
      <p:ext uri="{BB962C8B-B14F-4D97-AF65-F5344CB8AC3E}">
        <p14:creationId xmlns:p14="http://schemas.microsoft.com/office/powerpoint/2010/main" val="3468467479"/>
      </p:ext>
    </p:extLst>
  </p:cSld>
  <p:clrMapOvr>
    <a:masterClrMapping/>
  </p:clrMapOvr>
  <p:transition>
    <p:random/>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5">
            <a:extLst>
              <a:ext uri="{FF2B5EF4-FFF2-40B4-BE49-F238E27FC236}">
                <a16:creationId xmlns:a16="http://schemas.microsoft.com/office/drawing/2014/main" id="{EACFDEC9-1C72-4BA0-9965-D99DF5C5F993}"/>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6">
            <a:extLst>
              <a:ext uri="{FF2B5EF4-FFF2-40B4-BE49-F238E27FC236}">
                <a16:creationId xmlns:a16="http://schemas.microsoft.com/office/drawing/2014/main" id="{EE7FB0D4-A537-4FA1-9B62-5ED3FAD21A96}"/>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7">
            <a:extLst>
              <a:ext uri="{FF2B5EF4-FFF2-40B4-BE49-F238E27FC236}">
                <a16:creationId xmlns:a16="http://schemas.microsoft.com/office/drawing/2014/main" id="{91378C9B-0548-4F49-A7F9-1E57B0D2BAD7}"/>
              </a:ext>
            </a:extLst>
          </p:cNvPr>
          <p:cNvSpPr>
            <a:spLocks noGrp="1" noChangeArrowheads="1"/>
          </p:cNvSpPr>
          <p:nvPr>
            <p:ph type="sldNum" sz="quarter" idx="12"/>
          </p:nvPr>
        </p:nvSpPr>
        <p:spPr>
          <a:ln/>
        </p:spPr>
        <p:txBody>
          <a:bodyPr/>
          <a:lstStyle>
            <a:lvl1pPr>
              <a:defRPr/>
            </a:lvl1pPr>
          </a:lstStyle>
          <a:p>
            <a:fld id="{84CB4D6C-C36B-4535-B935-95382A297246}" type="slidenum">
              <a:rPr lang="en-US" altLang="en-US"/>
              <a:pPr/>
              <a:t>‹#›</a:t>
            </a:fld>
            <a:endParaRPr lang="en-US" altLang="en-US"/>
          </a:p>
        </p:txBody>
      </p:sp>
    </p:spTree>
    <p:extLst>
      <p:ext uri="{BB962C8B-B14F-4D97-AF65-F5344CB8AC3E}">
        <p14:creationId xmlns:p14="http://schemas.microsoft.com/office/powerpoint/2010/main" val="3767400246"/>
      </p:ext>
    </p:extLst>
  </p:cSld>
  <p:clrMapOvr>
    <a:masterClrMapping/>
  </p:clrMapOvr>
  <p:transition>
    <p:random/>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914400" y="2238375"/>
            <a:ext cx="5080000" cy="38576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2238375"/>
            <a:ext cx="5080000" cy="38576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5">
            <a:extLst>
              <a:ext uri="{FF2B5EF4-FFF2-40B4-BE49-F238E27FC236}">
                <a16:creationId xmlns:a16="http://schemas.microsoft.com/office/drawing/2014/main" id="{18987F68-1A92-4A39-9882-E01929F0D019}"/>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6">
            <a:extLst>
              <a:ext uri="{FF2B5EF4-FFF2-40B4-BE49-F238E27FC236}">
                <a16:creationId xmlns:a16="http://schemas.microsoft.com/office/drawing/2014/main" id="{680AF68F-155B-4217-887C-54C468F04B57}"/>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7">
            <a:extLst>
              <a:ext uri="{FF2B5EF4-FFF2-40B4-BE49-F238E27FC236}">
                <a16:creationId xmlns:a16="http://schemas.microsoft.com/office/drawing/2014/main" id="{261BEA9A-2587-4973-87BB-B356F246EF65}"/>
              </a:ext>
            </a:extLst>
          </p:cNvPr>
          <p:cNvSpPr>
            <a:spLocks noGrp="1" noChangeArrowheads="1"/>
          </p:cNvSpPr>
          <p:nvPr>
            <p:ph type="sldNum" sz="quarter" idx="12"/>
          </p:nvPr>
        </p:nvSpPr>
        <p:spPr>
          <a:ln/>
        </p:spPr>
        <p:txBody>
          <a:bodyPr/>
          <a:lstStyle>
            <a:lvl1pPr>
              <a:defRPr/>
            </a:lvl1pPr>
          </a:lstStyle>
          <a:p>
            <a:fld id="{FDC10720-8172-47A5-A043-309ECD27CEE4}" type="slidenum">
              <a:rPr lang="en-US" altLang="en-US"/>
              <a:pPr/>
              <a:t>‹#›</a:t>
            </a:fld>
            <a:endParaRPr lang="en-US" altLang="en-US"/>
          </a:p>
        </p:txBody>
      </p:sp>
    </p:spTree>
    <p:extLst>
      <p:ext uri="{BB962C8B-B14F-4D97-AF65-F5344CB8AC3E}">
        <p14:creationId xmlns:p14="http://schemas.microsoft.com/office/powerpoint/2010/main" val="2648219220"/>
      </p:ext>
    </p:extLst>
  </p:cSld>
  <p:clrMapOvr>
    <a:masterClrMapping/>
  </p:clrMapOvr>
  <p:transition>
    <p:random/>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5">
            <a:extLst>
              <a:ext uri="{FF2B5EF4-FFF2-40B4-BE49-F238E27FC236}">
                <a16:creationId xmlns:a16="http://schemas.microsoft.com/office/drawing/2014/main" id="{A3FF12CE-2502-4F0B-AF1B-9AB06C0F45E1}"/>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8" name="Rectangle 6">
            <a:extLst>
              <a:ext uri="{FF2B5EF4-FFF2-40B4-BE49-F238E27FC236}">
                <a16:creationId xmlns:a16="http://schemas.microsoft.com/office/drawing/2014/main" id="{0D884AB1-32DE-4B12-9FF1-0C8FAFAF58C9}"/>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9" name="Rectangle 7">
            <a:extLst>
              <a:ext uri="{FF2B5EF4-FFF2-40B4-BE49-F238E27FC236}">
                <a16:creationId xmlns:a16="http://schemas.microsoft.com/office/drawing/2014/main" id="{6A17D412-B25E-44B9-9813-702E9E77DBAA}"/>
              </a:ext>
            </a:extLst>
          </p:cNvPr>
          <p:cNvSpPr>
            <a:spLocks noGrp="1" noChangeArrowheads="1"/>
          </p:cNvSpPr>
          <p:nvPr>
            <p:ph type="sldNum" sz="quarter" idx="12"/>
          </p:nvPr>
        </p:nvSpPr>
        <p:spPr>
          <a:ln/>
        </p:spPr>
        <p:txBody>
          <a:bodyPr/>
          <a:lstStyle>
            <a:lvl1pPr>
              <a:defRPr/>
            </a:lvl1pPr>
          </a:lstStyle>
          <a:p>
            <a:fld id="{D0FF19F0-5133-4C2D-9760-BF3CA6FBB03E}" type="slidenum">
              <a:rPr lang="en-US" altLang="en-US"/>
              <a:pPr/>
              <a:t>‹#›</a:t>
            </a:fld>
            <a:endParaRPr lang="en-US" altLang="en-US"/>
          </a:p>
        </p:txBody>
      </p:sp>
    </p:spTree>
    <p:extLst>
      <p:ext uri="{BB962C8B-B14F-4D97-AF65-F5344CB8AC3E}">
        <p14:creationId xmlns:p14="http://schemas.microsoft.com/office/powerpoint/2010/main" val="2878672841"/>
      </p:ext>
    </p:extLst>
  </p:cSld>
  <p:clrMapOvr>
    <a:masterClrMapping/>
  </p:clrMapOvr>
  <p:transition>
    <p:random/>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625600" y="1219200"/>
            <a:ext cx="4826000" cy="4800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654800" y="1219200"/>
            <a:ext cx="4826000" cy="4800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a:extLst>
              <a:ext uri="{FF2B5EF4-FFF2-40B4-BE49-F238E27FC236}">
                <a16:creationId xmlns:a16="http://schemas.microsoft.com/office/drawing/2014/main" id="{75D99F34-FCB3-475D-B8C5-67D7B6B3E55F}"/>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a:extLst>
              <a:ext uri="{FF2B5EF4-FFF2-40B4-BE49-F238E27FC236}">
                <a16:creationId xmlns:a16="http://schemas.microsoft.com/office/drawing/2014/main" id="{9EE497C7-4BF3-4F51-B545-1A7ABD37F055}"/>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a:extLst>
              <a:ext uri="{FF2B5EF4-FFF2-40B4-BE49-F238E27FC236}">
                <a16:creationId xmlns:a16="http://schemas.microsoft.com/office/drawing/2014/main" id="{3AF50BE5-B815-4F0E-BEE4-2D64C56A4D44}"/>
              </a:ext>
            </a:extLst>
          </p:cNvPr>
          <p:cNvSpPr>
            <a:spLocks noGrp="1" noChangeArrowheads="1"/>
          </p:cNvSpPr>
          <p:nvPr>
            <p:ph type="sldNum" sz="quarter" idx="12"/>
          </p:nvPr>
        </p:nvSpPr>
        <p:spPr>
          <a:ln/>
        </p:spPr>
        <p:txBody>
          <a:bodyPr/>
          <a:lstStyle>
            <a:lvl1pPr>
              <a:defRPr/>
            </a:lvl1pPr>
          </a:lstStyle>
          <a:p>
            <a:fld id="{7C637BF2-1FA3-4E21-85B2-F001737B0E15}" type="slidenum">
              <a:rPr lang="en-US" altLang="en-US"/>
              <a:pPr/>
              <a:t>‹#›</a:t>
            </a:fld>
            <a:endParaRPr lang="en-US" altLang="en-US"/>
          </a:p>
        </p:txBody>
      </p:sp>
    </p:spTree>
    <p:extLst>
      <p:ext uri="{BB962C8B-B14F-4D97-AF65-F5344CB8AC3E}">
        <p14:creationId xmlns:p14="http://schemas.microsoft.com/office/powerpoint/2010/main" val="2155026672"/>
      </p:ext>
    </p:extLst>
  </p:cSld>
  <p:clrMapOvr>
    <a:masterClrMapping/>
  </p:clrMapOvr>
  <p:transition>
    <p:wedge/>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5">
            <a:extLst>
              <a:ext uri="{FF2B5EF4-FFF2-40B4-BE49-F238E27FC236}">
                <a16:creationId xmlns:a16="http://schemas.microsoft.com/office/drawing/2014/main" id="{06D2E88F-B19B-4FBD-ABEA-2B5B09241BA3}"/>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4" name="Rectangle 6">
            <a:extLst>
              <a:ext uri="{FF2B5EF4-FFF2-40B4-BE49-F238E27FC236}">
                <a16:creationId xmlns:a16="http://schemas.microsoft.com/office/drawing/2014/main" id="{9213E485-AC79-4EFA-8CC4-FB1DF0C0E6C2}"/>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5" name="Rectangle 7">
            <a:extLst>
              <a:ext uri="{FF2B5EF4-FFF2-40B4-BE49-F238E27FC236}">
                <a16:creationId xmlns:a16="http://schemas.microsoft.com/office/drawing/2014/main" id="{C40CF558-85F0-4BD3-8AA1-87D91748AA1D}"/>
              </a:ext>
            </a:extLst>
          </p:cNvPr>
          <p:cNvSpPr>
            <a:spLocks noGrp="1" noChangeArrowheads="1"/>
          </p:cNvSpPr>
          <p:nvPr>
            <p:ph type="sldNum" sz="quarter" idx="12"/>
          </p:nvPr>
        </p:nvSpPr>
        <p:spPr>
          <a:ln/>
        </p:spPr>
        <p:txBody>
          <a:bodyPr/>
          <a:lstStyle>
            <a:lvl1pPr>
              <a:defRPr/>
            </a:lvl1pPr>
          </a:lstStyle>
          <a:p>
            <a:fld id="{FF7DEF00-710C-4752-B92E-769B4A0DBF95}" type="slidenum">
              <a:rPr lang="en-US" altLang="en-US"/>
              <a:pPr/>
              <a:t>‹#›</a:t>
            </a:fld>
            <a:endParaRPr lang="en-US" altLang="en-US"/>
          </a:p>
        </p:txBody>
      </p:sp>
    </p:spTree>
    <p:extLst>
      <p:ext uri="{BB962C8B-B14F-4D97-AF65-F5344CB8AC3E}">
        <p14:creationId xmlns:p14="http://schemas.microsoft.com/office/powerpoint/2010/main" val="978856684"/>
      </p:ext>
    </p:extLst>
  </p:cSld>
  <p:clrMapOvr>
    <a:masterClrMapping/>
  </p:clrMapOvr>
  <p:transition>
    <p:random/>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5">
            <a:extLst>
              <a:ext uri="{FF2B5EF4-FFF2-40B4-BE49-F238E27FC236}">
                <a16:creationId xmlns:a16="http://schemas.microsoft.com/office/drawing/2014/main" id="{7C7ABD4B-FE35-4E30-B4CA-996ECA0CADEB}"/>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3" name="Rectangle 6">
            <a:extLst>
              <a:ext uri="{FF2B5EF4-FFF2-40B4-BE49-F238E27FC236}">
                <a16:creationId xmlns:a16="http://schemas.microsoft.com/office/drawing/2014/main" id="{509D8D18-FE8B-47B9-8FC4-7BFD8BEE0B2D}"/>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4" name="Rectangle 7">
            <a:extLst>
              <a:ext uri="{FF2B5EF4-FFF2-40B4-BE49-F238E27FC236}">
                <a16:creationId xmlns:a16="http://schemas.microsoft.com/office/drawing/2014/main" id="{0082C408-1E03-4DF2-88FC-3915DF1E52EE}"/>
              </a:ext>
            </a:extLst>
          </p:cNvPr>
          <p:cNvSpPr>
            <a:spLocks noGrp="1" noChangeArrowheads="1"/>
          </p:cNvSpPr>
          <p:nvPr>
            <p:ph type="sldNum" sz="quarter" idx="12"/>
          </p:nvPr>
        </p:nvSpPr>
        <p:spPr>
          <a:ln/>
        </p:spPr>
        <p:txBody>
          <a:bodyPr/>
          <a:lstStyle>
            <a:lvl1pPr>
              <a:defRPr/>
            </a:lvl1pPr>
          </a:lstStyle>
          <a:p>
            <a:fld id="{B1719028-8738-440E-85ED-DAAA0FFE61D2}" type="slidenum">
              <a:rPr lang="en-US" altLang="en-US"/>
              <a:pPr/>
              <a:t>‹#›</a:t>
            </a:fld>
            <a:endParaRPr lang="en-US" altLang="en-US"/>
          </a:p>
        </p:txBody>
      </p:sp>
    </p:spTree>
    <p:extLst>
      <p:ext uri="{BB962C8B-B14F-4D97-AF65-F5344CB8AC3E}">
        <p14:creationId xmlns:p14="http://schemas.microsoft.com/office/powerpoint/2010/main" val="3720043804"/>
      </p:ext>
    </p:extLst>
  </p:cSld>
  <p:clrMapOvr>
    <a:masterClrMapping/>
  </p:clrMapOvr>
  <p:transition>
    <p:random/>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5">
            <a:extLst>
              <a:ext uri="{FF2B5EF4-FFF2-40B4-BE49-F238E27FC236}">
                <a16:creationId xmlns:a16="http://schemas.microsoft.com/office/drawing/2014/main" id="{F0AD7729-9D6C-449E-9EEB-41AC260AF165}"/>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6">
            <a:extLst>
              <a:ext uri="{FF2B5EF4-FFF2-40B4-BE49-F238E27FC236}">
                <a16:creationId xmlns:a16="http://schemas.microsoft.com/office/drawing/2014/main" id="{7C36997E-79AA-4897-8CDA-B5306D987724}"/>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7">
            <a:extLst>
              <a:ext uri="{FF2B5EF4-FFF2-40B4-BE49-F238E27FC236}">
                <a16:creationId xmlns:a16="http://schemas.microsoft.com/office/drawing/2014/main" id="{421BA672-7E14-4E2E-BB99-E8CFE655277E}"/>
              </a:ext>
            </a:extLst>
          </p:cNvPr>
          <p:cNvSpPr>
            <a:spLocks noGrp="1" noChangeArrowheads="1"/>
          </p:cNvSpPr>
          <p:nvPr>
            <p:ph type="sldNum" sz="quarter" idx="12"/>
          </p:nvPr>
        </p:nvSpPr>
        <p:spPr>
          <a:ln/>
        </p:spPr>
        <p:txBody>
          <a:bodyPr/>
          <a:lstStyle>
            <a:lvl1pPr>
              <a:defRPr/>
            </a:lvl1pPr>
          </a:lstStyle>
          <a:p>
            <a:fld id="{90332FB3-6C02-4A6B-9971-AC226863B4D7}" type="slidenum">
              <a:rPr lang="en-US" altLang="en-US"/>
              <a:pPr/>
              <a:t>‹#›</a:t>
            </a:fld>
            <a:endParaRPr lang="en-US" altLang="en-US"/>
          </a:p>
        </p:txBody>
      </p:sp>
    </p:spTree>
    <p:extLst>
      <p:ext uri="{BB962C8B-B14F-4D97-AF65-F5344CB8AC3E}">
        <p14:creationId xmlns:p14="http://schemas.microsoft.com/office/powerpoint/2010/main" val="2728006120"/>
      </p:ext>
    </p:extLst>
  </p:cSld>
  <p:clrMapOvr>
    <a:masterClrMapping/>
  </p:clrMapOvr>
  <p:transition>
    <p:random/>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5">
            <a:extLst>
              <a:ext uri="{FF2B5EF4-FFF2-40B4-BE49-F238E27FC236}">
                <a16:creationId xmlns:a16="http://schemas.microsoft.com/office/drawing/2014/main" id="{FD50700F-F346-4909-9078-77DD1E929D74}"/>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6">
            <a:extLst>
              <a:ext uri="{FF2B5EF4-FFF2-40B4-BE49-F238E27FC236}">
                <a16:creationId xmlns:a16="http://schemas.microsoft.com/office/drawing/2014/main" id="{CD5C0EF1-7695-405B-B481-F89A3961D2FE}"/>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7">
            <a:extLst>
              <a:ext uri="{FF2B5EF4-FFF2-40B4-BE49-F238E27FC236}">
                <a16:creationId xmlns:a16="http://schemas.microsoft.com/office/drawing/2014/main" id="{CA328414-A8C2-4B0B-9BF6-6383392EBAEB}"/>
              </a:ext>
            </a:extLst>
          </p:cNvPr>
          <p:cNvSpPr>
            <a:spLocks noGrp="1" noChangeArrowheads="1"/>
          </p:cNvSpPr>
          <p:nvPr>
            <p:ph type="sldNum" sz="quarter" idx="12"/>
          </p:nvPr>
        </p:nvSpPr>
        <p:spPr>
          <a:ln/>
        </p:spPr>
        <p:txBody>
          <a:bodyPr/>
          <a:lstStyle>
            <a:lvl1pPr>
              <a:defRPr/>
            </a:lvl1pPr>
          </a:lstStyle>
          <a:p>
            <a:fld id="{96A359F8-E499-4E88-B0B0-B55CE2FBB3B9}" type="slidenum">
              <a:rPr lang="en-US" altLang="en-US"/>
              <a:pPr/>
              <a:t>‹#›</a:t>
            </a:fld>
            <a:endParaRPr lang="en-US" altLang="en-US"/>
          </a:p>
        </p:txBody>
      </p:sp>
    </p:spTree>
    <p:extLst>
      <p:ext uri="{BB962C8B-B14F-4D97-AF65-F5344CB8AC3E}">
        <p14:creationId xmlns:p14="http://schemas.microsoft.com/office/powerpoint/2010/main" val="1142097594"/>
      </p:ext>
    </p:extLst>
  </p:cSld>
  <p:clrMapOvr>
    <a:masterClrMapping/>
  </p:clrMapOvr>
  <p:transition>
    <p:random/>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5">
            <a:extLst>
              <a:ext uri="{FF2B5EF4-FFF2-40B4-BE49-F238E27FC236}">
                <a16:creationId xmlns:a16="http://schemas.microsoft.com/office/drawing/2014/main" id="{C6D456EB-FACF-4C0F-A023-231D400DFB55}"/>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6">
            <a:extLst>
              <a:ext uri="{FF2B5EF4-FFF2-40B4-BE49-F238E27FC236}">
                <a16:creationId xmlns:a16="http://schemas.microsoft.com/office/drawing/2014/main" id="{A052D4AD-0E50-4E69-9B03-26CDBBB24918}"/>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7">
            <a:extLst>
              <a:ext uri="{FF2B5EF4-FFF2-40B4-BE49-F238E27FC236}">
                <a16:creationId xmlns:a16="http://schemas.microsoft.com/office/drawing/2014/main" id="{1E4CFEF9-B9C7-4F3F-BC3F-95AB6F70757C}"/>
              </a:ext>
            </a:extLst>
          </p:cNvPr>
          <p:cNvSpPr>
            <a:spLocks noGrp="1" noChangeArrowheads="1"/>
          </p:cNvSpPr>
          <p:nvPr>
            <p:ph type="sldNum" sz="quarter" idx="12"/>
          </p:nvPr>
        </p:nvSpPr>
        <p:spPr>
          <a:ln/>
        </p:spPr>
        <p:txBody>
          <a:bodyPr/>
          <a:lstStyle>
            <a:lvl1pPr>
              <a:defRPr/>
            </a:lvl1pPr>
          </a:lstStyle>
          <a:p>
            <a:fld id="{F478D135-E700-4B74-BBB7-B4B50484F8FF}" type="slidenum">
              <a:rPr lang="en-US" altLang="en-US"/>
              <a:pPr/>
              <a:t>‹#›</a:t>
            </a:fld>
            <a:endParaRPr lang="en-US" altLang="en-US"/>
          </a:p>
        </p:txBody>
      </p:sp>
    </p:spTree>
    <p:extLst>
      <p:ext uri="{BB962C8B-B14F-4D97-AF65-F5344CB8AC3E}">
        <p14:creationId xmlns:p14="http://schemas.microsoft.com/office/powerpoint/2010/main" val="2556798546"/>
      </p:ext>
    </p:extLst>
  </p:cSld>
  <p:clrMapOvr>
    <a:masterClrMapping/>
  </p:clrMapOvr>
  <p:transition>
    <p:random/>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05851" y="501650"/>
            <a:ext cx="2599267" cy="559435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908051" y="501650"/>
            <a:ext cx="7594600" cy="55943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5">
            <a:extLst>
              <a:ext uri="{FF2B5EF4-FFF2-40B4-BE49-F238E27FC236}">
                <a16:creationId xmlns:a16="http://schemas.microsoft.com/office/drawing/2014/main" id="{E682D829-4248-442F-B789-1FCD0C684436}"/>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6">
            <a:extLst>
              <a:ext uri="{FF2B5EF4-FFF2-40B4-BE49-F238E27FC236}">
                <a16:creationId xmlns:a16="http://schemas.microsoft.com/office/drawing/2014/main" id="{780BF275-C7D8-40FA-9E98-B7962282A381}"/>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7">
            <a:extLst>
              <a:ext uri="{FF2B5EF4-FFF2-40B4-BE49-F238E27FC236}">
                <a16:creationId xmlns:a16="http://schemas.microsoft.com/office/drawing/2014/main" id="{653D40B8-E122-4560-A53C-70E39A230737}"/>
              </a:ext>
            </a:extLst>
          </p:cNvPr>
          <p:cNvSpPr>
            <a:spLocks noGrp="1" noChangeArrowheads="1"/>
          </p:cNvSpPr>
          <p:nvPr>
            <p:ph type="sldNum" sz="quarter" idx="12"/>
          </p:nvPr>
        </p:nvSpPr>
        <p:spPr>
          <a:ln/>
        </p:spPr>
        <p:txBody>
          <a:bodyPr/>
          <a:lstStyle>
            <a:lvl1pPr>
              <a:defRPr/>
            </a:lvl1pPr>
          </a:lstStyle>
          <a:p>
            <a:fld id="{0F0D0D0C-4AC5-471F-8ED2-7356920A26C5}" type="slidenum">
              <a:rPr lang="en-US" altLang="en-US"/>
              <a:pPr/>
              <a:t>‹#›</a:t>
            </a:fld>
            <a:endParaRPr lang="en-US" altLang="en-US"/>
          </a:p>
        </p:txBody>
      </p:sp>
    </p:spTree>
    <p:extLst>
      <p:ext uri="{BB962C8B-B14F-4D97-AF65-F5344CB8AC3E}">
        <p14:creationId xmlns:p14="http://schemas.microsoft.com/office/powerpoint/2010/main" val="2153535576"/>
      </p:ext>
    </p:extLst>
  </p:cSld>
  <p:clrMapOvr>
    <a:masterClrMapping/>
  </p:clrMapOvr>
  <p:transition>
    <p:random/>
  </p:transition>
</p:sldLayout>
</file>

<file path=ppt/slideLayouts/slideLayout4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a:extLst>
              <a:ext uri="{FF2B5EF4-FFF2-40B4-BE49-F238E27FC236}">
                <a16:creationId xmlns:a16="http://schemas.microsoft.com/office/drawing/2014/main" id="{904D4E4D-22E9-43C5-9414-13C90FA7207B}"/>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a:extLst>
              <a:ext uri="{FF2B5EF4-FFF2-40B4-BE49-F238E27FC236}">
                <a16:creationId xmlns:a16="http://schemas.microsoft.com/office/drawing/2014/main" id="{EFF76763-A72D-49B7-8C9F-E2EF52F5B7C9}"/>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a:extLst>
              <a:ext uri="{FF2B5EF4-FFF2-40B4-BE49-F238E27FC236}">
                <a16:creationId xmlns:a16="http://schemas.microsoft.com/office/drawing/2014/main" id="{601D4A29-F932-4951-8454-D4C8565C59AA}"/>
              </a:ext>
            </a:extLst>
          </p:cNvPr>
          <p:cNvSpPr>
            <a:spLocks noGrp="1" noChangeArrowheads="1"/>
          </p:cNvSpPr>
          <p:nvPr>
            <p:ph type="sldNum" sz="quarter" idx="12"/>
          </p:nvPr>
        </p:nvSpPr>
        <p:spPr>
          <a:ln/>
        </p:spPr>
        <p:txBody>
          <a:bodyPr/>
          <a:lstStyle>
            <a:lvl1pPr>
              <a:defRPr/>
            </a:lvl1pPr>
          </a:lstStyle>
          <a:p>
            <a:fld id="{3332CCAA-A94F-4B03-97BF-B495CB5B3615}" type="slidenum">
              <a:rPr lang="en-US" altLang="en-US"/>
              <a:pPr/>
              <a:t>‹#›</a:t>
            </a:fld>
            <a:endParaRPr lang="en-US" altLang="en-US"/>
          </a:p>
        </p:txBody>
      </p:sp>
    </p:spTree>
    <p:extLst>
      <p:ext uri="{BB962C8B-B14F-4D97-AF65-F5344CB8AC3E}">
        <p14:creationId xmlns:p14="http://schemas.microsoft.com/office/powerpoint/2010/main" val="3999248724"/>
      </p:ext>
    </p:extLst>
  </p:cSld>
  <p:clrMapOvr>
    <a:masterClrMapping/>
  </p:clrMapOvr>
  <p:transition>
    <p:random/>
  </p:transition>
</p:sldLayout>
</file>

<file path=ppt/slideLayouts/slideLayout4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DC2BCACA-CAC8-4D77-920F-19FE8735D925}"/>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a:extLst>
              <a:ext uri="{FF2B5EF4-FFF2-40B4-BE49-F238E27FC236}">
                <a16:creationId xmlns:a16="http://schemas.microsoft.com/office/drawing/2014/main" id="{2A234866-4837-47A8-9C92-04493D6AE848}"/>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a:extLst>
              <a:ext uri="{FF2B5EF4-FFF2-40B4-BE49-F238E27FC236}">
                <a16:creationId xmlns:a16="http://schemas.microsoft.com/office/drawing/2014/main" id="{8B23AC39-0E01-48E2-B9A9-B38B03F2452B}"/>
              </a:ext>
            </a:extLst>
          </p:cNvPr>
          <p:cNvSpPr>
            <a:spLocks noGrp="1" noChangeArrowheads="1"/>
          </p:cNvSpPr>
          <p:nvPr>
            <p:ph type="sldNum" sz="quarter" idx="12"/>
          </p:nvPr>
        </p:nvSpPr>
        <p:spPr>
          <a:ln/>
        </p:spPr>
        <p:txBody>
          <a:bodyPr/>
          <a:lstStyle>
            <a:lvl1pPr>
              <a:defRPr/>
            </a:lvl1pPr>
          </a:lstStyle>
          <a:p>
            <a:fld id="{48473713-39C6-4F57-89A0-AB874780DDB1}" type="slidenum">
              <a:rPr lang="en-US" altLang="en-US"/>
              <a:pPr/>
              <a:t>‹#›</a:t>
            </a:fld>
            <a:endParaRPr lang="en-US" altLang="en-US"/>
          </a:p>
        </p:txBody>
      </p:sp>
    </p:spTree>
    <p:extLst>
      <p:ext uri="{BB962C8B-B14F-4D97-AF65-F5344CB8AC3E}">
        <p14:creationId xmlns:p14="http://schemas.microsoft.com/office/powerpoint/2010/main" val="1967982057"/>
      </p:ext>
    </p:extLst>
  </p:cSld>
  <p:clrMapOvr>
    <a:masterClrMapping/>
  </p:clrMapOvr>
  <p:transition>
    <p:random/>
  </p:transition>
</p:sldLayout>
</file>

<file path=ppt/slideLayouts/slideLayout4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a:extLst>
              <a:ext uri="{FF2B5EF4-FFF2-40B4-BE49-F238E27FC236}">
                <a16:creationId xmlns:a16="http://schemas.microsoft.com/office/drawing/2014/main" id="{9E21BDF8-5E49-49AC-8CA1-A4BFDDDB92C9}"/>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a:extLst>
              <a:ext uri="{FF2B5EF4-FFF2-40B4-BE49-F238E27FC236}">
                <a16:creationId xmlns:a16="http://schemas.microsoft.com/office/drawing/2014/main" id="{0AA678BE-3566-4DA8-A144-2F5C8C27EB3C}"/>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a:extLst>
              <a:ext uri="{FF2B5EF4-FFF2-40B4-BE49-F238E27FC236}">
                <a16:creationId xmlns:a16="http://schemas.microsoft.com/office/drawing/2014/main" id="{D3FBFF50-BB86-4018-9EA9-EFEECAEB1EF1}"/>
              </a:ext>
            </a:extLst>
          </p:cNvPr>
          <p:cNvSpPr>
            <a:spLocks noGrp="1" noChangeArrowheads="1"/>
          </p:cNvSpPr>
          <p:nvPr>
            <p:ph type="sldNum" sz="quarter" idx="12"/>
          </p:nvPr>
        </p:nvSpPr>
        <p:spPr>
          <a:ln/>
        </p:spPr>
        <p:txBody>
          <a:bodyPr/>
          <a:lstStyle>
            <a:lvl1pPr>
              <a:defRPr/>
            </a:lvl1pPr>
          </a:lstStyle>
          <a:p>
            <a:fld id="{E77FEC71-3F0A-4472-A3CF-C1AA2EF67A95}" type="slidenum">
              <a:rPr lang="en-US" altLang="en-US"/>
              <a:pPr/>
              <a:t>‹#›</a:t>
            </a:fld>
            <a:endParaRPr lang="en-US" altLang="en-US"/>
          </a:p>
        </p:txBody>
      </p:sp>
    </p:spTree>
    <p:extLst>
      <p:ext uri="{BB962C8B-B14F-4D97-AF65-F5344CB8AC3E}">
        <p14:creationId xmlns:p14="http://schemas.microsoft.com/office/powerpoint/2010/main" val="2581568268"/>
      </p:ext>
    </p:extLst>
  </p:cSld>
  <p:clrMapOvr>
    <a:masterClrMapping/>
  </p:clrMapOvr>
  <p:transition>
    <p:random/>
  </p:transition>
</p:sldLayout>
</file>

<file path=ppt/slideLayouts/slideLayout4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914400" y="1981200"/>
            <a:ext cx="508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981200"/>
            <a:ext cx="508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a:extLst>
              <a:ext uri="{FF2B5EF4-FFF2-40B4-BE49-F238E27FC236}">
                <a16:creationId xmlns:a16="http://schemas.microsoft.com/office/drawing/2014/main" id="{F9377FC2-B4BE-4F17-B88B-C743BC833B4A}"/>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a:extLst>
              <a:ext uri="{FF2B5EF4-FFF2-40B4-BE49-F238E27FC236}">
                <a16:creationId xmlns:a16="http://schemas.microsoft.com/office/drawing/2014/main" id="{DC8EC63A-C6FB-412B-8F0F-9D677916EE67}"/>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a:extLst>
              <a:ext uri="{FF2B5EF4-FFF2-40B4-BE49-F238E27FC236}">
                <a16:creationId xmlns:a16="http://schemas.microsoft.com/office/drawing/2014/main" id="{EDD0A63F-6520-42F4-A881-6781EB28654E}"/>
              </a:ext>
            </a:extLst>
          </p:cNvPr>
          <p:cNvSpPr>
            <a:spLocks noGrp="1" noChangeArrowheads="1"/>
          </p:cNvSpPr>
          <p:nvPr>
            <p:ph type="sldNum" sz="quarter" idx="12"/>
          </p:nvPr>
        </p:nvSpPr>
        <p:spPr>
          <a:ln/>
        </p:spPr>
        <p:txBody>
          <a:bodyPr/>
          <a:lstStyle>
            <a:lvl1pPr>
              <a:defRPr/>
            </a:lvl1pPr>
          </a:lstStyle>
          <a:p>
            <a:fld id="{2E96CCBF-1F4F-4C26-BD50-6EF6FAE1C408}" type="slidenum">
              <a:rPr lang="en-US" altLang="en-US"/>
              <a:pPr/>
              <a:t>‹#›</a:t>
            </a:fld>
            <a:endParaRPr lang="en-US" altLang="en-US"/>
          </a:p>
        </p:txBody>
      </p:sp>
    </p:spTree>
    <p:extLst>
      <p:ext uri="{BB962C8B-B14F-4D97-AF65-F5344CB8AC3E}">
        <p14:creationId xmlns:p14="http://schemas.microsoft.com/office/powerpoint/2010/main" val="1941807121"/>
      </p:ext>
    </p:extLst>
  </p:cSld>
  <p:clrMapOvr>
    <a:masterClrMapping/>
  </p:clrMapOvr>
  <p:transition>
    <p:random/>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a:extLst>
              <a:ext uri="{FF2B5EF4-FFF2-40B4-BE49-F238E27FC236}">
                <a16:creationId xmlns:a16="http://schemas.microsoft.com/office/drawing/2014/main" id="{A37D5769-50D3-426B-A7B8-AAC54BE975C5}"/>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8" name="Rectangle 5">
            <a:extLst>
              <a:ext uri="{FF2B5EF4-FFF2-40B4-BE49-F238E27FC236}">
                <a16:creationId xmlns:a16="http://schemas.microsoft.com/office/drawing/2014/main" id="{97EDBA72-25E5-4CF1-B891-68E4F0BFEB84}"/>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9" name="Rectangle 6">
            <a:extLst>
              <a:ext uri="{FF2B5EF4-FFF2-40B4-BE49-F238E27FC236}">
                <a16:creationId xmlns:a16="http://schemas.microsoft.com/office/drawing/2014/main" id="{23841416-8016-46E7-B7EA-D6F09FC2351A}"/>
              </a:ext>
            </a:extLst>
          </p:cNvPr>
          <p:cNvSpPr>
            <a:spLocks noGrp="1" noChangeArrowheads="1"/>
          </p:cNvSpPr>
          <p:nvPr>
            <p:ph type="sldNum" sz="quarter" idx="12"/>
          </p:nvPr>
        </p:nvSpPr>
        <p:spPr>
          <a:ln/>
        </p:spPr>
        <p:txBody>
          <a:bodyPr/>
          <a:lstStyle>
            <a:lvl1pPr>
              <a:defRPr/>
            </a:lvl1pPr>
          </a:lstStyle>
          <a:p>
            <a:fld id="{017743BC-08AB-4710-A983-8A00F8FF2B2A}" type="slidenum">
              <a:rPr lang="en-US" altLang="en-US"/>
              <a:pPr/>
              <a:t>‹#›</a:t>
            </a:fld>
            <a:endParaRPr lang="en-US" altLang="en-US"/>
          </a:p>
        </p:txBody>
      </p:sp>
    </p:spTree>
    <p:extLst>
      <p:ext uri="{BB962C8B-B14F-4D97-AF65-F5344CB8AC3E}">
        <p14:creationId xmlns:p14="http://schemas.microsoft.com/office/powerpoint/2010/main" val="3107257711"/>
      </p:ext>
    </p:extLst>
  </p:cSld>
  <p:clrMapOvr>
    <a:masterClrMapping/>
  </p:clrMapOvr>
  <p:transition>
    <p:wedge/>
  </p:transition>
</p:sldLayout>
</file>

<file path=ppt/slideLayouts/slideLayout5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a:extLst>
              <a:ext uri="{FF2B5EF4-FFF2-40B4-BE49-F238E27FC236}">
                <a16:creationId xmlns:a16="http://schemas.microsoft.com/office/drawing/2014/main" id="{C1CE5D17-D9B5-4C17-ACFF-6DF0552ADFE7}"/>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8" name="Rectangle 5">
            <a:extLst>
              <a:ext uri="{FF2B5EF4-FFF2-40B4-BE49-F238E27FC236}">
                <a16:creationId xmlns:a16="http://schemas.microsoft.com/office/drawing/2014/main" id="{ED04B5BE-1783-41FB-8DBF-654327AA60A6}"/>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9" name="Rectangle 6">
            <a:extLst>
              <a:ext uri="{FF2B5EF4-FFF2-40B4-BE49-F238E27FC236}">
                <a16:creationId xmlns:a16="http://schemas.microsoft.com/office/drawing/2014/main" id="{56CA9788-9967-42B4-87AE-20B201B958E4}"/>
              </a:ext>
            </a:extLst>
          </p:cNvPr>
          <p:cNvSpPr>
            <a:spLocks noGrp="1" noChangeArrowheads="1"/>
          </p:cNvSpPr>
          <p:nvPr>
            <p:ph type="sldNum" sz="quarter" idx="12"/>
          </p:nvPr>
        </p:nvSpPr>
        <p:spPr>
          <a:ln/>
        </p:spPr>
        <p:txBody>
          <a:bodyPr/>
          <a:lstStyle>
            <a:lvl1pPr>
              <a:defRPr/>
            </a:lvl1pPr>
          </a:lstStyle>
          <a:p>
            <a:fld id="{F31C98BF-B8DE-4850-9347-8CC74F8175C7}" type="slidenum">
              <a:rPr lang="en-US" altLang="en-US"/>
              <a:pPr/>
              <a:t>‹#›</a:t>
            </a:fld>
            <a:endParaRPr lang="en-US" altLang="en-US"/>
          </a:p>
        </p:txBody>
      </p:sp>
    </p:spTree>
    <p:extLst>
      <p:ext uri="{BB962C8B-B14F-4D97-AF65-F5344CB8AC3E}">
        <p14:creationId xmlns:p14="http://schemas.microsoft.com/office/powerpoint/2010/main" val="1554046315"/>
      </p:ext>
    </p:extLst>
  </p:cSld>
  <p:clrMapOvr>
    <a:masterClrMapping/>
  </p:clrMapOvr>
  <p:transition>
    <p:random/>
  </p:transition>
</p:sldLayout>
</file>

<file path=ppt/slideLayouts/slideLayout5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a:extLst>
              <a:ext uri="{FF2B5EF4-FFF2-40B4-BE49-F238E27FC236}">
                <a16:creationId xmlns:a16="http://schemas.microsoft.com/office/drawing/2014/main" id="{53121945-8D39-4416-A390-338B23F32FA3}"/>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4" name="Rectangle 5">
            <a:extLst>
              <a:ext uri="{FF2B5EF4-FFF2-40B4-BE49-F238E27FC236}">
                <a16:creationId xmlns:a16="http://schemas.microsoft.com/office/drawing/2014/main" id="{A236AD4A-7937-412D-B1EB-05F8345522B3}"/>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5" name="Rectangle 6">
            <a:extLst>
              <a:ext uri="{FF2B5EF4-FFF2-40B4-BE49-F238E27FC236}">
                <a16:creationId xmlns:a16="http://schemas.microsoft.com/office/drawing/2014/main" id="{71C749BB-A539-4362-9705-F1C5013056A3}"/>
              </a:ext>
            </a:extLst>
          </p:cNvPr>
          <p:cNvSpPr>
            <a:spLocks noGrp="1" noChangeArrowheads="1"/>
          </p:cNvSpPr>
          <p:nvPr>
            <p:ph type="sldNum" sz="quarter" idx="12"/>
          </p:nvPr>
        </p:nvSpPr>
        <p:spPr>
          <a:ln/>
        </p:spPr>
        <p:txBody>
          <a:bodyPr/>
          <a:lstStyle>
            <a:lvl1pPr>
              <a:defRPr/>
            </a:lvl1pPr>
          </a:lstStyle>
          <a:p>
            <a:fld id="{071CD4B7-F142-458C-B9B6-C51B140349AD}" type="slidenum">
              <a:rPr lang="en-US" altLang="en-US"/>
              <a:pPr/>
              <a:t>‹#›</a:t>
            </a:fld>
            <a:endParaRPr lang="en-US" altLang="en-US"/>
          </a:p>
        </p:txBody>
      </p:sp>
    </p:spTree>
    <p:extLst>
      <p:ext uri="{BB962C8B-B14F-4D97-AF65-F5344CB8AC3E}">
        <p14:creationId xmlns:p14="http://schemas.microsoft.com/office/powerpoint/2010/main" val="1699516099"/>
      </p:ext>
    </p:extLst>
  </p:cSld>
  <p:clrMapOvr>
    <a:masterClrMapping/>
  </p:clrMapOvr>
  <p:transition>
    <p:random/>
  </p:transition>
</p:sldLayout>
</file>

<file path=ppt/slideLayouts/slideLayout5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EA9F9463-53B3-4AF0-8DB3-FCB1F58AA467}"/>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3" name="Rectangle 5">
            <a:extLst>
              <a:ext uri="{FF2B5EF4-FFF2-40B4-BE49-F238E27FC236}">
                <a16:creationId xmlns:a16="http://schemas.microsoft.com/office/drawing/2014/main" id="{A48ED6BD-E9BE-4A0D-98D4-2B1790D2FA34}"/>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4" name="Rectangle 6">
            <a:extLst>
              <a:ext uri="{FF2B5EF4-FFF2-40B4-BE49-F238E27FC236}">
                <a16:creationId xmlns:a16="http://schemas.microsoft.com/office/drawing/2014/main" id="{9C778854-0A40-494F-B2E7-A66360D782A4}"/>
              </a:ext>
            </a:extLst>
          </p:cNvPr>
          <p:cNvSpPr>
            <a:spLocks noGrp="1" noChangeArrowheads="1"/>
          </p:cNvSpPr>
          <p:nvPr>
            <p:ph type="sldNum" sz="quarter" idx="12"/>
          </p:nvPr>
        </p:nvSpPr>
        <p:spPr>
          <a:ln/>
        </p:spPr>
        <p:txBody>
          <a:bodyPr/>
          <a:lstStyle>
            <a:lvl1pPr>
              <a:defRPr/>
            </a:lvl1pPr>
          </a:lstStyle>
          <a:p>
            <a:fld id="{0DFE41DC-FFC4-4475-8BEF-E069AA692FA4}" type="slidenum">
              <a:rPr lang="en-US" altLang="en-US"/>
              <a:pPr/>
              <a:t>‹#›</a:t>
            </a:fld>
            <a:endParaRPr lang="en-US" altLang="en-US"/>
          </a:p>
        </p:txBody>
      </p:sp>
    </p:spTree>
    <p:extLst>
      <p:ext uri="{BB962C8B-B14F-4D97-AF65-F5344CB8AC3E}">
        <p14:creationId xmlns:p14="http://schemas.microsoft.com/office/powerpoint/2010/main" val="2149551816"/>
      </p:ext>
    </p:extLst>
  </p:cSld>
  <p:clrMapOvr>
    <a:masterClrMapping/>
  </p:clrMapOvr>
  <p:transition>
    <p:random/>
  </p:transition>
</p:sldLayout>
</file>

<file path=ppt/slideLayouts/slideLayout5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4A56CED8-126B-4455-BDC3-D4F6823613FA}"/>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a:extLst>
              <a:ext uri="{FF2B5EF4-FFF2-40B4-BE49-F238E27FC236}">
                <a16:creationId xmlns:a16="http://schemas.microsoft.com/office/drawing/2014/main" id="{611871ED-1B80-40ED-BDE5-FAEE329EEA9E}"/>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a:extLst>
              <a:ext uri="{FF2B5EF4-FFF2-40B4-BE49-F238E27FC236}">
                <a16:creationId xmlns:a16="http://schemas.microsoft.com/office/drawing/2014/main" id="{A7D2C527-E55F-47FC-9BF8-AA0A815C9D9E}"/>
              </a:ext>
            </a:extLst>
          </p:cNvPr>
          <p:cNvSpPr>
            <a:spLocks noGrp="1" noChangeArrowheads="1"/>
          </p:cNvSpPr>
          <p:nvPr>
            <p:ph type="sldNum" sz="quarter" idx="12"/>
          </p:nvPr>
        </p:nvSpPr>
        <p:spPr>
          <a:ln/>
        </p:spPr>
        <p:txBody>
          <a:bodyPr/>
          <a:lstStyle>
            <a:lvl1pPr>
              <a:defRPr/>
            </a:lvl1pPr>
          </a:lstStyle>
          <a:p>
            <a:fld id="{62B3684E-840D-4434-8E91-B124D46A4554}" type="slidenum">
              <a:rPr lang="en-US" altLang="en-US"/>
              <a:pPr/>
              <a:t>‹#›</a:t>
            </a:fld>
            <a:endParaRPr lang="en-US" altLang="en-US"/>
          </a:p>
        </p:txBody>
      </p:sp>
    </p:spTree>
    <p:extLst>
      <p:ext uri="{BB962C8B-B14F-4D97-AF65-F5344CB8AC3E}">
        <p14:creationId xmlns:p14="http://schemas.microsoft.com/office/powerpoint/2010/main" val="3830176658"/>
      </p:ext>
    </p:extLst>
  </p:cSld>
  <p:clrMapOvr>
    <a:masterClrMapping/>
  </p:clrMapOvr>
  <p:transition>
    <p:random/>
  </p:transition>
</p:sldLayout>
</file>

<file path=ppt/slideLayouts/slideLayout5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CE26CB23-B509-4480-A337-B83DCF1913DE}"/>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a:extLst>
              <a:ext uri="{FF2B5EF4-FFF2-40B4-BE49-F238E27FC236}">
                <a16:creationId xmlns:a16="http://schemas.microsoft.com/office/drawing/2014/main" id="{D14185BD-9520-4940-93E1-4CEA2BBDFE43}"/>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a:extLst>
              <a:ext uri="{FF2B5EF4-FFF2-40B4-BE49-F238E27FC236}">
                <a16:creationId xmlns:a16="http://schemas.microsoft.com/office/drawing/2014/main" id="{47DD59C2-0C49-4ECD-AC28-D6ECD2AC6262}"/>
              </a:ext>
            </a:extLst>
          </p:cNvPr>
          <p:cNvSpPr>
            <a:spLocks noGrp="1" noChangeArrowheads="1"/>
          </p:cNvSpPr>
          <p:nvPr>
            <p:ph type="sldNum" sz="quarter" idx="12"/>
          </p:nvPr>
        </p:nvSpPr>
        <p:spPr>
          <a:ln/>
        </p:spPr>
        <p:txBody>
          <a:bodyPr/>
          <a:lstStyle>
            <a:lvl1pPr>
              <a:defRPr/>
            </a:lvl1pPr>
          </a:lstStyle>
          <a:p>
            <a:fld id="{4461B404-5030-4A86-9B38-E48AFBA10C71}" type="slidenum">
              <a:rPr lang="en-US" altLang="en-US"/>
              <a:pPr/>
              <a:t>‹#›</a:t>
            </a:fld>
            <a:endParaRPr lang="en-US" altLang="en-US"/>
          </a:p>
        </p:txBody>
      </p:sp>
    </p:spTree>
    <p:extLst>
      <p:ext uri="{BB962C8B-B14F-4D97-AF65-F5344CB8AC3E}">
        <p14:creationId xmlns:p14="http://schemas.microsoft.com/office/powerpoint/2010/main" val="3212310404"/>
      </p:ext>
    </p:extLst>
  </p:cSld>
  <p:clrMapOvr>
    <a:masterClrMapping/>
  </p:clrMapOvr>
  <p:transition>
    <p:random/>
  </p:transition>
</p:sldLayout>
</file>

<file path=ppt/slideLayouts/slideLayout5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4083A10B-EEB9-4017-8262-3C7A1EE6FC13}"/>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a:extLst>
              <a:ext uri="{FF2B5EF4-FFF2-40B4-BE49-F238E27FC236}">
                <a16:creationId xmlns:a16="http://schemas.microsoft.com/office/drawing/2014/main" id="{CC63B523-0876-4B64-BD87-6E35887BAFE2}"/>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a:extLst>
              <a:ext uri="{FF2B5EF4-FFF2-40B4-BE49-F238E27FC236}">
                <a16:creationId xmlns:a16="http://schemas.microsoft.com/office/drawing/2014/main" id="{509CA139-C378-4401-83E9-7C525910867E}"/>
              </a:ext>
            </a:extLst>
          </p:cNvPr>
          <p:cNvSpPr>
            <a:spLocks noGrp="1" noChangeArrowheads="1"/>
          </p:cNvSpPr>
          <p:nvPr>
            <p:ph type="sldNum" sz="quarter" idx="12"/>
          </p:nvPr>
        </p:nvSpPr>
        <p:spPr>
          <a:ln/>
        </p:spPr>
        <p:txBody>
          <a:bodyPr/>
          <a:lstStyle>
            <a:lvl1pPr>
              <a:defRPr/>
            </a:lvl1pPr>
          </a:lstStyle>
          <a:p>
            <a:fld id="{E57B29A8-A5E3-4C2B-BF0C-8A977E284C67}" type="slidenum">
              <a:rPr lang="en-US" altLang="en-US"/>
              <a:pPr/>
              <a:t>‹#›</a:t>
            </a:fld>
            <a:endParaRPr lang="en-US" altLang="en-US"/>
          </a:p>
        </p:txBody>
      </p:sp>
    </p:spTree>
    <p:extLst>
      <p:ext uri="{BB962C8B-B14F-4D97-AF65-F5344CB8AC3E}">
        <p14:creationId xmlns:p14="http://schemas.microsoft.com/office/powerpoint/2010/main" val="1400386583"/>
      </p:ext>
    </p:extLst>
  </p:cSld>
  <p:clrMapOvr>
    <a:masterClrMapping/>
  </p:clrMapOvr>
  <p:transition>
    <p:random/>
  </p:transition>
</p:sldLayout>
</file>

<file path=ppt/slideLayouts/slideLayout5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86800" y="609600"/>
            <a:ext cx="25908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914400" y="609600"/>
            <a:ext cx="75692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CF6FFC55-8C3D-4C32-BB36-688893E2D2C4}"/>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a:extLst>
              <a:ext uri="{FF2B5EF4-FFF2-40B4-BE49-F238E27FC236}">
                <a16:creationId xmlns:a16="http://schemas.microsoft.com/office/drawing/2014/main" id="{9247B000-8572-411A-9BB1-799239A3B74A}"/>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a:extLst>
              <a:ext uri="{FF2B5EF4-FFF2-40B4-BE49-F238E27FC236}">
                <a16:creationId xmlns:a16="http://schemas.microsoft.com/office/drawing/2014/main" id="{B17D021B-1480-48C1-979B-51F42EADC40C}"/>
              </a:ext>
            </a:extLst>
          </p:cNvPr>
          <p:cNvSpPr>
            <a:spLocks noGrp="1" noChangeArrowheads="1"/>
          </p:cNvSpPr>
          <p:nvPr>
            <p:ph type="sldNum" sz="quarter" idx="12"/>
          </p:nvPr>
        </p:nvSpPr>
        <p:spPr>
          <a:ln/>
        </p:spPr>
        <p:txBody>
          <a:bodyPr/>
          <a:lstStyle>
            <a:lvl1pPr>
              <a:defRPr/>
            </a:lvl1pPr>
          </a:lstStyle>
          <a:p>
            <a:fld id="{D9449CF6-D4DB-4447-9832-9B3438BFBB35}" type="slidenum">
              <a:rPr lang="en-US" altLang="en-US"/>
              <a:pPr/>
              <a:t>‹#›</a:t>
            </a:fld>
            <a:endParaRPr lang="en-US" altLang="en-US"/>
          </a:p>
        </p:txBody>
      </p:sp>
    </p:spTree>
    <p:extLst>
      <p:ext uri="{BB962C8B-B14F-4D97-AF65-F5344CB8AC3E}">
        <p14:creationId xmlns:p14="http://schemas.microsoft.com/office/powerpoint/2010/main" val="3653909407"/>
      </p:ext>
    </p:extLst>
  </p:cSld>
  <p:clrMapOvr>
    <a:masterClrMapping/>
  </p:clrMapOvr>
  <p:transition>
    <p:random/>
  </p:transition>
</p:sldLayout>
</file>

<file path=ppt/slideLayouts/slideLayout57.xml><?xml version="1.0" encoding="utf-8"?>
<p:sldLayout xmlns:a="http://schemas.openxmlformats.org/drawingml/2006/main" xmlns:r="http://schemas.openxmlformats.org/officeDocument/2006/relationships" xmlns:p="http://schemas.openxmlformats.org/presentationml/2006/main" showMasterSp="0" showMasterPhAnim="0" type="title" preserve="1">
  <p:cSld name="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59394" name="Rectangle 2"/>
          <p:cNvSpPr>
            <a:spLocks noGrp="1" noChangeArrowheads="1"/>
          </p:cNvSpPr>
          <p:nvPr>
            <p:ph type="ctrTitle"/>
          </p:nvPr>
        </p:nvSpPr>
        <p:spPr>
          <a:xfrm>
            <a:off x="203200" y="152400"/>
            <a:ext cx="5892800" cy="3429000"/>
          </a:xfrm>
          <a:effectLst>
            <a:outerShdw dist="35921" dir="2700000" algn="ctr" rotWithShape="0">
              <a:schemeClr val="tx1"/>
            </a:outerShdw>
          </a:effectLst>
        </p:spPr>
        <p:txBody>
          <a:bodyPr anchor="t"/>
          <a:lstStyle>
            <a:lvl1pPr>
              <a:defRPr sz="4000">
                <a:solidFill>
                  <a:schemeClr val="tx2"/>
                </a:solidFill>
              </a:defRPr>
            </a:lvl1pPr>
          </a:lstStyle>
          <a:p>
            <a:pPr lvl="0"/>
            <a:r>
              <a:rPr lang="en-US" altLang="en-US" noProof="0"/>
              <a:t>Click to edit Master title style</a:t>
            </a:r>
          </a:p>
        </p:txBody>
      </p:sp>
      <p:sp>
        <p:nvSpPr>
          <p:cNvPr id="59395" name="Rectangle 3"/>
          <p:cNvSpPr>
            <a:spLocks noGrp="1" noChangeArrowheads="1"/>
          </p:cNvSpPr>
          <p:nvPr>
            <p:ph type="subTitle" idx="1"/>
          </p:nvPr>
        </p:nvSpPr>
        <p:spPr>
          <a:xfrm>
            <a:off x="304800" y="4114800"/>
            <a:ext cx="5689600" cy="1752600"/>
          </a:xfrm>
          <a:effectLst>
            <a:outerShdw dist="35921" dir="2700000" algn="ctr" rotWithShape="0">
              <a:schemeClr val="tx1"/>
            </a:outerShdw>
          </a:effectLst>
        </p:spPr>
        <p:txBody>
          <a:bodyPr/>
          <a:lstStyle>
            <a:lvl1pPr marL="0" indent="0" algn="ctr">
              <a:buFont typeface="Monotype Sorts" pitchFamily="2" charset="2"/>
              <a:buNone/>
              <a:defRPr>
                <a:solidFill>
                  <a:srgbClr val="FFFFFF"/>
                </a:solidFill>
              </a:defRPr>
            </a:lvl1pPr>
          </a:lstStyle>
          <a:p>
            <a:pPr lvl="0"/>
            <a:r>
              <a:rPr lang="en-US" altLang="en-US" noProof="0"/>
              <a:t>Click to edit Master subtitle style</a:t>
            </a:r>
          </a:p>
        </p:txBody>
      </p:sp>
      <p:sp>
        <p:nvSpPr>
          <p:cNvPr id="4" name="Rectangle 4">
            <a:extLst>
              <a:ext uri="{FF2B5EF4-FFF2-40B4-BE49-F238E27FC236}">
                <a16:creationId xmlns:a16="http://schemas.microsoft.com/office/drawing/2014/main" id="{19ACB58E-47CF-4B53-A8E0-18C124222FDF}"/>
              </a:ext>
            </a:extLst>
          </p:cNvPr>
          <p:cNvSpPr>
            <a:spLocks noGrp="1" noChangeArrowheads="1"/>
          </p:cNvSpPr>
          <p:nvPr>
            <p:ph type="dt" sz="half" idx="10"/>
          </p:nvPr>
        </p:nvSpPr>
        <p:spPr>
          <a:xfrm>
            <a:off x="203200" y="6553200"/>
            <a:ext cx="2540000" cy="457200"/>
          </a:xfrm>
        </p:spPr>
        <p:txBody>
          <a:bodyPr/>
          <a:lstStyle>
            <a:lvl1pPr>
              <a:defRPr smtClean="0">
                <a:solidFill>
                  <a:srgbClr val="FFFFFF"/>
                </a:solidFill>
              </a:defRPr>
            </a:lvl1pPr>
          </a:lstStyle>
          <a:p>
            <a:pPr>
              <a:defRPr/>
            </a:pPr>
            <a:endParaRPr lang="en-US" altLang="en-US"/>
          </a:p>
        </p:txBody>
      </p:sp>
      <p:sp>
        <p:nvSpPr>
          <p:cNvPr id="5" name="Rectangle 5">
            <a:extLst>
              <a:ext uri="{FF2B5EF4-FFF2-40B4-BE49-F238E27FC236}">
                <a16:creationId xmlns:a16="http://schemas.microsoft.com/office/drawing/2014/main" id="{B8DBDBBD-B98B-4B27-B6DA-A071C4C549BE}"/>
              </a:ext>
            </a:extLst>
          </p:cNvPr>
          <p:cNvSpPr>
            <a:spLocks noGrp="1" noChangeArrowheads="1"/>
          </p:cNvSpPr>
          <p:nvPr>
            <p:ph type="ftr" sz="quarter" idx="11"/>
          </p:nvPr>
        </p:nvSpPr>
        <p:spPr>
          <a:xfrm>
            <a:off x="6197600" y="6553200"/>
            <a:ext cx="3860800" cy="457200"/>
          </a:xfrm>
        </p:spPr>
        <p:txBody>
          <a:bodyPr/>
          <a:lstStyle>
            <a:lvl1pPr>
              <a:defRPr smtClean="0"/>
            </a:lvl1pPr>
          </a:lstStyle>
          <a:p>
            <a:pPr>
              <a:defRPr/>
            </a:pPr>
            <a:endParaRPr lang="en-US" altLang="en-US"/>
          </a:p>
        </p:txBody>
      </p:sp>
      <p:sp>
        <p:nvSpPr>
          <p:cNvPr id="6" name="Rectangle 6">
            <a:extLst>
              <a:ext uri="{FF2B5EF4-FFF2-40B4-BE49-F238E27FC236}">
                <a16:creationId xmlns:a16="http://schemas.microsoft.com/office/drawing/2014/main" id="{30252968-33FA-4141-B3C1-1D8C2C7AA7DE}"/>
              </a:ext>
            </a:extLst>
          </p:cNvPr>
          <p:cNvSpPr>
            <a:spLocks noGrp="1" noChangeArrowheads="1"/>
          </p:cNvSpPr>
          <p:nvPr>
            <p:ph type="sldNum" sz="quarter" idx="12"/>
          </p:nvPr>
        </p:nvSpPr>
        <p:spPr>
          <a:xfrm>
            <a:off x="10668000" y="6553200"/>
            <a:ext cx="1422400" cy="457200"/>
          </a:xfrm>
        </p:spPr>
        <p:txBody>
          <a:bodyPr/>
          <a:lstStyle>
            <a:lvl1pPr>
              <a:defRPr/>
            </a:lvl1pPr>
          </a:lstStyle>
          <a:p>
            <a:fld id="{9905DA15-735E-4F18-A032-4E00EE1DD20F}" type="slidenum">
              <a:rPr lang="en-US" altLang="en-US"/>
              <a:pPr/>
              <a:t>‹#›</a:t>
            </a:fld>
            <a:endParaRPr lang="en-US" altLang="en-US"/>
          </a:p>
        </p:txBody>
      </p:sp>
    </p:spTree>
    <p:extLst>
      <p:ext uri="{BB962C8B-B14F-4D97-AF65-F5344CB8AC3E}">
        <p14:creationId xmlns:p14="http://schemas.microsoft.com/office/powerpoint/2010/main" val="1465995049"/>
      </p:ext>
    </p:extLst>
  </p:cSld>
  <p:clrMapOvr>
    <a:masterClrMapping/>
  </p:clrMapOvr>
  <p:transition>
    <p:random/>
  </p:transition>
</p:sldLayout>
</file>

<file path=ppt/slideLayouts/slideLayout5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249D50EE-582F-4F5C-9D69-6A2369C631F8}"/>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a:extLst>
              <a:ext uri="{FF2B5EF4-FFF2-40B4-BE49-F238E27FC236}">
                <a16:creationId xmlns:a16="http://schemas.microsoft.com/office/drawing/2014/main" id="{DEB6587C-6123-4108-A5B0-B8C910657D71}"/>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a:extLst>
              <a:ext uri="{FF2B5EF4-FFF2-40B4-BE49-F238E27FC236}">
                <a16:creationId xmlns:a16="http://schemas.microsoft.com/office/drawing/2014/main" id="{6D4D7BE8-1F9E-407D-B287-1A068BD2B9D9}"/>
              </a:ext>
            </a:extLst>
          </p:cNvPr>
          <p:cNvSpPr>
            <a:spLocks noGrp="1" noChangeArrowheads="1"/>
          </p:cNvSpPr>
          <p:nvPr>
            <p:ph type="sldNum" sz="quarter" idx="12"/>
          </p:nvPr>
        </p:nvSpPr>
        <p:spPr>
          <a:ln/>
        </p:spPr>
        <p:txBody>
          <a:bodyPr/>
          <a:lstStyle>
            <a:lvl1pPr>
              <a:defRPr/>
            </a:lvl1pPr>
          </a:lstStyle>
          <a:p>
            <a:fld id="{15CD257E-6992-4B79-8FF4-80D5E1CDB082}" type="slidenum">
              <a:rPr lang="en-US" altLang="en-US"/>
              <a:pPr/>
              <a:t>‹#›</a:t>
            </a:fld>
            <a:endParaRPr lang="en-US" altLang="en-US"/>
          </a:p>
        </p:txBody>
      </p:sp>
    </p:spTree>
    <p:extLst>
      <p:ext uri="{BB962C8B-B14F-4D97-AF65-F5344CB8AC3E}">
        <p14:creationId xmlns:p14="http://schemas.microsoft.com/office/powerpoint/2010/main" val="4168657629"/>
      </p:ext>
    </p:extLst>
  </p:cSld>
  <p:clrMapOvr>
    <a:masterClrMapping/>
  </p:clrMapOvr>
  <p:transition>
    <p:random/>
  </p:transition>
</p:sldLayout>
</file>

<file path=ppt/slideLayouts/slideLayout5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a:extLst>
              <a:ext uri="{FF2B5EF4-FFF2-40B4-BE49-F238E27FC236}">
                <a16:creationId xmlns:a16="http://schemas.microsoft.com/office/drawing/2014/main" id="{252CC0D8-DFD1-4704-9871-E68077614843}"/>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a:extLst>
              <a:ext uri="{FF2B5EF4-FFF2-40B4-BE49-F238E27FC236}">
                <a16:creationId xmlns:a16="http://schemas.microsoft.com/office/drawing/2014/main" id="{50546724-B8E1-46F4-9E4A-D091A4414362}"/>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a:extLst>
              <a:ext uri="{FF2B5EF4-FFF2-40B4-BE49-F238E27FC236}">
                <a16:creationId xmlns:a16="http://schemas.microsoft.com/office/drawing/2014/main" id="{4186DE29-07C6-4919-BDB7-BD91CB9CBBC1}"/>
              </a:ext>
            </a:extLst>
          </p:cNvPr>
          <p:cNvSpPr>
            <a:spLocks noGrp="1" noChangeArrowheads="1"/>
          </p:cNvSpPr>
          <p:nvPr>
            <p:ph type="sldNum" sz="quarter" idx="12"/>
          </p:nvPr>
        </p:nvSpPr>
        <p:spPr>
          <a:ln/>
        </p:spPr>
        <p:txBody>
          <a:bodyPr/>
          <a:lstStyle>
            <a:lvl1pPr>
              <a:defRPr/>
            </a:lvl1pPr>
          </a:lstStyle>
          <a:p>
            <a:fld id="{BF8CA94B-4F4F-465B-8325-4F4EC517F618}" type="slidenum">
              <a:rPr lang="en-US" altLang="en-US"/>
              <a:pPr/>
              <a:t>‹#›</a:t>
            </a:fld>
            <a:endParaRPr lang="en-US" altLang="en-US"/>
          </a:p>
        </p:txBody>
      </p:sp>
    </p:spTree>
    <p:extLst>
      <p:ext uri="{BB962C8B-B14F-4D97-AF65-F5344CB8AC3E}">
        <p14:creationId xmlns:p14="http://schemas.microsoft.com/office/powerpoint/2010/main" val="2079351905"/>
      </p:ext>
    </p:extLst>
  </p:cSld>
  <p:clrMapOvr>
    <a:masterClrMapping/>
  </p:clrMapOvr>
  <p:transition>
    <p:random/>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a:extLst>
              <a:ext uri="{FF2B5EF4-FFF2-40B4-BE49-F238E27FC236}">
                <a16:creationId xmlns:a16="http://schemas.microsoft.com/office/drawing/2014/main" id="{3CB8E520-00CA-4F33-8865-FFDD84E51D2C}"/>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4" name="Rectangle 5">
            <a:extLst>
              <a:ext uri="{FF2B5EF4-FFF2-40B4-BE49-F238E27FC236}">
                <a16:creationId xmlns:a16="http://schemas.microsoft.com/office/drawing/2014/main" id="{FB3CA683-A016-4A0F-9001-8610FB3CCD58}"/>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5" name="Rectangle 6">
            <a:extLst>
              <a:ext uri="{FF2B5EF4-FFF2-40B4-BE49-F238E27FC236}">
                <a16:creationId xmlns:a16="http://schemas.microsoft.com/office/drawing/2014/main" id="{396D6857-FA1B-476F-AA88-2F5A3098D81F}"/>
              </a:ext>
            </a:extLst>
          </p:cNvPr>
          <p:cNvSpPr>
            <a:spLocks noGrp="1" noChangeArrowheads="1"/>
          </p:cNvSpPr>
          <p:nvPr>
            <p:ph type="sldNum" sz="quarter" idx="12"/>
          </p:nvPr>
        </p:nvSpPr>
        <p:spPr>
          <a:ln/>
        </p:spPr>
        <p:txBody>
          <a:bodyPr/>
          <a:lstStyle>
            <a:lvl1pPr>
              <a:defRPr/>
            </a:lvl1pPr>
          </a:lstStyle>
          <a:p>
            <a:fld id="{2A8473BD-F96E-44B5-8112-358C753A99E9}" type="slidenum">
              <a:rPr lang="en-US" altLang="en-US"/>
              <a:pPr/>
              <a:t>‹#›</a:t>
            </a:fld>
            <a:endParaRPr lang="en-US" altLang="en-US"/>
          </a:p>
        </p:txBody>
      </p:sp>
    </p:spTree>
    <p:extLst>
      <p:ext uri="{BB962C8B-B14F-4D97-AF65-F5344CB8AC3E}">
        <p14:creationId xmlns:p14="http://schemas.microsoft.com/office/powerpoint/2010/main" val="3455446544"/>
      </p:ext>
    </p:extLst>
  </p:cSld>
  <p:clrMapOvr>
    <a:masterClrMapping/>
  </p:clrMapOvr>
  <p:transition>
    <p:wedge/>
  </p:transition>
</p:sldLayout>
</file>

<file path=ppt/slideLayouts/slideLayout6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01600" y="1295400"/>
            <a:ext cx="50800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384800" y="1295400"/>
            <a:ext cx="50800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a:extLst>
              <a:ext uri="{FF2B5EF4-FFF2-40B4-BE49-F238E27FC236}">
                <a16:creationId xmlns:a16="http://schemas.microsoft.com/office/drawing/2014/main" id="{0A7AA420-DADA-434C-A9E8-ED062C06D549}"/>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a:extLst>
              <a:ext uri="{FF2B5EF4-FFF2-40B4-BE49-F238E27FC236}">
                <a16:creationId xmlns:a16="http://schemas.microsoft.com/office/drawing/2014/main" id="{83574DAC-1A15-4BB3-BB19-2259E28CCF11}"/>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a:extLst>
              <a:ext uri="{FF2B5EF4-FFF2-40B4-BE49-F238E27FC236}">
                <a16:creationId xmlns:a16="http://schemas.microsoft.com/office/drawing/2014/main" id="{1E825A3A-C758-444A-9C9C-97E3F5EA04FF}"/>
              </a:ext>
            </a:extLst>
          </p:cNvPr>
          <p:cNvSpPr>
            <a:spLocks noGrp="1" noChangeArrowheads="1"/>
          </p:cNvSpPr>
          <p:nvPr>
            <p:ph type="sldNum" sz="quarter" idx="12"/>
          </p:nvPr>
        </p:nvSpPr>
        <p:spPr>
          <a:ln/>
        </p:spPr>
        <p:txBody>
          <a:bodyPr/>
          <a:lstStyle>
            <a:lvl1pPr>
              <a:defRPr/>
            </a:lvl1pPr>
          </a:lstStyle>
          <a:p>
            <a:fld id="{999F557F-12A7-4C16-B662-069818946BF4}" type="slidenum">
              <a:rPr lang="en-US" altLang="en-US"/>
              <a:pPr/>
              <a:t>‹#›</a:t>
            </a:fld>
            <a:endParaRPr lang="en-US" altLang="en-US"/>
          </a:p>
        </p:txBody>
      </p:sp>
    </p:spTree>
    <p:extLst>
      <p:ext uri="{BB962C8B-B14F-4D97-AF65-F5344CB8AC3E}">
        <p14:creationId xmlns:p14="http://schemas.microsoft.com/office/powerpoint/2010/main" val="1649061453"/>
      </p:ext>
    </p:extLst>
  </p:cSld>
  <p:clrMapOvr>
    <a:masterClrMapping/>
  </p:clrMapOvr>
  <p:transition>
    <p:random/>
  </p:transition>
</p:sldLayout>
</file>

<file path=ppt/slideLayouts/slideLayout6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a:extLst>
              <a:ext uri="{FF2B5EF4-FFF2-40B4-BE49-F238E27FC236}">
                <a16:creationId xmlns:a16="http://schemas.microsoft.com/office/drawing/2014/main" id="{728BB8BC-2BF4-4CBB-9CD9-BF010BEE2AA8}"/>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8" name="Rectangle 5">
            <a:extLst>
              <a:ext uri="{FF2B5EF4-FFF2-40B4-BE49-F238E27FC236}">
                <a16:creationId xmlns:a16="http://schemas.microsoft.com/office/drawing/2014/main" id="{499D5666-8221-4AD6-AD1C-EF8BE3CFAB9A}"/>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9" name="Rectangle 6">
            <a:extLst>
              <a:ext uri="{FF2B5EF4-FFF2-40B4-BE49-F238E27FC236}">
                <a16:creationId xmlns:a16="http://schemas.microsoft.com/office/drawing/2014/main" id="{B49D2D63-E820-49C4-87C5-593ED2E0EF1B}"/>
              </a:ext>
            </a:extLst>
          </p:cNvPr>
          <p:cNvSpPr>
            <a:spLocks noGrp="1" noChangeArrowheads="1"/>
          </p:cNvSpPr>
          <p:nvPr>
            <p:ph type="sldNum" sz="quarter" idx="12"/>
          </p:nvPr>
        </p:nvSpPr>
        <p:spPr>
          <a:ln/>
        </p:spPr>
        <p:txBody>
          <a:bodyPr/>
          <a:lstStyle>
            <a:lvl1pPr>
              <a:defRPr/>
            </a:lvl1pPr>
          </a:lstStyle>
          <a:p>
            <a:fld id="{C9066F7E-247B-4E5D-ACA1-8F9F37CA848C}" type="slidenum">
              <a:rPr lang="en-US" altLang="en-US"/>
              <a:pPr/>
              <a:t>‹#›</a:t>
            </a:fld>
            <a:endParaRPr lang="en-US" altLang="en-US"/>
          </a:p>
        </p:txBody>
      </p:sp>
    </p:spTree>
    <p:extLst>
      <p:ext uri="{BB962C8B-B14F-4D97-AF65-F5344CB8AC3E}">
        <p14:creationId xmlns:p14="http://schemas.microsoft.com/office/powerpoint/2010/main" val="861731858"/>
      </p:ext>
    </p:extLst>
  </p:cSld>
  <p:clrMapOvr>
    <a:masterClrMapping/>
  </p:clrMapOvr>
  <p:transition>
    <p:random/>
  </p:transition>
</p:sldLayout>
</file>

<file path=ppt/slideLayouts/slideLayout6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a:extLst>
              <a:ext uri="{FF2B5EF4-FFF2-40B4-BE49-F238E27FC236}">
                <a16:creationId xmlns:a16="http://schemas.microsoft.com/office/drawing/2014/main" id="{23B35D9B-E134-407F-B1FB-DA41A4E6D96A}"/>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4" name="Rectangle 5">
            <a:extLst>
              <a:ext uri="{FF2B5EF4-FFF2-40B4-BE49-F238E27FC236}">
                <a16:creationId xmlns:a16="http://schemas.microsoft.com/office/drawing/2014/main" id="{0DDB7531-7411-46D9-949B-EA68D4409377}"/>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5" name="Rectangle 6">
            <a:extLst>
              <a:ext uri="{FF2B5EF4-FFF2-40B4-BE49-F238E27FC236}">
                <a16:creationId xmlns:a16="http://schemas.microsoft.com/office/drawing/2014/main" id="{6617D008-59D7-4CF1-81A9-5DF1785138E4}"/>
              </a:ext>
            </a:extLst>
          </p:cNvPr>
          <p:cNvSpPr>
            <a:spLocks noGrp="1" noChangeArrowheads="1"/>
          </p:cNvSpPr>
          <p:nvPr>
            <p:ph type="sldNum" sz="quarter" idx="12"/>
          </p:nvPr>
        </p:nvSpPr>
        <p:spPr>
          <a:ln/>
        </p:spPr>
        <p:txBody>
          <a:bodyPr/>
          <a:lstStyle>
            <a:lvl1pPr>
              <a:defRPr/>
            </a:lvl1pPr>
          </a:lstStyle>
          <a:p>
            <a:fld id="{07C00BBE-C1D4-42D4-93BF-E54A0A706C96}" type="slidenum">
              <a:rPr lang="en-US" altLang="en-US"/>
              <a:pPr/>
              <a:t>‹#›</a:t>
            </a:fld>
            <a:endParaRPr lang="en-US" altLang="en-US"/>
          </a:p>
        </p:txBody>
      </p:sp>
    </p:spTree>
    <p:extLst>
      <p:ext uri="{BB962C8B-B14F-4D97-AF65-F5344CB8AC3E}">
        <p14:creationId xmlns:p14="http://schemas.microsoft.com/office/powerpoint/2010/main" val="776371041"/>
      </p:ext>
    </p:extLst>
  </p:cSld>
  <p:clrMapOvr>
    <a:masterClrMapping/>
  </p:clrMapOvr>
  <p:transition>
    <p:random/>
  </p:transition>
</p:sldLayout>
</file>

<file path=ppt/slideLayouts/slideLayout6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C6416DCC-413F-4812-8629-A223622A2258}"/>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3" name="Rectangle 5">
            <a:extLst>
              <a:ext uri="{FF2B5EF4-FFF2-40B4-BE49-F238E27FC236}">
                <a16:creationId xmlns:a16="http://schemas.microsoft.com/office/drawing/2014/main" id="{3B33423B-240F-4504-BC1A-5662643C08F7}"/>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4" name="Rectangle 6">
            <a:extLst>
              <a:ext uri="{FF2B5EF4-FFF2-40B4-BE49-F238E27FC236}">
                <a16:creationId xmlns:a16="http://schemas.microsoft.com/office/drawing/2014/main" id="{F3697057-B9C4-4786-81F8-DF1AB221968F}"/>
              </a:ext>
            </a:extLst>
          </p:cNvPr>
          <p:cNvSpPr>
            <a:spLocks noGrp="1" noChangeArrowheads="1"/>
          </p:cNvSpPr>
          <p:nvPr>
            <p:ph type="sldNum" sz="quarter" idx="12"/>
          </p:nvPr>
        </p:nvSpPr>
        <p:spPr>
          <a:ln/>
        </p:spPr>
        <p:txBody>
          <a:bodyPr/>
          <a:lstStyle>
            <a:lvl1pPr>
              <a:defRPr/>
            </a:lvl1pPr>
          </a:lstStyle>
          <a:p>
            <a:fld id="{E5E4C056-098E-493B-BA2D-10305CF9C28B}" type="slidenum">
              <a:rPr lang="en-US" altLang="en-US"/>
              <a:pPr/>
              <a:t>‹#›</a:t>
            </a:fld>
            <a:endParaRPr lang="en-US" altLang="en-US"/>
          </a:p>
        </p:txBody>
      </p:sp>
    </p:spTree>
    <p:extLst>
      <p:ext uri="{BB962C8B-B14F-4D97-AF65-F5344CB8AC3E}">
        <p14:creationId xmlns:p14="http://schemas.microsoft.com/office/powerpoint/2010/main" val="183953964"/>
      </p:ext>
    </p:extLst>
  </p:cSld>
  <p:clrMapOvr>
    <a:masterClrMapping/>
  </p:clrMapOvr>
  <p:transition>
    <p:random/>
  </p:transition>
</p:sldLayout>
</file>

<file path=ppt/slideLayouts/slideLayout6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C853F809-3A74-4245-A109-C19AEE5B83D4}"/>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a:extLst>
              <a:ext uri="{FF2B5EF4-FFF2-40B4-BE49-F238E27FC236}">
                <a16:creationId xmlns:a16="http://schemas.microsoft.com/office/drawing/2014/main" id="{EE767167-1727-4AD0-A8D0-E76DAEB70AD6}"/>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a:extLst>
              <a:ext uri="{FF2B5EF4-FFF2-40B4-BE49-F238E27FC236}">
                <a16:creationId xmlns:a16="http://schemas.microsoft.com/office/drawing/2014/main" id="{D2BBA7E6-64FA-4C57-8794-28D80F26D86C}"/>
              </a:ext>
            </a:extLst>
          </p:cNvPr>
          <p:cNvSpPr>
            <a:spLocks noGrp="1" noChangeArrowheads="1"/>
          </p:cNvSpPr>
          <p:nvPr>
            <p:ph type="sldNum" sz="quarter" idx="12"/>
          </p:nvPr>
        </p:nvSpPr>
        <p:spPr>
          <a:ln/>
        </p:spPr>
        <p:txBody>
          <a:bodyPr/>
          <a:lstStyle>
            <a:lvl1pPr>
              <a:defRPr/>
            </a:lvl1pPr>
          </a:lstStyle>
          <a:p>
            <a:fld id="{03DB9B42-476C-4153-B0C0-8EE623FBAB22}" type="slidenum">
              <a:rPr lang="en-US" altLang="en-US"/>
              <a:pPr/>
              <a:t>‹#›</a:t>
            </a:fld>
            <a:endParaRPr lang="en-US" altLang="en-US"/>
          </a:p>
        </p:txBody>
      </p:sp>
    </p:spTree>
    <p:extLst>
      <p:ext uri="{BB962C8B-B14F-4D97-AF65-F5344CB8AC3E}">
        <p14:creationId xmlns:p14="http://schemas.microsoft.com/office/powerpoint/2010/main" val="2614932020"/>
      </p:ext>
    </p:extLst>
  </p:cSld>
  <p:clrMapOvr>
    <a:masterClrMapping/>
  </p:clrMapOvr>
  <p:transition>
    <p:random/>
  </p:transition>
</p:sldLayout>
</file>

<file path=ppt/slideLayouts/slideLayout6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B67959A4-137C-406D-B3A8-91B09EF34391}"/>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a:extLst>
              <a:ext uri="{FF2B5EF4-FFF2-40B4-BE49-F238E27FC236}">
                <a16:creationId xmlns:a16="http://schemas.microsoft.com/office/drawing/2014/main" id="{750E7C4F-C597-4045-9744-DCFE745828E6}"/>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a:extLst>
              <a:ext uri="{FF2B5EF4-FFF2-40B4-BE49-F238E27FC236}">
                <a16:creationId xmlns:a16="http://schemas.microsoft.com/office/drawing/2014/main" id="{CEC23DA9-2879-4480-A246-475DB1ECD175}"/>
              </a:ext>
            </a:extLst>
          </p:cNvPr>
          <p:cNvSpPr>
            <a:spLocks noGrp="1" noChangeArrowheads="1"/>
          </p:cNvSpPr>
          <p:nvPr>
            <p:ph type="sldNum" sz="quarter" idx="12"/>
          </p:nvPr>
        </p:nvSpPr>
        <p:spPr>
          <a:ln/>
        </p:spPr>
        <p:txBody>
          <a:bodyPr/>
          <a:lstStyle>
            <a:lvl1pPr>
              <a:defRPr/>
            </a:lvl1pPr>
          </a:lstStyle>
          <a:p>
            <a:fld id="{D407CEAB-8D8E-468D-9FDA-9A131D89F07E}" type="slidenum">
              <a:rPr lang="en-US" altLang="en-US"/>
              <a:pPr/>
              <a:t>‹#›</a:t>
            </a:fld>
            <a:endParaRPr lang="en-US" altLang="en-US"/>
          </a:p>
        </p:txBody>
      </p:sp>
    </p:spTree>
    <p:extLst>
      <p:ext uri="{BB962C8B-B14F-4D97-AF65-F5344CB8AC3E}">
        <p14:creationId xmlns:p14="http://schemas.microsoft.com/office/powerpoint/2010/main" val="2170298503"/>
      </p:ext>
    </p:extLst>
  </p:cSld>
  <p:clrMapOvr>
    <a:masterClrMapping/>
  </p:clrMapOvr>
  <p:transition>
    <p:random/>
  </p:transition>
</p:sldLayout>
</file>

<file path=ppt/slideLayouts/slideLayout6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C4DE1B26-A69E-41C5-9246-F157A2DE9CFB}"/>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a:extLst>
              <a:ext uri="{FF2B5EF4-FFF2-40B4-BE49-F238E27FC236}">
                <a16:creationId xmlns:a16="http://schemas.microsoft.com/office/drawing/2014/main" id="{F2938259-6457-48C9-AD73-81088135E6E1}"/>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a:extLst>
              <a:ext uri="{FF2B5EF4-FFF2-40B4-BE49-F238E27FC236}">
                <a16:creationId xmlns:a16="http://schemas.microsoft.com/office/drawing/2014/main" id="{A0E774B3-6653-439E-9D16-8FAC84F7EABD}"/>
              </a:ext>
            </a:extLst>
          </p:cNvPr>
          <p:cNvSpPr>
            <a:spLocks noGrp="1" noChangeArrowheads="1"/>
          </p:cNvSpPr>
          <p:nvPr>
            <p:ph type="sldNum" sz="quarter" idx="12"/>
          </p:nvPr>
        </p:nvSpPr>
        <p:spPr>
          <a:ln/>
        </p:spPr>
        <p:txBody>
          <a:bodyPr/>
          <a:lstStyle>
            <a:lvl1pPr>
              <a:defRPr/>
            </a:lvl1pPr>
          </a:lstStyle>
          <a:p>
            <a:fld id="{CBF479B5-DDF0-4480-AA47-6B10D22BB9E2}" type="slidenum">
              <a:rPr lang="en-US" altLang="en-US"/>
              <a:pPr/>
              <a:t>‹#›</a:t>
            </a:fld>
            <a:endParaRPr lang="en-US" altLang="en-US"/>
          </a:p>
        </p:txBody>
      </p:sp>
    </p:spTree>
    <p:extLst>
      <p:ext uri="{BB962C8B-B14F-4D97-AF65-F5344CB8AC3E}">
        <p14:creationId xmlns:p14="http://schemas.microsoft.com/office/powerpoint/2010/main" val="2706036326"/>
      </p:ext>
    </p:extLst>
  </p:cSld>
  <p:clrMapOvr>
    <a:masterClrMapping/>
  </p:clrMapOvr>
  <p:transition>
    <p:random/>
  </p:transition>
</p:sldLayout>
</file>

<file path=ppt/slideLayouts/slideLayout6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144000" y="0"/>
            <a:ext cx="3048000" cy="61722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0" y="0"/>
            <a:ext cx="8940800" cy="61722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E4AAB7C8-66BB-41EE-9C07-990B738E1DDA}"/>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a:extLst>
              <a:ext uri="{FF2B5EF4-FFF2-40B4-BE49-F238E27FC236}">
                <a16:creationId xmlns:a16="http://schemas.microsoft.com/office/drawing/2014/main" id="{2912B44C-F207-429B-B9B9-D88D877D067D}"/>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a:extLst>
              <a:ext uri="{FF2B5EF4-FFF2-40B4-BE49-F238E27FC236}">
                <a16:creationId xmlns:a16="http://schemas.microsoft.com/office/drawing/2014/main" id="{E303A0AB-E4B9-4B27-922D-5723A922B270}"/>
              </a:ext>
            </a:extLst>
          </p:cNvPr>
          <p:cNvSpPr>
            <a:spLocks noGrp="1" noChangeArrowheads="1"/>
          </p:cNvSpPr>
          <p:nvPr>
            <p:ph type="sldNum" sz="quarter" idx="12"/>
          </p:nvPr>
        </p:nvSpPr>
        <p:spPr>
          <a:ln/>
        </p:spPr>
        <p:txBody>
          <a:bodyPr/>
          <a:lstStyle>
            <a:lvl1pPr>
              <a:defRPr/>
            </a:lvl1pPr>
          </a:lstStyle>
          <a:p>
            <a:fld id="{2E79D7D9-CA79-456A-BDC8-EACD5F6ED10F}" type="slidenum">
              <a:rPr lang="en-US" altLang="en-US"/>
              <a:pPr/>
              <a:t>‹#›</a:t>
            </a:fld>
            <a:endParaRPr lang="en-US" altLang="en-US"/>
          </a:p>
        </p:txBody>
      </p:sp>
    </p:spTree>
    <p:extLst>
      <p:ext uri="{BB962C8B-B14F-4D97-AF65-F5344CB8AC3E}">
        <p14:creationId xmlns:p14="http://schemas.microsoft.com/office/powerpoint/2010/main" val="1343649073"/>
      </p:ext>
    </p:extLst>
  </p:cSld>
  <p:clrMapOvr>
    <a:masterClrMapping/>
  </p:clrMapOvr>
  <p:transition>
    <p:random/>
  </p:transition>
</p:sldLayout>
</file>

<file path=ppt/slideLayouts/slideLayout68.xml><?xml version="1.0" encoding="utf-8"?>
<p:sldLayout xmlns:a="http://schemas.openxmlformats.org/drawingml/2006/main" xmlns:r="http://schemas.openxmlformats.org/officeDocument/2006/relationships" xmlns:p="http://schemas.openxmlformats.org/presentationml/2006/main" showMasterSp="0" showMasterPhAnim="0" type="title" preserve="1">
  <p:cSld name="Title Slide">
    <p:spTree>
      <p:nvGrpSpPr>
        <p:cNvPr id="1" name=""/>
        <p:cNvGrpSpPr/>
        <p:nvPr/>
      </p:nvGrpSpPr>
      <p:grpSpPr>
        <a:xfrm>
          <a:off x="0" y="0"/>
          <a:ext cx="0" cy="0"/>
          <a:chOff x="0" y="0"/>
          <a:chExt cx="0" cy="0"/>
        </a:xfrm>
      </p:grpSpPr>
      <p:pic>
        <p:nvPicPr>
          <p:cNvPr id="4" name="Picture 2" descr="2">
            <a:extLst>
              <a:ext uri="{FF2B5EF4-FFF2-40B4-BE49-F238E27FC236}">
                <a16:creationId xmlns:a16="http://schemas.microsoft.com/office/drawing/2014/main" id="{1322C180-DC9E-431E-947C-E2853B25D48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1588"/>
            <a:ext cx="12187767" cy="6856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7587" name="Rectangle 3"/>
          <p:cNvSpPr>
            <a:spLocks noGrp="1" noChangeArrowheads="1"/>
          </p:cNvSpPr>
          <p:nvPr>
            <p:ph type="ctrTitle"/>
          </p:nvPr>
        </p:nvSpPr>
        <p:spPr>
          <a:xfrm>
            <a:off x="3454400" y="2209800"/>
            <a:ext cx="7823200" cy="1143000"/>
          </a:xfrm>
        </p:spPr>
        <p:txBody>
          <a:bodyPr/>
          <a:lstStyle>
            <a:lvl1pPr algn="ctr">
              <a:defRPr/>
            </a:lvl1pPr>
          </a:lstStyle>
          <a:p>
            <a:pPr lvl="0"/>
            <a:r>
              <a:rPr lang="en-US" altLang="en-US" noProof="0"/>
              <a:t>Click to edit Master title style</a:t>
            </a:r>
          </a:p>
        </p:txBody>
      </p:sp>
      <p:sp>
        <p:nvSpPr>
          <p:cNvPr id="67588" name="Rectangle 4"/>
          <p:cNvSpPr>
            <a:spLocks noGrp="1" noChangeArrowheads="1"/>
          </p:cNvSpPr>
          <p:nvPr>
            <p:ph type="subTitle" idx="1"/>
          </p:nvPr>
        </p:nvSpPr>
        <p:spPr>
          <a:xfrm>
            <a:off x="3454400" y="3810000"/>
            <a:ext cx="7721600" cy="1752600"/>
          </a:xfrm>
        </p:spPr>
        <p:txBody>
          <a:bodyPr/>
          <a:lstStyle>
            <a:lvl1pPr marL="0" indent="0" algn="ctr">
              <a:buFontTx/>
              <a:buNone/>
              <a:defRPr/>
            </a:lvl1pPr>
          </a:lstStyle>
          <a:p>
            <a:pPr lvl="0"/>
            <a:r>
              <a:rPr lang="en-US" altLang="en-US" noProof="0"/>
              <a:t>Click to edit Master subtitle style</a:t>
            </a:r>
          </a:p>
        </p:txBody>
      </p:sp>
      <p:sp>
        <p:nvSpPr>
          <p:cNvPr id="5" name="Rectangle 5">
            <a:extLst>
              <a:ext uri="{FF2B5EF4-FFF2-40B4-BE49-F238E27FC236}">
                <a16:creationId xmlns:a16="http://schemas.microsoft.com/office/drawing/2014/main" id="{57D10D12-DDFA-44BE-9890-EBEDAD02C50A}"/>
              </a:ext>
            </a:extLst>
          </p:cNvPr>
          <p:cNvSpPr>
            <a:spLocks noGrp="1" noChangeArrowheads="1"/>
          </p:cNvSpPr>
          <p:nvPr>
            <p:ph type="dt" sz="half" idx="10"/>
          </p:nvPr>
        </p:nvSpPr>
        <p:spPr/>
        <p:txBody>
          <a:bodyPr/>
          <a:lstStyle>
            <a:lvl1pPr>
              <a:defRPr smtClean="0"/>
            </a:lvl1pPr>
          </a:lstStyle>
          <a:p>
            <a:pPr>
              <a:defRPr/>
            </a:pPr>
            <a:endParaRPr lang="en-US" altLang="en-US"/>
          </a:p>
        </p:txBody>
      </p:sp>
      <p:sp>
        <p:nvSpPr>
          <p:cNvPr id="6" name="Rectangle 6">
            <a:extLst>
              <a:ext uri="{FF2B5EF4-FFF2-40B4-BE49-F238E27FC236}">
                <a16:creationId xmlns:a16="http://schemas.microsoft.com/office/drawing/2014/main" id="{053CBCC8-26AF-46AC-AB8F-028DF8ADEC12}"/>
              </a:ext>
            </a:extLst>
          </p:cNvPr>
          <p:cNvSpPr>
            <a:spLocks noGrp="1" noChangeArrowheads="1"/>
          </p:cNvSpPr>
          <p:nvPr>
            <p:ph type="ftr" sz="quarter" idx="11"/>
          </p:nvPr>
        </p:nvSpPr>
        <p:spPr>
          <a:xfrm>
            <a:off x="5791200" y="6248400"/>
            <a:ext cx="3860800" cy="457200"/>
          </a:xfrm>
        </p:spPr>
        <p:txBody>
          <a:bodyPr/>
          <a:lstStyle>
            <a:lvl1pPr>
              <a:defRPr smtClean="0"/>
            </a:lvl1pPr>
          </a:lstStyle>
          <a:p>
            <a:pPr>
              <a:defRPr/>
            </a:pPr>
            <a:endParaRPr lang="en-US" altLang="en-US"/>
          </a:p>
        </p:txBody>
      </p:sp>
      <p:sp>
        <p:nvSpPr>
          <p:cNvPr id="7" name="Rectangle 7">
            <a:extLst>
              <a:ext uri="{FF2B5EF4-FFF2-40B4-BE49-F238E27FC236}">
                <a16:creationId xmlns:a16="http://schemas.microsoft.com/office/drawing/2014/main" id="{98E1049A-FEEB-454B-BF30-324864882294}"/>
              </a:ext>
            </a:extLst>
          </p:cNvPr>
          <p:cNvSpPr>
            <a:spLocks noGrp="1" noChangeArrowheads="1"/>
          </p:cNvSpPr>
          <p:nvPr>
            <p:ph type="sldNum" sz="quarter" idx="12"/>
          </p:nvPr>
        </p:nvSpPr>
        <p:spPr>
          <a:xfrm>
            <a:off x="9855200" y="6248400"/>
            <a:ext cx="1422400" cy="457200"/>
          </a:xfrm>
        </p:spPr>
        <p:txBody>
          <a:bodyPr/>
          <a:lstStyle>
            <a:lvl1pPr>
              <a:defRPr/>
            </a:lvl1pPr>
          </a:lstStyle>
          <a:p>
            <a:fld id="{C1289A0B-0F9D-4B76-8CF3-FFAC9A7DED37}" type="slidenum">
              <a:rPr lang="en-US" altLang="en-US"/>
              <a:pPr/>
              <a:t>‹#›</a:t>
            </a:fld>
            <a:endParaRPr lang="en-US" altLang="en-US"/>
          </a:p>
        </p:txBody>
      </p:sp>
    </p:spTree>
    <p:extLst>
      <p:ext uri="{BB962C8B-B14F-4D97-AF65-F5344CB8AC3E}">
        <p14:creationId xmlns:p14="http://schemas.microsoft.com/office/powerpoint/2010/main" val="3083310156"/>
      </p:ext>
    </p:extLst>
  </p:cSld>
  <p:clrMapOvr>
    <a:masterClrMapping/>
  </p:clrMapOvr>
  <p:transition>
    <p:random/>
  </p:transition>
</p:sldLayout>
</file>

<file path=ppt/slideLayouts/slideLayout6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5">
            <a:extLst>
              <a:ext uri="{FF2B5EF4-FFF2-40B4-BE49-F238E27FC236}">
                <a16:creationId xmlns:a16="http://schemas.microsoft.com/office/drawing/2014/main" id="{B637FE9F-9E1C-46C6-82B5-7BB9149D3E3A}"/>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6">
            <a:extLst>
              <a:ext uri="{FF2B5EF4-FFF2-40B4-BE49-F238E27FC236}">
                <a16:creationId xmlns:a16="http://schemas.microsoft.com/office/drawing/2014/main" id="{7E4D68A0-B59B-4833-ACE6-BCE763032065}"/>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7">
            <a:extLst>
              <a:ext uri="{FF2B5EF4-FFF2-40B4-BE49-F238E27FC236}">
                <a16:creationId xmlns:a16="http://schemas.microsoft.com/office/drawing/2014/main" id="{871C942B-7E4D-47DD-9940-043CE1BC9D25}"/>
              </a:ext>
            </a:extLst>
          </p:cNvPr>
          <p:cNvSpPr>
            <a:spLocks noGrp="1" noChangeArrowheads="1"/>
          </p:cNvSpPr>
          <p:nvPr>
            <p:ph type="sldNum" sz="quarter" idx="12"/>
          </p:nvPr>
        </p:nvSpPr>
        <p:spPr>
          <a:ln/>
        </p:spPr>
        <p:txBody>
          <a:bodyPr/>
          <a:lstStyle>
            <a:lvl1pPr>
              <a:defRPr/>
            </a:lvl1pPr>
          </a:lstStyle>
          <a:p>
            <a:fld id="{366CCFF6-8F2E-476E-814F-9E1360613A08}" type="slidenum">
              <a:rPr lang="en-US" altLang="en-US"/>
              <a:pPr/>
              <a:t>‹#›</a:t>
            </a:fld>
            <a:endParaRPr lang="en-US" altLang="en-US"/>
          </a:p>
        </p:txBody>
      </p:sp>
    </p:spTree>
    <p:extLst>
      <p:ext uri="{BB962C8B-B14F-4D97-AF65-F5344CB8AC3E}">
        <p14:creationId xmlns:p14="http://schemas.microsoft.com/office/powerpoint/2010/main" val="2619999915"/>
      </p:ext>
    </p:extLst>
  </p:cSld>
  <p:clrMapOvr>
    <a:masterClrMapping/>
  </p:clrMapOvr>
  <p:transition>
    <p:random/>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6A0333E6-F5D0-48A0-9F93-DF6F62C7506F}"/>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3" name="Rectangle 5">
            <a:extLst>
              <a:ext uri="{FF2B5EF4-FFF2-40B4-BE49-F238E27FC236}">
                <a16:creationId xmlns:a16="http://schemas.microsoft.com/office/drawing/2014/main" id="{E50CBFA3-FF0E-46B8-A5CA-DC78371AC0EC}"/>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4" name="Rectangle 6">
            <a:extLst>
              <a:ext uri="{FF2B5EF4-FFF2-40B4-BE49-F238E27FC236}">
                <a16:creationId xmlns:a16="http://schemas.microsoft.com/office/drawing/2014/main" id="{0370F2C4-A5EB-42F0-959A-BE792EFD2E11}"/>
              </a:ext>
            </a:extLst>
          </p:cNvPr>
          <p:cNvSpPr>
            <a:spLocks noGrp="1" noChangeArrowheads="1"/>
          </p:cNvSpPr>
          <p:nvPr>
            <p:ph type="sldNum" sz="quarter" idx="12"/>
          </p:nvPr>
        </p:nvSpPr>
        <p:spPr>
          <a:ln/>
        </p:spPr>
        <p:txBody>
          <a:bodyPr/>
          <a:lstStyle>
            <a:lvl1pPr>
              <a:defRPr/>
            </a:lvl1pPr>
          </a:lstStyle>
          <a:p>
            <a:fld id="{A3188F97-56FE-4D62-8D1B-02AE34CA7939}" type="slidenum">
              <a:rPr lang="en-US" altLang="en-US"/>
              <a:pPr/>
              <a:t>‹#›</a:t>
            </a:fld>
            <a:endParaRPr lang="en-US" altLang="en-US"/>
          </a:p>
        </p:txBody>
      </p:sp>
    </p:spTree>
    <p:extLst>
      <p:ext uri="{BB962C8B-B14F-4D97-AF65-F5344CB8AC3E}">
        <p14:creationId xmlns:p14="http://schemas.microsoft.com/office/powerpoint/2010/main" val="3411518760"/>
      </p:ext>
    </p:extLst>
  </p:cSld>
  <p:clrMapOvr>
    <a:masterClrMapping/>
  </p:clrMapOvr>
  <p:transition>
    <p:wedge/>
  </p:transition>
</p:sldLayout>
</file>

<file path=ppt/slideLayouts/slideLayout7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5">
            <a:extLst>
              <a:ext uri="{FF2B5EF4-FFF2-40B4-BE49-F238E27FC236}">
                <a16:creationId xmlns:a16="http://schemas.microsoft.com/office/drawing/2014/main" id="{C1B99B4C-B5B7-4F3E-93D3-0CF6AFC2CED6}"/>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6">
            <a:extLst>
              <a:ext uri="{FF2B5EF4-FFF2-40B4-BE49-F238E27FC236}">
                <a16:creationId xmlns:a16="http://schemas.microsoft.com/office/drawing/2014/main" id="{A87A1F98-A243-47DC-A012-1D5D4FC4E9BB}"/>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7">
            <a:extLst>
              <a:ext uri="{FF2B5EF4-FFF2-40B4-BE49-F238E27FC236}">
                <a16:creationId xmlns:a16="http://schemas.microsoft.com/office/drawing/2014/main" id="{D9D4EC2E-BD40-48E0-9E27-A846E6D38996}"/>
              </a:ext>
            </a:extLst>
          </p:cNvPr>
          <p:cNvSpPr>
            <a:spLocks noGrp="1" noChangeArrowheads="1"/>
          </p:cNvSpPr>
          <p:nvPr>
            <p:ph type="sldNum" sz="quarter" idx="12"/>
          </p:nvPr>
        </p:nvSpPr>
        <p:spPr>
          <a:ln/>
        </p:spPr>
        <p:txBody>
          <a:bodyPr/>
          <a:lstStyle>
            <a:lvl1pPr>
              <a:defRPr/>
            </a:lvl1pPr>
          </a:lstStyle>
          <a:p>
            <a:fld id="{1E684DBA-3585-45EB-BF12-495D63E4DC52}" type="slidenum">
              <a:rPr lang="en-US" altLang="en-US"/>
              <a:pPr/>
              <a:t>‹#›</a:t>
            </a:fld>
            <a:endParaRPr lang="en-US" altLang="en-US"/>
          </a:p>
        </p:txBody>
      </p:sp>
    </p:spTree>
    <p:extLst>
      <p:ext uri="{BB962C8B-B14F-4D97-AF65-F5344CB8AC3E}">
        <p14:creationId xmlns:p14="http://schemas.microsoft.com/office/powerpoint/2010/main" val="1998575530"/>
      </p:ext>
    </p:extLst>
  </p:cSld>
  <p:clrMapOvr>
    <a:masterClrMapping/>
  </p:clrMapOvr>
  <p:transition>
    <p:random/>
  </p:transition>
</p:sldLayout>
</file>

<file path=ppt/slideLayouts/slideLayout7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048000" y="1600200"/>
            <a:ext cx="41656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7416800" y="1600200"/>
            <a:ext cx="41656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5">
            <a:extLst>
              <a:ext uri="{FF2B5EF4-FFF2-40B4-BE49-F238E27FC236}">
                <a16:creationId xmlns:a16="http://schemas.microsoft.com/office/drawing/2014/main" id="{B935AF1D-89DD-48DC-B9E7-DEA53DC9B158}"/>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6">
            <a:extLst>
              <a:ext uri="{FF2B5EF4-FFF2-40B4-BE49-F238E27FC236}">
                <a16:creationId xmlns:a16="http://schemas.microsoft.com/office/drawing/2014/main" id="{5056AE22-7010-4A6C-8B92-B3F45D1D25EB}"/>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7">
            <a:extLst>
              <a:ext uri="{FF2B5EF4-FFF2-40B4-BE49-F238E27FC236}">
                <a16:creationId xmlns:a16="http://schemas.microsoft.com/office/drawing/2014/main" id="{C333ECD6-5D1C-4A38-B8F9-7B2E55D86E87}"/>
              </a:ext>
            </a:extLst>
          </p:cNvPr>
          <p:cNvSpPr>
            <a:spLocks noGrp="1" noChangeArrowheads="1"/>
          </p:cNvSpPr>
          <p:nvPr>
            <p:ph type="sldNum" sz="quarter" idx="12"/>
          </p:nvPr>
        </p:nvSpPr>
        <p:spPr>
          <a:ln/>
        </p:spPr>
        <p:txBody>
          <a:bodyPr/>
          <a:lstStyle>
            <a:lvl1pPr>
              <a:defRPr/>
            </a:lvl1pPr>
          </a:lstStyle>
          <a:p>
            <a:fld id="{B8A79A4D-1446-4C09-98CA-EE6DEE8C1650}" type="slidenum">
              <a:rPr lang="en-US" altLang="en-US"/>
              <a:pPr/>
              <a:t>‹#›</a:t>
            </a:fld>
            <a:endParaRPr lang="en-US" altLang="en-US"/>
          </a:p>
        </p:txBody>
      </p:sp>
    </p:spTree>
    <p:extLst>
      <p:ext uri="{BB962C8B-B14F-4D97-AF65-F5344CB8AC3E}">
        <p14:creationId xmlns:p14="http://schemas.microsoft.com/office/powerpoint/2010/main" val="2029345557"/>
      </p:ext>
    </p:extLst>
  </p:cSld>
  <p:clrMapOvr>
    <a:masterClrMapping/>
  </p:clrMapOvr>
  <p:transition>
    <p:random/>
  </p:transition>
</p:sldLayout>
</file>

<file path=ppt/slideLayouts/slideLayout7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5">
            <a:extLst>
              <a:ext uri="{FF2B5EF4-FFF2-40B4-BE49-F238E27FC236}">
                <a16:creationId xmlns:a16="http://schemas.microsoft.com/office/drawing/2014/main" id="{5DDD9276-BFAE-4933-886B-C6EC154CECFC}"/>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8" name="Rectangle 6">
            <a:extLst>
              <a:ext uri="{FF2B5EF4-FFF2-40B4-BE49-F238E27FC236}">
                <a16:creationId xmlns:a16="http://schemas.microsoft.com/office/drawing/2014/main" id="{327ECBB2-2404-4610-9372-B69EAFE1674A}"/>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9" name="Rectangle 7">
            <a:extLst>
              <a:ext uri="{FF2B5EF4-FFF2-40B4-BE49-F238E27FC236}">
                <a16:creationId xmlns:a16="http://schemas.microsoft.com/office/drawing/2014/main" id="{E957F7F9-1FCF-4748-BEB6-70DF8190C8E3}"/>
              </a:ext>
            </a:extLst>
          </p:cNvPr>
          <p:cNvSpPr>
            <a:spLocks noGrp="1" noChangeArrowheads="1"/>
          </p:cNvSpPr>
          <p:nvPr>
            <p:ph type="sldNum" sz="quarter" idx="12"/>
          </p:nvPr>
        </p:nvSpPr>
        <p:spPr>
          <a:ln/>
        </p:spPr>
        <p:txBody>
          <a:bodyPr/>
          <a:lstStyle>
            <a:lvl1pPr>
              <a:defRPr/>
            </a:lvl1pPr>
          </a:lstStyle>
          <a:p>
            <a:fld id="{1E78F147-3A23-4B76-B2F4-8F8A7EFB9240}" type="slidenum">
              <a:rPr lang="en-US" altLang="en-US"/>
              <a:pPr/>
              <a:t>‹#›</a:t>
            </a:fld>
            <a:endParaRPr lang="en-US" altLang="en-US"/>
          </a:p>
        </p:txBody>
      </p:sp>
    </p:spTree>
    <p:extLst>
      <p:ext uri="{BB962C8B-B14F-4D97-AF65-F5344CB8AC3E}">
        <p14:creationId xmlns:p14="http://schemas.microsoft.com/office/powerpoint/2010/main" val="2760331411"/>
      </p:ext>
    </p:extLst>
  </p:cSld>
  <p:clrMapOvr>
    <a:masterClrMapping/>
  </p:clrMapOvr>
  <p:transition>
    <p:random/>
  </p:transition>
</p:sldLayout>
</file>

<file path=ppt/slideLayouts/slideLayout7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5">
            <a:extLst>
              <a:ext uri="{FF2B5EF4-FFF2-40B4-BE49-F238E27FC236}">
                <a16:creationId xmlns:a16="http://schemas.microsoft.com/office/drawing/2014/main" id="{CA5F2EFB-DBF7-4BA6-B14F-EA2DE0093564}"/>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4" name="Rectangle 6">
            <a:extLst>
              <a:ext uri="{FF2B5EF4-FFF2-40B4-BE49-F238E27FC236}">
                <a16:creationId xmlns:a16="http://schemas.microsoft.com/office/drawing/2014/main" id="{81E467B8-CFC8-4E19-A3A7-23E518358337}"/>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5" name="Rectangle 7">
            <a:extLst>
              <a:ext uri="{FF2B5EF4-FFF2-40B4-BE49-F238E27FC236}">
                <a16:creationId xmlns:a16="http://schemas.microsoft.com/office/drawing/2014/main" id="{5F864BC4-107D-4D82-B849-1F129ADE938C}"/>
              </a:ext>
            </a:extLst>
          </p:cNvPr>
          <p:cNvSpPr>
            <a:spLocks noGrp="1" noChangeArrowheads="1"/>
          </p:cNvSpPr>
          <p:nvPr>
            <p:ph type="sldNum" sz="quarter" idx="12"/>
          </p:nvPr>
        </p:nvSpPr>
        <p:spPr>
          <a:ln/>
        </p:spPr>
        <p:txBody>
          <a:bodyPr/>
          <a:lstStyle>
            <a:lvl1pPr>
              <a:defRPr/>
            </a:lvl1pPr>
          </a:lstStyle>
          <a:p>
            <a:fld id="{211AAD8D-861A-4419-A45D-73CA13802F99}" type="slidenum">
              <a:rPr lang="en-US" altLang="en-US"/>
              <a:pPr/>
              <a:t>‹#›</a:t>
            </a:fld>
            <a:endParaRPr lang="en-US" altLang="en-US"/>
          </a:p>
        </p:txBody>
      </p:sp>
    </p:spTree>
    <p:extLst>
      <p:ext uri="{BB962C8B-B14F-4D97-AF65-F5344CB8AC3E}">
        <p14:creationId xmlns:p14="http://schemas.microsoft.com/office/powerpoint/2010/main" val="3302696641"/>
      </p:ext>
    </p:extLst>
  </p:cSld>
  <p:clrMapOvr>
    <a:masterClrMapping/>
  </p:clrMapOvr>
  <p:transition>
    <p:random/>
  </p:transition>
</p:sldLayout>
</file>

<file path=ppt/slideLayouts/slideLayout7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5">
            <a:extLst>
              <a:ext uri="{FF2B5EF4-FFF2-40B4-BE49-F238E27FC236}">
                <a16:creationId xmlns:a16="http://schemas.microsoft.com/office/drawing/2014/main" id="{406D88C2-BE27-4F3B-9A5C-0EA2E94FC35A}"/>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3" name="Rectangle 6">
            <a:extLst>
              <a:ext uri="{FF2B5EF4-FFF2-40B4-BE49-F238E27FC236}">
                <a16:creationId xmlns:a16="http://schemas.microsoft.com/office/drawing/2014/main" id="{3AFD0BC1-FED0-4BBB-A8F2-066F4603C8F5}"/>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4" name="Rectangle 7">
            <a:extLst>
              <a:ext uri="{FF2B5EF4-FFF2-40B4-BE49-F238E27FC236}">
                <a16:creationId xmlns:a16="http://schemas.microsoft.com/office/drawing/2014/main" id="{50B2759A-F805-4034-8B02-82B7BAA82F59}"/>
              </a:ext>
            </a:extLst>
          </p:cNvPr>
          <p:cNvSpPr>
            <a:spLocks noGrp="1" noChangeArrowheads="1"/>
          </p:cNvSpPr>
          <p:nvPr>
            <p:ph type="sldNum" sz="quarter" idx="12"/>
          </p:nvPr>
        </p:nvSpPr>
        <p:spPr>
          <a:ln/>
        </p:spPr>
        <p:txBody>
          <a:bodyPr/>
          <a:lstStyle>
            <a:lvl1pPr>
              <a:defRPr/>
            </a:lvl1pPr>
          </a:lstStyle>
          <a:p>
            <a:fld id="{61599930-0480-4016-8F7F-C1AC0DB2A484}" type="slidenum">
              <a:rPr lang="en-US" altLang="en-US"/>
              <a:pPr/>
              <a:t>‹#›</a:t>
            </a:fld>
            <a:endParaRPr lang="en-US" altLang="en-US"/>
          </a:p>
        </p:txBody>
      </p:sp>
    </p:spTree>
    <p:extLst>
      <p:ext uri="{BB962C8B-B14F-4D97-AF65-F5344CB8AC3E}">
        <p14:creationId xmlns:p14="http://schemas.microsoft.com/office/powerpoint/2010/main" val="4079243851"/>
      </p:ext>
    </p:extLst>
  </p:cSld>
  <p:clrMapOvr>
    <a:masterClrMapping/>
  </p:clrMapOvr>
  <p:transition>
    <p:random/>
  </p:transition>
</p:sldLayout>
</file>

<file path=ppt/slideLayouts/slideLayout7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5">
            <a:extLst>
              <a:ext uri="{FF2B5EF4-FFF2-40B4-BE49-F238E27FC236}">
                <a16:creationId xmlns:a16="http://schemas.microsoft.com/office/drawing/2014/main" id="{9C44E098-45D5-4EF1-8934-D16CCE03095E}"/>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6">
            <a:extLst>
              <a:ext uri="{FF2B5EF4-FFF2-40B4-BE49-F238E27FC236}">
                <a16:creationId xmlns:a16="http://schemas.microsoft.com/office/drawing/2014/main" id="{EDC7440A-90F5-45A4-B67D-07687FE25D1A}"/>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7">
            <a:extLst>
              <a:ext uri="{FF2B5EF4-FFF2-40B4-BE49-F238E27FC236}">
                <a16:creationId xmlns:a16="http://schemas.microsoft.com/office/drawing/2014/main" id="{BC42A02D-84B0-41FB-A54F-E6E6B51E9DA1}"/>
              </a:ext>
            </a:extLst>
          </p:cNvPr>
          <p:cNvSpPr>
            <a:spLocks noGrp="1" noChangeArrowheads="1"/>
          </p:cNvSpPr>
          <p:nvPr>
            <p:ph type="sldNum" sz="quarter" idx="12"/>
          </p:nvPr>
        </p:nvSpPr>
        <p:spPr>
          <a:ln/>
        </p:spPr>
        <p:txBody>
          <a:bodyPr/>
          <a:lstStyle>
            <a:lvl1pPr>
              <a:defRPr/>
            </a:lvl1pPr>
          </a:lstStyle>
          <a:p>
            <a:fld id="{D82415AF-9681-47A8-921C-3699EDF60860}" type="slidenum">
              <a:rPr lang="en-US" altLang="en-US"/>
              <a:pPr/>
              <a:t>‹#›</a:t>
            </a:fld>
            <a:endParaRPr lang="en-US" altLang="en-US"/>
          </a:p>
        </p:txBody>
      </p:sp>
    </p:spTree>
    <p:extLst>
      <p:ext uri="{BB962C8B-B14F-4D97-AF65-F5344CB8AC3E}">
        <p14:creationId xmlns:p14="http://schemas.microsoft.com/office/powerpoint/2010/main" val="1009776277"/>
      </p:ext>
    </p:extLst>
  </p:cSld>
  <p:clrMapOvr>
    <a:masterClrMapping/>
  </p:clrMapOvr>
  <p:transition>
    <p:random/>
  </p:transition>
</p:sldLayout>
</file>

<file path=ppt/slideLayouts/slideLayout7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5">
            <a:extLst>
              <a:ext uri="{FF2B5EF4-FFF2-40B4-BE49-F238E27FC236}">
                <a16:creationId xmlns:a16="http://schemas.microsoft.com/office/drawing/2014/main" id="{6B3856D6-04AB-4B6F-8732-5A0592000DEB}"/>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6">
            <a:extLst>
              <a:ext uri="{FF2B5EF4-FFF2-40B4-BE49-F238E27FC236}">
                <a16:creationId xmlns:a16="http://schemas.microsoft.com/office/drawing/2014/main" id="{3377FBB7-F1DF-46D8-B780-514F2B94779C}"/>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7">
            <a:extLst>
              <a:ext uri="{FF2B5EF4-FFF2-40B4-BE49-F238E27FC236}">
                <a16:creationId xmlns:a16="http://schemas.microsoft.com/office/drawing/2014/main" id="{26B2A2F2-E8D5-4905-B8A1-DA11EE3490FD}"/>
              </a:ext>
            </a:extLst>
          </p:cNvPr>
          <p:cNvSpPr>
            <a:spLocks noGrp="1" noChangeArrowheads="1"/>
          </p:cNvSpPr>
          <p:nvPr>
            <p:ph type="sldNum" sz="quarter" idx="12"/>
          </p:nvPr>
        </p:nvSpPr>
        <p:spPr>
          <a:ln/>
        </p:spPr>
        <p:txBody>
          <a:bodyPr/>
          <a:lstStyle>
            <a:lvl1pPr>
              <a:defRPr/>
            </a:lvl1pPr>
          </a:lstStyle>
          <a:p>
            <a:fld id="{11014826-21DE-4067-9543-9176557B865E}" type="slidenum">
              <a:rPr lang="en-US" altLang="en-US"/>
              <a:pPr/>
              <a:t>‹#›</a:t>
            </a:fld>
            <a:endParaRPr lang="en-US" altLang="en-US"/>
          </a:p>
        </p:txBody>
      </p:sp>
    </p:spTree>
    <p:extLst>
      <p:ext uri="{BB962C8B-B14F-4D97-AF65-F5344CB8AC3E}">
        <p14:creationId xmlns:p14="http://schemas.microsoft.com/office/powerpoint/2010/main" val="4262701239"/>
      </p:ext>
    </p:extLst>
  </p:cSld>
  <p:clrMapOvr>
    <a:masterClrMapping/>
  </p:clrMapOvr>
  <p:transition>
    <p:random/>
  </p:transition>
</p:sldLayout>
</file>

<file path=ppt/slideLayouts/slideLayout7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5">
            <a:extLst>
              <a:ext uri="{FF2B5EF4-FFF2-40B4-BE49-F238E27FC236}">
                <a16:creationId xmlns:a16="http://schemas.microsoft.com/office/drawing/2014/main" id="{E269923F-3715-4499-B8EE-5E0262B60DAD}"/>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6">
            <a:extLst>
              <a:ext uri="{FF2B5EF4-FFF2-40B4-BE49-F238E27FC236}">
                <a16:creationId xmlns:a16="http://schemas.microsoft.com/office/drawing/2014/main" id="{77D44BA0-99B3-42E1-BE04-34A926248EF8}"/>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7">
            <a:extLst>
              <a:ext uri="{FF2B5EF4-FFF2-40B4-BE49-F238E27FC236}">
                <a16:creationId xmlns:a16="http://schemas.microsoft.com/office/drawing/2014/main" id="{C7518B3A-09A3-475F-8494-B3858F93F272}"/>
              </a:ext>
            </a:extLst>
          </p:cNvPr>
          <p:cNvSpPr>
            <a:spLocks noGrp="1" noChangeArrowheads="1"/>
          </p:cNvSpPr>
          <p:nvPr>
            <p:ph type="sldNum" sz="quarter" idx="12"/>
          </p:nvPr>
        </p:nvSpPr>
        <p:spPr>
          <a:ln/>
        </p:spPr>
        <p:txBody>
          <a:bodyPr/>
          <a:lstStyle>
            <a:lvl1pPr>
              <a:defRPr/>
            </a:lvl1pPr>
          </a:lstStyle>
          <a:p>
            <a:fld id="{E2766F06-8018-43F4-8B0D-98DB7AC00FA1}" type="slidenum">
              <a:rPr lang="en-US" altLang="en-US"/>
              <a:pPr/>
              <a:t>‹#›</a:t>
            </a:fld>
            <a:endParaRPr lang="en-US" altLang="en-US"/>
          </a:p>
        </p:txBody>
      </p:sp>
    </p:spTree>
    <p:extLst>
      <p:ext uri="{BB962C8B-B14F-4D97-AF65-F5344CB8AC3E}">
        <p14:creationId xmlns:p14="http://schemas.microsoft.com/office/powerpoint/2010/main" val="3067035014"/>
      </p:ext>
    </p:extLst>
  </p:cSld>
  <p:clrMapOvr>
    <a:masterClrMapping/>
  </p:clrMapOvr>
  <p:transition>
    <p:random/>
  </p:transition>
</p:sldLayout>
</file>

<file path=ppt/slideLayouts/slideLayout7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448800" y="304800"/>
            <a:ext cx="2133600" cy="57912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048000" y="304800"/>
            <a:ext cx="6197600" cy="57912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5">
            <a:extLst>
              <a:ext uri="{FF2B5EF4-FFF2-40B4-BE49-F238E27FC236}">
                <a16:creationId xmlns:a16="http://schemas.microsoft.com/office/drawing/2014/main" id="{89301229-4BEB-4BBD-9DD7-BB800680A629}"/>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6">
            <a:extLst>
              <a:ext uri="{FF2B5EF4-FFF2-40B4-BE49-F238E27FC236}">
                <a16:creationId xmlns:a16="http://schemas.microsoft.com/office/drawing/2014/main" id="{23615B46-A8C3-4BBB-B6EE-BC6C4ED97A99}"/>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7">
            <a:extLst>
              <a:ext uri="{FF2B5EF4-FFF2-40B4-BE49-F238E27FC236}">
                <a16:creationId xmlns:a16="http://schemas.microsoft.com/office/drawing/2014/main" id="{11C78041-2762-4D63-A80C-9AF4775853A3}"/>
              </a:ext>
            </a:extLst>
          </p:cNvPr>
          <p:cNvSpPr>
            <a:spLocks noGrp="1" noChangeArrowheads="1"/>
          </p:cNvSpPr>
          <p:nvPr>
            <p:ph type="sldNum" sz="quarter" idx="12"/>
          </p:nvPr>
        </p:nvSpPr>
        <p:spPr>
          <a:ln/>
        </p:spPr>
        <p:txBody>
          <a:bodyPr/>
          <a:lstStyle>
            <a:lvl1pPr>
              <a:defRPr/>
            </a:lvl1pPr>
          </a:lstStyle>
          <a:p>
            <a:fld id="{7C914FF7-3FB5-422A-A2A9-A70CADCFFAA7}" type="slidenum">
              <a:rPr lang="en-US" altLang="en-US"/>
              <a:pPr/>
              <a:t>‹#›</a:t>
            </a:fld>
            <a:endParaRPr lang="en-US" altLang="en-US"/>
          </a:p>
        </p:txBody>
      </p:sp>
    </p:spTree>
    <p:extLst>
      <p:ext uri="{BB962C8B-B14F-4D97-AF65-F5344CB8AC3E}">
        <p14:creationId xmlns:p14="http://schemas.microsoft.com/office/powerpoint/2010/main" val="2495956837"/>
      </p:ext>
    </p:extLst>
  </p:cSld>
  <p:clrMapOvr>
    <a:masterClrMapping/>
  </p:clrMapOvr>
  <p:transition>
    <p:random/>
  </p:transition>
</p:sldLayout>
</file>

<file path=ppt/slideLayouts/slideLayout7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5">
            <a:extLst>
              <a:ext uri="{FF2B5EF4-FFF2-40B4-BE49-F238E27FC236}">
                <a16:creationId xmlns:a16="http://schemas.microsoft.com/office/drawing/2014/main" id="{F7B58AA5-77B2-4C8F-8A11-61711BDE661E}"/>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6">
            <a:extLst>
              <a:ext uri="{FF2B5EF4-FFF2-40B4-BE49-F238E27FC236}">
                <a16:creationId xmlns:a16="http://schemas.microsoft.com/office/drawing/2014/main" id="{F173B12F-2F79-46BC-9EFB-A0910E4049B2}"/>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7">
            <a:extLst>
              <a:ext uri="{FF2B5EF4-FFF2-40B4-BE49-F238E27FC236}">
                <a16:creationId xmlns:a16="http://schemas.microsoft.com/office/drawing/2014/main" id="{89E0A988-01BE-4370-B10D-04146E41CAB2}"/>
              </a:ext>
            </a:extLst>
          </p:cNvPr>
          <p:cNvSpPr>
            <a:spLocks noGrp="1" noChangeArrowheads="1"/>
          </p:cNvSpPr>
          <p:nvPr>
            <p:ph type="sldNum" sz="quarter" idx="12"/>
          </p:nvPr>
        </p:nvSpPr>
        <p:spPr>
          <a:ln/>
        </p:spPr>
        <p:txBody>
          <a:bodyPr/>
          <a:lstStyle>
            <a:lvl1pPr>
              <a:defRPr/>
            </a:lvl1pPr>
          </a:lstStyle>
          <a:p>
            <a:fld id="{1D4A1D57-A4B3-4A5C-8831-07E72BAC9DE6}" type="slidenum">
              <a:rPr lang="en-US" altLang="en-US"/>
              <a:pPr/>
              <a:t>‹#›</a:t>
            </a:fld>
            <a:endParaRPr lang="en-US" altLang="en-US"/>
          </a:p>
        </p:txBody>
      </p:sp>
    </p:spTree>
    <p:extLst>
      <p:ext uri="{BB962C8B-B14F-4D97-AF65-F5344CB8AC3E}">
        <p14:creationId xmlns:p14="http://schemas.microsoft.com/office/powerpoint/2010/main" val="4040062884"/>
      </p:ext>
    </p:extLst>
  </p:cSld>
  <p:clrMapOvr>
    <a:masterClrMapping/>
  </p:clrMapOvr>
  <p:transition>
    <p:random/>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2B0B46E8-ED93-4D11-84B2-BA9AD5764E65}"/>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a:extLst>
              <a:ext uri="{FF2B5EF4-FFF2-40B4-BE49-F238E27FC236}">
                <a16:creationId xmlns:a16="http://schemas.microsoft.com/office/drawing/2014/main" id="{BB1BA040-25F9-4609-8D93-DEBF47CF18AC}"/>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a:extLst>
              <a:ext uri="{FF2B5EF4-FFF2-40B4-BE49-F238E27FC236}">
                <a16:creationId xmlns:a16="http://schemas.microsoft.com/office/drawing/2014/main" id="{F0FF76F6-F036-4E1D-8F19-A675B79A0224}"/>
              </a:ext>
            </a:extLst>
          </p:cNvPr>
          <p:cNvSpPr>
            <a:spLocks noGrp="1" noChangeArrowheads="1"/>
          </p:cNvSpPr>
          <p:nvPr>
            <p:ph type="sldNum" sz="quarter" idx="12"/>
          </p:nvPr>
        </p:nvSpPr>
        <p:spPr>
          <a:ln/>
        </p:spPr>
        <p:txBody>
          <a:bodyPr/>
          <a:lstStyle>
            <a:lvl1pPr>
              <a:defRPr/>
            </a:lvl1pPr>
          </a:lstStyle>
          <a:p>
            <a:fld id="{B31BA408-9007-482D-B004-CFD922197BA4}" type="slidenum">
              <a:rPr lang="en-US" altLang="en-US"/>
              <a:pPr/>
              <a:t>‹#›</a:t>
            </a:fld>
            <a:endParaRPr lang="en-US" altLang="en-US"/>
          </a:p>
        </p:txBody>
      </p:sp>
    </p:spTree>
    <p:extLst>
      <p:ext uri="{BB962C8B-B14F-4D97-AF65-F5344CB8AC3E}">
        <p14:creationId xmlns:p14="http://schemas.microsoft.com/office/powerpoint/2010/main" val="1155247388"/>
      </p:ext>
    </p:extLst>
  </p:cSld>
  <p:clrMapOvr>
    <a:masterClrMapping/>
  </p:clrMapOvr>
  <p:transition>
    <p:wedge/>
  </p:transition>
</p:sldLayout>
</file>

<file path=ppt/slideLayouts/slideLayout8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5">
            <a:extLst>
              <a:ext uri="{FF2B5EF4-FFF2-40B4-BE49-F238E27FC236}">
                <a16:creationId xmlns:a16="http://schemas.microsoft.com/office/drawing/2014/main" id="{B101904E-B484-43AF-9869-A9AB95278572}"/>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6">
            <a:extLst>
              <a:ext uri="{FF2B5EF4-FFF2-40B4-BE49-F238E27FC236}">
                <a16:creationId xmlns:a16="http://schemas.microsoft.com/office/drawing/2014/main" id="{28CD4C94-2539-4F3F-ACCB-2F35CF0A8883}"/>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7">
            <a:extLst>
              <a:ext uri="{FF2B5EF4-FFF2-40B4-BE49-F238E27FC236}">
                <a16:creationId xmlns:a16="http://schemas.microsoft.com/office/drawing/2014/main" id="{37FF08D2-66F1-4B9C-A4EF-351BE06F3EE1}"/>
              </a:ext>
            </a:extLst>
          </p:cNvPr>
          <p:cNvSpPr>
            <a:spLocks noGrp="1" noChangeArrowheads="1"/>
          </p:cNvSpPr>
          <p:nvPr>
            <p:ph type="sldNum" sz="quarter" idx="12"/>
          </p:nvPr>
        </p:nvSpPr>
        <p:spPr>
          <a:ln/>
        </p:spPr>
        <p:txBody>
          <a:bodyPr/>
          <a:lstStyle>
            <a:lvl1pPr>
              <a:defRPr/>
            </a:lvl1pPr>
          </a:lstStyle>
          <a:p>
            <a:fld id="{EA7ECD47-7235-4559-97EC-119173F6D8FC}" type="slidenum">
              <a:rPr lang="en-US" altLang="en-US"/>
              <a:pPr/>
              <a:t>‹#›</a:t>
            </a:fld>
            <a:endParaRPr lang="en-US" altLang="en-US"/>
          </a:p>
        </p:txBody>
      </p:sp>
    </p:spTree>
    <p:extLst>
      <p:ext uri="{BB962C8B-B14F-4D97-AF65-F5344CB8AC3E}">
        <p14:creationId xmlns:p14="http://schemas.microsoft.com/office/powerpoint/2010/main" val="3728489681"/>
      </p:ext>
    </p:extLst>
  </p:cSld>
  <p:clrMapOvr>
    <a:masterClrMapping/>
  </p:clrMapOvr>
  <p:transition>
    <p:random/>
  </p:transition>
</p:sldLayout>
</file>

<file path=ppt/slideLayouts/slideLayout8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5">
            <a:extLst>
              <a:ext uri="{FF2B5EF4-FFF2-40B4-BE49-F238E27FC236}">
                <a16:creationId xmlns:a16="http://schemas.microsoft.com/office/drawing/2014/main" id="{782BB94F-43D3-4414-8D1C-C201ADF05D50}"/>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6">
            <a:extLst>
              <a:ext uri="{FF2B5EF4-FFF2-40B4-BE49-F238E27FC236}">
                <a16:creationId xmlns:a16="http://schemas.microsoft.com/office/drawing/2014/main" id="{0332D995-03D6-4F9E-B3EC-27CCE3568E1F}"/>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7">
            <a:extLst>
              <a:ext uri="{FF2B5EF4-FFF2-40B4-BE49-F238E27FC236}">
                <a16:creationId xmlns:a16="http://schemas.microsoft.com/office/drawing/2014/main" id="{2B04ACAD-7798-489D-8843-0C2758A9FEBD}"/>
              </a:ext>
            </a:extLst>
          </p:cNvPr>
          <p:cNvSpPr>
            <a:spLocks noGrp="1" noChangeArrowheads="1"/>
          </p:cNvSpPr>
          <p:nvPr>
            <p:ph type="sldNum" sz="quarter" idx="12"/>
          </p:nvPr>
        </p:nvSpPr>
        <p:spPr>
          <a:ln/>
        </p:spPr>
        <p:txBody>
          <a:bodyPr/>
          <a:lstStyle>
            <a:lvl1pPr>
              <a:defRPr/>
            </a:lvl1pPr>
          </a:lstStyle>
          <a:p>
            <a:fld id="{CB9E01FA-5B56-4EC7-8928-9BE94D620887}" type="slidenum">
              <a:rPr lang="en-US" altLang="en-US"/>
              <a:pPr/>
              <a:t>‹#›</a:t>
            </a:fld>
            <a:endParaRPr lang="en-US" altLang="en-US"/>
          </a:p>
        </p:txBody>
      </p:sp>
    </p:spTree>
    <p:extLst>
      <p:ext uri="{BB962C8B-B14F-4D97-AF65-F5344CB8AC3E}">
        <p14:creationId xmlns:p14="http://schemas.microsoft.com/office/powerpoint/2010/main" val="1627744505"/>
      </p:ext>
    </p:extLst>
  </p:cSld>
  <p:clrMapOvr>
    <a:masterClrMapping/>
  </p:clrMapOvr>
  <p:transition>
    <p:random/>
  </p:transition>
</p:sldLayout>
</file>

<file path=ppt/slideLayouts/slideLayout8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016000" y="1524000"/>
            <a:ext cx="5080000" cy="4572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299200" y="1524000"/>
            <a:ext cx="5080000" cy="4572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5">
            <a:extLst>
              <a:ext uri="{FF2B5EF4-FFF2-40B4-BE49-F238E27FC236}">
                <a16:creationId xmlns:a16="http://schemas.microsoft.com/office/drawing/2014/main" id="{16825E6E-86C6-4721-85A0-6C5D54463638}"/>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6">
            <a:extLst>
              <a:ext uri="{FF2B5EF4-FFF2-40B4-BE49-F238E27FC236}">
                <a16:creationId xmlns:a16="http://schemas.microsoft.com/office/drawing/2014/main" id="{3893DF19-6346-4ED4-AA50-AD2903D29673}"/>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7">
            <a:extLst>
              <a:ext uri="{FF2B5EF4-FFF2-40B4-BE49-F238E27FC236}">
                <a16:creationId xmlns:a16="http://schemas.microsoft.com/office/drawing/2014/main" id="{AC95A9B4-50DF-4059-A95B-97313913641E}"/>
              </a:ext>
            </a:extLst>
          </p:cNvPr>
          <p:cNvSpPr>
            <a:spLocks noGrp="1" noChangeArrowheads="1"/>
          </p:cNvSpPr>
          <p:nvPr>
            <p:ph type="sldNum" sz="quarter" idx="12"/>
          </p:nvPr>
        </p:nvSpPr>
        <p:spPr>
          <a:ln/>
        </p:spPr>
        <p:txBody>
          <a:bodyPr/>
          <a:lstStyle>
            <a:lvl1pPr>
              <a:defRPr/>
            </a:lvl1pPr>
          </a:lstStyle>
          <a:p>
            <a:fld id="{F35FB2F3-F842-4BDD-91BC-B764E71FF67C}" type="slidenum">
              <a:rPr lang="en-US" altLang="en-US"/>
              <a:pPr/>
              <a:t>‹#›</a:t>
            </a:fld>
            <a:endParaRPr lang="en-US" altLang="en-US"/>
          </a:p>
        </p:txBody>
      </p:sp>
    </p:spTree>
    <p:extLst>
      <p:ext uri="{BB962C8B-B14F-4D97-AF65-F5344CB8AC3E}">
        <p14:creationId xmlns:p14="http://schemas.microsoft.com/office/powerpoint/2010/main" val="1637713727"/>
      </p:ext>
    </p:extLst>
  </p:cSld>
  <p:clrMapOvr>
    <a:masterClrMapping/>
  </p:clrMapOvr>
  <p:transition>
    <p:random/>
  </p:transition>
</p:sldLayout>
</file>

<file path=ppt/slideLayouts/slideLayout8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5">
            <a:extLst>
              <a:ext uri="{FF2B5EF4-FFF2-40B4-BE49-F238E27FC236}">
                <a16:creationId xmlns:a16="http://schemas.microsoft.com/office/drawing/2014/main" id="{84A4459D-426B-47B3-871F-312B04AA57EF}"/>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8" name="Rectangle 6">
            <a:extLst>
              <a:ext uri="{FF2B5EF4-FFF2-40B4-BE49-F238E27FC236}">
                <a16:creationId xmlns:a16="http://schemas.microsoft.com/office/drawing/2014/main" id="{574B5659-4615-4B82-8862-DC7722353608}"/>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9" name="Rectangle 7">
            <a:extLst>
              <a:ext uri="{FF2B5EF4-FFF2-40B4-BE49-F238E27FC236}">
                <a16:creationId xmlns:a16="http://schemas.microsoft.com/office/drawing/2014/main" id="{C2A9AB6C-DC4B-4B13-A998-A31E287447E8}"/>
              </a:ext>
            </a:extLst>
          </p:cNvPr>
          <p:cNvSpPr>
            <a:spLocks noGrp="1" noChangeArrowheads="1"/>
          </p:cNvSpPr>
          <p:nvPr>
            <p:ph type="sldNum" sz="quarter" idx="12"/>
          </p:nvPr>
        </p:nvSpPr>
        <p:spPr>
          <a:ln/>
        </p:spPr>
        <p:txBody>
          <a:bodyPr/>
          <a:lstStyle>
            <a:lvl1pPr>
              <a:defRPr/>
            </a:lvl1pPr>
          </a:lstStyle>
          <a:p>
            <a:fld id="{C3566265-CBC3-4136-A0D3-6B48C7C763F4}" type="slidenum">
              <a:rPr lang="en-US" altLang="en-US"/>
              <a:pPr/>
              <a:t>‹#›</a:t>
            </a:fld>
            <a:endParaRPr lang="en-US" altLang="en-US"/>
          </a:p>
        </p:txBody>
      </p:sp>
    </p:spTree>
    <p:extLst>
      <p:ext uri="{BB962C8B-B14F-4D97-AF65-F5344CB8AC3E}">
        <p14:creationId xmlns:p14="http://schemas.microsoft.com/office/powerpoint/2010/main" val="3028017316"/>
      </p:ext>
    </p:extLst>
  </p:cSld>
  <p:clrMapOvr>
    <a:masterClrMapping/>
  </p:clrMapOvr>
  <p:transition>
    <p:random/>
  </p:transition>
</p:sldLayout>
</file>

<file path=ppt/slideLayouts/slideLayout8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5">
            <a:extLst>
              <a:ext uri="{FF2B5EF4-FFF2-40B4-BE49-F238E27FC236}">
                <a16:creationId xmlns:a16="http://schemas.microsoft.com/office/drawing/2014/main" id="{40539E32-DCD1-4BEF-A32B-9FD8502DBC7B}"/>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4" name="Rectangle 6">
            <a:extLst>
              <a:ext uri="{FF2B5EF4-FFF2-40B4-BE49-F238E27FC236}">
                <a16:creationId xmlns:a16="http://schemas.microsoft.com/office/drawing/2014/main" id="{A76C5787-05C7-4586-9034-B5FE03D52B58}"/>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5" name="Rectangle 7">
            <a:extLst>
              <a:ext uri="{FF2B5EF4-FFF2-40B4-BE49-F238E27FC236}">
                <a16:creationId xmlns:a16="http://schemas.microsoft.com/office/drawing/2014/main" id="{7B3ADA6A-C2F3-4697-93E4-3A6173D74DAD}"/>
              </a:ext>
            </a:extLst>
          </p:cNvPr>
          <p:cNvSpPr>
            <a:spLocks noGrp="1" noChangeArrowheads="1"/>
          </p:cNvSpPr>
          <p:nvPr>
            <p:ph type="sldNum" sz="quarter" idx="12"/>
          </p:nvPr>
        </p:nvSpPr>
        <p:spPr>
          <a:ln/>
        </p:spPr>
        <p:txBody>
          <a:bodyPr/>
          <a:lstStyle>
            <a:lvl1pPr>
              <a:defRPr/>
            </a:lvl1pPr>
          </a:lstStyle>
          <a:p>
            <a:fld id="{97242E2B-460E-41F9-A4BD-C84C90A18137}" type="slidenum">
              <a:rPr lang="en-US" altLang="en-US"/>
              <a:pPr/>
              <a:t>‹#›</a:t>
            </a:fld>
            <a:endParaRPr lang="en-US" altLang="en-US"/>
          </a:p>
        </p:txBody>
      </p:sp>
    </p:spTree>
    <p:extLst>
      <p:ext uri="{BB962C8B-B14F-4D97-AF65-F5344CB8AC3E}">
        <p14:creationId xmlns:p14="http://schemas.microsoft.com/office/powerpoint/2010/main" val="2117712130"/>
      </p:ext>
    </p:extLst>
  </p:cSld>
  <p:clrMapOvr>
    <a:masterClrMapping/>
  </p:clrMapOvr>
  <p:transition>
    <p:random/>
  </p:transition>
</p:sldLayout>
</file>

<file path=ppt/slideLayouts/slideLayout8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5">
            <a:extLst>
              <a:ext uri="{FF2B5EF4-FFF2-40B4-BE49-F238E27FC236}">
                <a16:creationId xmlns:a16="http://schemas.microsoft.com/office/drawing/2014/main" id="{BE5B8C9E-5120-426B-A7A8-DC00B841F092}"/>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3" name="Rectangle 6">
            <a:extLst>
              <a:ext uri="{FF2B5EF4-FFF2-40B4-BE49-F238E27FC236}">
                <a16:creationId xmlns:a16="http://schemas.microsoft.com/office/drawing/2014/main" id="{70AAD787-BC6A-4228-9B5C-3E82DD920B8F}"/>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4" name="Rectangle 7">
            <a:extLst>
              <a:ext uri="{FF2B5EF4-FFF2-40B4-BE49-F238E27FC236}">
                <a16:creationId xmlns:a16="http://schemas.microsoft.com/office/drawing/2014/main" id="{7414A0CE-2AF6-4CF7-8DC5-7616A9C79B1A}"/>
              </a:ext>
            </a:extLst>
          </p:cNvPr>
          <p:cNvSpPr>
            <a:spLocks noGrp="1" noChangeArrowheads="1"/>
          </p:cNvSpPr>
          <p:nvPr>
            <p:ph type="sldNum" sz="quarter" idx="12"/>
          </p:nvPr>
        </p:nvSpPr>
        <p:spPr>
          <a:ln/>
        </p:spPr>
        <p:txBody>
          <a:bodyPr/>
          <a:lstStyle>
            <a:lvl1pPr>
              <a:defRPr/>
            </a:lvl1pPr>
          </a:lstStyle>
          <a:p>
            <a:fld id="{22D07C57-1600-41B4-B0DF-EFC6AF4F55AF}" type="slidenum">
              <a:rPr lang="en-US" altLang="en-US"/>
              <a:pPr/>
              <a:t>‹#›</a:t>
            </a:fld>
            <a:endParaRPr lang="en-US" altLang="en-US"/>
          </a:p>
        </p:txBody>
      </p:sp>
    </p:spTree>
    <p:extLst>
      <p:ext uri="{BB962C8B-B14F-4D97-AF65-F5344CB8AC3E}">
        <p14:creationId xmlns:p14="http://schemas.microsoft.com/office/powerpoint/2010/main" val="2821395353"/>
      </p:ext>
    </p:extLst>
  </p:cSld>
  <p:clrMapOvr>
    <a:masterClrMapping/>
  </p:clrMapOvr>
  <p:transition>
    <p:random/>
  </p:transition>
</p:sldLayout>
</file>

<file path=ppt/slideLayouts/slideLayout8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5">
            <a:extLst>
              <a:ext uri="{FF2B5EF4-FFF2-40B4-BE49-F238E27FC236}">
                <a16:creationId xmlns:a16="http://schemas.microsoft.com/office/drawing/2014/main" id="{B2EE3BBA-54C3-43FD-BCB7-4EE53477EE32}"/>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6">
            <a:extLst>
              <a:ext uri="{FF2B5EF4-FFF2-40B4-BE49-F238E27FC236}">
                <a16:creationId xmlns:a16="http://schemas.microsoft.com/office/drawing/2014/main" id="{D86106B6-233C-41D0-989D-29000181357A}"/>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7">
            <a:extLst>
              <a:ext uri="{FF2B5EF4-FFF2-40B4-BE49-F238E27FC236}">
                <a16:creationId xmlns:a16="http://schemas.microsoft.com/office/drawing/2014/main" id="{4785F751-A5AF-485C-B127-10CEC4DC942D}"/>
              </a:ext>
            </a:extLst>
          </p:cNvPr>
          <p:cNvSpPr>
            <a:spLocks noGrp="1" noChangeArrowheads="1"/>
          </p:cNvSpPr>
          <p:nvPr>
            <p:ph type="sldNum" sz="quarter" idx="12"/>
          </p:nvPr>
        </p:nvSpPr>
        <p:spPr>
          <a:ln/>
        </p:spPr>
        <p:txBody>
          <a:bodyPr/>
          <a:lstStyle>
            <a:lvl1pPr>
              <a:defRPr/>
            </a:lvl1pPr>
          </a:lstStyle>
          <a:p>
            <a:fld id="{2B46870F-DE8B-416E-A5EB-19E8251D8D1C}" type="slidenum">
              <a:rPr lang="en-US" altLang="en-US"/>
              <a:pPr/>
              <a:t>‹#›</a:t>
            </a:fld>
            <a:endParaRPr lang="en-US" altLang="en-US"/>
          </a:p>
        </p:txBody>
      </p:sp>
    </p:spTree>
    <p:extLst>
      <p:ext uri="{BB962C8B-B14F-4D97-AF65-F5344CB8AC3E}">
        <p14:creationId xmlns:p14="http://schemas.microsoft.com/office/powerpoint/2010/main" val="2090863998"/>
      </p:ext>
    </p:extLst>
  </p:cSld>
  <p:clrMapOvr>
    <a:masterClrMapping/>
  </p:clrMapOvr>
  <p:transition>
    <p:random/>
  </p:transition>
</p:sldLayout>
</file>

<file path=ppt/slideLayouts/slideLayout8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5">
            <a:extLst>
              <a:ext uri="{FF2B5EF4-FFF2-40B4-BE49-F238E27FC236}">
                <a16:creationId xmlns:a16="http://schemas.microsoft.com/office/drawing/2014/main" id="{C8C103AF-2543-4E32-9777-5C1346587B21}"/>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6">
            <a:extLst>
              <a:ext uri="{FF2B5EF4-FFF2-40B4-BE49-F238E27FC236}">
                <a16:creationId xmlns:a16="http://schemas.microsoft.com/office/drawing/2014/main" id="{DE9CE0A0-66C0-4F6A-B1A9-E750994F6CA1}"/>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7">
            <a:extLst>
              <a:ext uri="{FF2B5EF4-FFF2-40B4-BE49-F238E27FC236}">
                <a16:creationId xmlns:a16="http://schemas.microsoft.com/office/drawing/2014/main" id="{ACE719ED-2DD1-4F8C-A6E8-A5A7F00ADEBF}"/>
              </a:ext>
            </a:extLst>
          </p:cNvPr>
          <p:cNvSpPr>
            <a:spLocks noGrp="1" noChangeArrowheads="1"/>
          </p:cNvSpPr>
          <p:nvPr>
            <p:ph type="sldNum" sz="quarter" idx="12"/>
          </p:nvPr>
        </p:nvSpPr>
        <p:spPr>
          <a:ln/>
        </p:spPr>
        <p:txBody>
          <a:bodyPr/>
          <a:lstStyle>
            <a:lvl1pPr>
              <a:defRPr/>
            </a:lvl1pPr>
          </a:lstStyle>
          <a:p>
            <a:fld id="{2D043EDF-C4D5-428E-8F72-EB6A0ECCDB2D}" type="slidenum">
              <a:rPr lang="en-US" altLang="en-US"/>
              <a:pPr/>
              <a:t>‹#›</a:t>
            </a:fld>
            <a:endParaRPr lang="en-US" altLang="en-US"/>
          </a:p>
        </p:txBody>
      </p:sp>
    </p:spTree>
    <p:extLst>
      <p:ext uri="{BB962C8B-B14F-4D97-AF65-F5344CB8AC3E}">
        <p14:creationId xmlns:p14="http://schemas.microsoft.com/office/powerpoint/2010/main" val="2044287548"/>
      </p:ext>
    </p:extLst>
  </p:cSld>
  <p:clrMapOvr>
    <a:masterClrMapping/>
  </p:clrMapOvr>
  <p:transition>
    <p:random/>
  </p:transition>
</p:sldLayout>
</file>

<file path=ppt/slideLayouts/slideLayout8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5">
            <a:extLst>
              <a:ext uri="{FF2B5EF4-FFF2-40B4-BE49-F238E27FC236}">
                <a16:creationId xmlns:a16="http://schemas.microsoft.com/office/drawing/2014/main" id="{CE5BF70E-3FC2-437E-95D4-E66D4220207E}"/>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6">
            <a:extLst>
              <a:ext uri="{FF2B5EF4-FFF2-40B4-BE49-F238E27FC236}">
                <a16:creationId xmlns:a16="http://schemas.microsoft.com/office/drawing/2014/main" id="{083097F1-6544-47EC-AAB1-FF43B621B6B3}"/>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7">
            <a:extLst>
              <a:ext uri="{FF2B5EF4-FFF2-40B4-BE49-F238E27FC236}">
                <a16:creationId xmlns:a16="http://schemas.microsoft.com/office/drawing/2014/main" id="{3D7C080E-D1A2-450A-81FB-38384BE3FBEB}"/>
              </a:ext>
            </a:extLst>
          </p:cNvPr>
          <p:cNvSpPr>
            <a:spLocks noGrp="1" noChangeArrowheads="1"/>
          </p:cNvSpPr>
          <p:nvPr>
            <p:ph type="sldNum" sz="quarter" idx="12"/>
          </p:nvPr>
        </p:nvSpPr>
        <p:spPr>
          <a:ln/>
        </p:spPr>
        <p:txBody>
          <a:bodyPr/>
          <a:lstStyle>
            <a:lvl1pPr>
              <a:defRPr/>
            </a:lvl1pPr>
          </a:lstStyle>
          <a:p>
            <a:fld id="{52A91247-7C99-43CD-B703-81119D47143A}" type="slidenum">
              <a:rPr lang="en-US" altLang="en-US"/>
              <a:pPr/>
              <a:t>‹#›</a:t>
            </a:fld>
            <a:endParaRPr lang="en-US" altLang="en-US"/>
          </a:p>
        </p:txBody>
      </p:sp>
    </p:spTree>
    <p:extLst>
      <p:ext uri="{BB962C8B-B14F-4D97-AF65-F5344CB8AC3E}">
        <p14:creationId xmlns:p14="http://schemas.microsoft.com/office/powerpoint/2010/main" val="3494819064"/>
      </p:ext>
    </p:extLst>
  </p:cSld>
  <p:clrMapOvr>
    <a:masterClrMapping/>
  </p:clrMapOvr>
  <p:transition>
    <p:random/>
  </p:transition>
</p:sldLayout>
</file>

<file path=ppt/slideLayouts/slideLayout8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88400" y="304800"/>
            <a:ext cx="2590800" cy="57912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016000" y="304800"/>
            <a:ext cx="7569200" cy="57912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5">
            <a:extLst>
              <a:ext uri="{FF2B5EF4-FFF2-40B4-BE49-F238E27FC236}">
                <a16:creationId xmlns:a16="http://schemas.microsoft.com/office/drawing/2014/main" id="{A15D25C8-131F-4058-BB26-98D7598564CB}"/>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6">
            <a:extLst>
              <a:ext uri="{FF2B5EF4-FFF2-40B4-BE49-F238E27FC236}">
                <a16:creationId xmlns:a16="http://schemas.microsoft.com/office/drawing/2014/main" id="{A9570A3E-8E2F-4603-8746-A3DFF0956A97}"/>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7">
            <a:extLst>
              <a:ext uri="{FF2B5EF4-FFF2-40B4-BE49-F238E27FC236}">
                <a16:creationId xmlns:a16="http://schemas.microsoft.com/office/drawing/2014/main" id="{EE60485B-6651-4975-ABDF-F170362279B7}"/>
              </a:ext>
            </a:extLst>
          </p:cNvPr>
          <p:cNvSpPr>
            <a:spLocks noGrp="1" noChangeArrowheads="1"/>
          </p:cNvSpPr>
          <p:nvPr>
            <p:ph type="sldNum" sz="quarter" idx="12"/>
          </p:nvPr>
        </p:nvSpPr>
        <p:spPr>
          <a:ln/>
        </p:spPr>
        <p:txBody>
          <a:bodyPr/>
          <a:lstStyle>
            <a:lvl1pPr>
              <a:defRPr/>
            </a:lvl1pPr>
          </a:lstStyle>
          <a:p>
            <a:fld id="{3DD1E0BC-BA23-4298-856E-A9664293DF5D}" type="slidenum">
              <a:rPr lang="en-US" altLang="en-US"/>
              <a:pPr/>
              <a:t>‹#›</a:t>
            </a:fld>
            <a:endParaRPr lang="en-US" altLang="en-US"/>
          </a:p>
        </p:txBody>
      </p:sp>
    </p:spTree>
    <p:extLst>
      <p:ext uri="{BB962C8B-B14F-4D97-AF65-F5344CB8AC3E}">
        <p14:creationId xmlns:p14="http://schemas.microsoft.com/office/powerpoint/2010/main" val="3664190577"/>
      </p:ext>
    </p:extLst>
  </p:cSld>
  <p:clrMapOvr>
    <a:masterClrMapping/>
  </p:clrMapOvr>
  <p:transition>
    <p:random/>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387AB283-FB61-4DA1-AAD8-5F21DEAB20A6}"/>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a:extLst>
              <a:ext uri="{FF2B5EF4-FFF2-40B4-BE49-F238E27FC236}">
                <a16:creationId xmlns:a16="http://schemas.microsoft.com/office/drawing/2014/main" id="{8D8F8573-5BA6-400F-A265-52496D2466ED}"/>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a:extLst>
              <a:ext uri="{FF2B5EF4-FFF2-40B4-BE49-F238E27FC236}">
                <a16:creationId xmlns:a16="http://schemas.microsoft.com/office/drawing/2014/main" id="{F78545FE-9E38-484F-B661-B06E85A14C16}"/>
              </a:ext>
            </a:extLst>
          </p:cNvPr>
          <p:cNvSpPr>
            <a:spLocks noGrp="1" noChangeArrowheads="1"/>
          </p:cNvSpPr>
          <p:nvPr>
            <p:ph type="sldNum" sz="quarter" idx="12"/>
          </p:nvPr>
        </p:nvSpPr>
        <p:spPr>
          <a:ln/>
        </p:spPr>
        <p:txBody>
          <a:bodyPr/>
          <a:lstStyle>
            <a:lvl1pPr>
              <a:defRPr/>
            </a:lvl1pPr>
          </a:lstStyle>
          <a:p>
            <a:fld id="{36E6F250-1008-4C28-8393-8840F752951C}" type="slidenum">
              <a:rPr lang="en-US" altLang="en-US"/>
              <a:pPr/>
              <a:t>‹#›</a:t>
            </a:fld>
            <a:endParaRPr lang="en-US" altLang="en-US"/>
          </a:p>
        </p:txBody>
      </p:sp>
    </p:spTree>
    <p:extLst>
      <p:ext uri="{BB962C8B-B14F-4D97-AF65-F5344CB8AC3E}">
        <p14:creationId xmlns:p14="http://schemas.microsoft.com/office/powerpoint/2010/main" val="803826592"/>
      </p:ext>
    </p:extLst>
  </p:cSld>
  <p:clrMapOvr>
    <a:masterClrMapping/>
  </p:clrMapOvr>
  <p:transition>
    <p:wedge/>
  </p:transition>
</p:sldLayout>
</file>

<file path=ppt/slideLayouts/slideLayout90.xml><?xml version="1.0" encoding="utf-8"?>
<p:sldLayout xmlns:a="http://schemas.openxmlformats.org/drawingml/2006/main" xmlns:r="http://schemas.openxmlformats.org/officeDocument/2006/relationships" xmlns:p="http://schemas.openxmlformats.org/presentationml/2006/main" showMasterSp="0" showMasterPhAnim="0" type="title" preserve="1">
  <p:cSld name="Title Slide">
    <p:spTree>
      <p:nvGrpSpPr>
        <p:cNvPr id="1" name=""/>
        <p:cNvGrpSpPr/>
        <p:nvPr/>
      </p:nvGrpSpPr>
      <p:grpSpPr>
        <a:xfrm>
          <a:off x="0" y="0"/>
          <a:ext cx="0" cy="0"/>
          <a:chOff x="0" y="0"/>
          <a:chExt cx="0" cy="0"/>
        </a:xfrm>
      </p:grpSpPr>
      <p:pic>
        <p:nvPicPr>
          <p:cNvPr id="4" name="Picture 7">
            <a:extLst>
              <a:ext uri="{FF2B5EF4-FFF2-40B4-BE49-F238E27FC236}">
                <a16:creationId xmlns:a16="http://schemas.microsoft.com/office/drawing/2014/main" id="{4289343F-8F62-4C86-A811-4FE0EA87C5C3}"/>
              </a:ext>
            </a:extLst>
          </p:cNvPr>
          <p:cNvPicPr>
            <a:picLocks noChangeArrowheads="1"/>
          </p:cNvPicPr>
          <p:nvPr/>
        </p:nvPicPr>
        <p:blipFill>
          <a:blip r:embed="rId2">
            <a:extLst>
              <a:ext uri="{28A0092B-C50C-407E-A947-70E740481C1C}">
                <a14:useLocalDpi xmlns:a14="http://schemas.microsoft.com/office/drawing/2010/main" val="0"/>
              </a:ext>
            </a:extLst>
          </a:blip>
          <a:srcRect l="22760" r="23390"/>
          <a:stretch>
            <a:fillRect/>
          </a:stretch>
        </p:blipFill>
        <p:spPr bwMode="auto">
          <a:xfrm>
            <a:off x="1" y="0"/>
            <a:ext cx="3831167"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3666" name="Rectangle 2"/>
          <p:cNvSpPr>
            <a:spLocks noGrp="1" noChangeArrowheads="1"/>
          </p:cNvSpPr>
          <p:nvPr>
            <p:ph type="ctrTitle" sz="quarter"/>
          </p:nvPr>
        </p:nvSpPr>
        <p:spPr>
          <a:xfrm>
            <a:off x="4368800" y="1295400"/>
            <a:ext cx="7620000" cy="1143000"/>
          </a:xfrm>
        </p:spPr>
        <p:txBody>
          <a:bodyPr/>
          <a:lstStyle>
            <a:lvl1pPr>
              <a:defRPr/>
            </a:lvl1pPr>
          </a:lstStyle>
          <a:p>
            <a:pPr lvl="0"/>
            <a:r>
              <a:rPr lang="en-US" altLang="en-US" noProof="0"/>
              <a:t>Click to edit Master title style</a:t>
            </a:r>
          </a:p>
        </p:txBody>
      </p:sp>
      <p:sp>
        <p:nvSpPr>
          <p:cNvPr id="113667" name="Rectangle 3"/>
          <p:cNvSpPr>
            <a:spLocks noGrp="1" noChangeArrowheads="1"/>
          </p:cNvSpPr>
          <p:nvPr>
            <p:ph type="subTitle" sz="quarter" idx="1"/>
          </p:nvPr>
        </p:nvSpPr>
        <p:spPr>
          <a:xfrm>
            <a:off x="4368800" y="2971800"/>
            <a:ext cx="7518400" cy="1752600"/>
          </a:xfrm>
        </p:spPr>
        <p:txBody>
          <a:bodyPr/>
          <a:lstStyle>
            <a:lvl1pPr marL="0" indent="0" algn="ctr">
              <a:buFont typeface="Monotype Sorts" pitchFamily="2" charset="2"/>
              <a:buNone/>
              <a:defRPr/>
            </a:lvl1pPr>
          </a:lstStyle>
          <a:p>
            <a:pPr lvl="0"/>
            <a:r>
              <a:rPr lang="en-US" altLang="en-US" noProof="0"/>
              <a:t>Click to edit Master subtitle style</a:t>
            </a:r>
          </a:p>
        </p:txBody>
      </p:sp>
      <p:sp>
        <p:nvSpPr>
          <p:cNvPr id="5" name="Date Placeholder 4">
            <a:extLst>
              <a:ext uri="{FF2B5EF4-FFF2-40B4-BE49-F238E27FC236}">
                <a16:creationId xmlns:a16="http://schemas.microsoft.com/office/drawing/2014/main" id="{8552C1DD-5232-47AB-BD21-47D57F74F04F}"/>
              </a:ext>
            </a:extLst>
          </p:cNvPr>
          <p:cNvSpPr>
            <a:spLocks noGrp="1" noChangeArrowheads="1"/>
          </p:cNvSpPr>
          <p:nvPr>
            <p:ph type="dt" sz="quarter" idx="10"/>
          </p:nvPr>
        </p:nvSpPr>
        <p:spPr>
          <a:xfrm>
            <a:off x="4368800" y="6248400"/>
            <a:ext cx="1930400" cy="457200"/>
          </a:xfrm>
        </p:spPr>
        <p:txBody>
          <a:bodyPr/>
          <a:lstStyle>
            <a:lvl1pPr>
              <a:defRPr smtClean="0"/>
            </a:lvl1pPr>
          </a:lstStyle>
          <a:p>
            <a:pPr>
              <a:defRPr/>
            </a:pPr>
            <a:endParaRPr lang="en-US" altLang="en-US"/>
          </a:p>
        </p:txBody>
      </p:sp>
      <p:sp>
        <p:nvSpPr>
          <p:cNvPr id="6" name="Footer Placeholder 5">
            <a:extLst>
              <a:ext uri="{FF2B5EF4-FFF2-40B4-BE49-F238E27FC236}">
                <a16:creationId xmlns:a16="http://schemas.microsoft.com/office/drawing/2014/main" id="{56FFC35A-E479-4442-B688-0E48360F592D}"/>
              </a:ext>
            </a:extLst>
          </p:cNvPr>
          <p:cNvSpPr>
            <a:spLocks noGrp="1" noChangeArrowheads="1"/>
          </p:cNvSpPr>
          <p:nvPr>
            <p:ph type="ftr" sz="quarter" idx="11"/>
          </p:nvPr>
        </p:nvSpPr>
        <p:spPr>
          <a:xfrm>
            <a:off x="6807200" y="6248400"/>
            <a:ext cx="2235200" cy="457200"/>
          </a:xfrm>
        </p:spPr>
        <p:txBody>
          <a:bodyPr/>
          <a:lstStyle>
            <a:lvl1pPr>
              <a:defRPr smtClean="0"/>
            </a:lvl1pPr>
          </a:lstStyle>
          <a:p>
            <a:pPr>
              <a:defRPr/>
            </a:pPr>
            <a:endParaRPr lang="en-US" altLang="en-US"/>
          </a:p>
        </p:txBody>
      </p:sp>
      <p:sp>
        <p:nvSpPr>
          <p:cNvPr id="7" name="Slide Number Placeholder 6">
            <a:extLst>
              <a:ext uri="{FF2B5EF4-FFF2-40B4-BE49-F238E27FC236}">
                <a16:creationId xmlns:a16="http://schemas.microsoft.com/office/drawing/2014/main" id="{9C24E0F1-7EA5-4407-B8F3-B585868E3038}"/>
              </a:ext>
            </a:extLst>
          </p:cNvPr>
          <p:cNvSpPr>
            <a:spLocks noGrp="1" noChangeArrowheads="1"/>
          </p:cNvSpPr>
          <p:nvPr>
            <p:ph type="sldNum" sz="quarter" idx="12"/>
          </p:nvPr>
        </p:nvSpPr>
        <p:spPr>
          <a:xfrm>
            <a:off x="9550400" y="6248400"/>
            <a:ext cx="2235200" cy="457200"/>
          </a:xfrm>
        </p:spPr>
        <p:txBody>
          <a:bodyPr/>
          <a:lstStyle>
            <a:lvl1pPr>
              <a:defRPr/>
            </a:lvl1pPr>
          </a:lstStyle>
          <a:p>
            <a:fld id="{8921D3B9-0D5D-4D90-83C7-48013619F864}" type="slidenum">
              <a:rPr lang="en-US" altLang="en-US"/>
              <a:pPr/>
              <a:t>‹#›</a:t>
            </a:fld>
            <a:endParaRPr lang="en-US" altLang="en-US"/>
          </a:p>
        </p:txBody>
      </p:sp>
    </p:spTree>
    <p:extLst>
      <p:ext uri="{BB962C8B-B14F-4D97-AF65-F5344CB8AC3E}">
        <p14:creationId xmlns:p14="http://schemas.microsoft.com/office/powerpoint/2010/main" val="3553608567"/>
      </p:ext>
    </p:extLst>
  </p:cSld>
  <p:clrMapOvr>
    <a:masterClrMapping/>
  </p:clrMapOvr>
  <p:transition>
    <p:cover dir="d"/>
  </p:transition>
</p:sldLayout>
</file>

<file path=ppt/slideLayouts/slideLayout9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D6717A77-1ABC-47AB-B422-D0AE19A180BF}"/>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a:extLst>
              <a:ext uri="{FF2B5EF4-FFF2-40B4-BE49-F238E27FC236}">
                <a16:creationId xmlns:a16="http://schemas.microsoft.com/office/drawing/2014/main" id="{5181BB51-42B2-42A0-B672-B746648CAA32}"/>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a:extLst>
              <a:ext uri="{FF2B5EF4-FFF2-40B4-BE49-F238E27FC236}">
                <a16:creationId xmlns:a16="http://schemas.microsoft.com/office/drawing/2014/main" id="{3113F615-4CB5-4DC1-BAB0-1B66163613C5}"/>
              </a:ext>
            </a:extLst>
          </p:cNvPr>
          <p:cNvSpPr>
            <a:spLocks noGrp="1" noChangeArrowheads="1"/>
          </p:cNvSpPr>
          <p:nvPr>
            <p:ph type="sldNum" sz="quarter" idx="12"/>
          </p:nvPr>
        </p:nvSpPr>
        <p:spPr>
          <a:ln/>
        </p:spPr>
        <p:txBody>
          <a:bodyPr/>
          <a:lstStyle>
            <a:lvl1pPr>
              <a:defRPr/>
            </a:lvl1pPr>
          </a:lstStyle>
          <a:p>
            <a:fld id="{90F4EC39-1614-49CC-85DE-315704E5E755}" type="slidenum">
              <a:rPr lang="en-US" altLang="en-US"/>
              <a:pPr/>
              <a:t>‹#›</a:t>
            </a:fld>
            <a:endParaRPr lang="en-US" altLang="en-US"/>
          </a:p>
        </p:txBody>
      </p:sp>
    </p:spTree>
    <p:extLst>
      <p:ext uri="{BB962C8B-B14F-4D97-AF65-F5344CB8AC3E}">
        <p14:creationId xmlns:p14="http://schemas.microsoft.com/office/powerpoint/2010/main" val="1385964574"/>
      </p:ext>
    </p:extLst>
  </p:cSld>
  <p:clrMapOvr>
    <a:masterClrMapping/>
  </p:clrMapOvr>
  <p:transition>
    <p:cover dir="d"/>
  </p:transition>
</p:sldLayout>
</file>

<file path=ppt/slideLayouts/slideLayout9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a:extLst>
              <a:ext uri="{FF2B5EF4-FFF2-40B4-BE49-F238E27FC236}">
                <a16:creationId xmlns:a16="http://schemas.microsoft.com/office/drawing/2014/main" id="{84A7835E-C1EF-473D-A70C-D858C6E4CFCF}"/>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a:extLst>
              <a:ext uri="{FF2B5EF4-FFF2-40B4-BE49-F238E27FC236}">
                <a16:creationId xmlns:a16="http://schemas.microsoft.com/office/drawing/2014/main" id="{42D68B50-B799-4EBF-9447-E94F3CCB142A}"/>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a:extLst>
              <a:ext uri="{FF2B5EF4-FFF2-40B4-BE49-F238E27FC236}">
                <a16:creationId xmlns:a16="http://schemas.microsoft.com/office/drawing/2014/main" id="{A610F541-85D8-44C3-8FD9-0AEE67A95254}"/>
              </a:ext>
            </a:extLst>
          </p:cNvPr>
          <p:cNvSpPr>
            <a:spLocks noGrp="1" noChangeArrowheads="1"/>
          </p:cNvSpPr>
          <p:nvPr>
            <p:ph type="sldNum" sz="quarter" idx="12"/>
          </p:nvPr>
        </p:nvSpPr>
        <p:spPr>
          <a:ln/>
        </p:spPr>
        <p:txBody>
          <a:bodyPr/>
          <a:lstStyle>
            <a:lvl1pPr>
              <a:defRPr/>
            </a:lvl1pPr>
          </a:lstStyle>
          <a:p>
            <a:fld id="{9162A620-2AF9-4453-8538-5BE1E607B44E}" type="slidenum">
              <a:rPr lang="en-US" altLang="en-US"/>
              <a:pPr/>
              <a:t>‹#›</a:t>
            </a:fld>
            <a:endParaRPr lang="en-US" altLang="en-US"/>
          </a:p>
        </p:txBody>
      </p:sp>
    </p:spTree>
    <p:extLst>
      <p:ext uri="{BB962C8B-B14F-4D97-AF65-F5344CB8AC3E}">
        <p14:creationId xmlns:p14="http://schemas.microsoft.com/office/powerpoint/2010/main" val="1049994484"/>
      </p:ext>
    </p:extLst>
  </p:cSld>
  <p:clrMapOvr>
    <a:masterClrMapping/>
  </p:clrMapOvr>
  <p:transition>
    <p:cover dir="d"/>
  </p:transition>
</p:sldLayout>
</file>

<file path=ppt/slideLayouts/slideLayout9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2235200" y="1752600"/>
            <a:ext cx="4419600" cy="4343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858000" y="1752600"/>
            <a:ext cx="4419600" cy="4343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a:extLst>
              <a:ext uri="{FF2B5EF4-FFF2-40B4-BE49-F238E27FC236}">
                <a16:creationId xmlns:a16="http://schemas.microsoft.com/office/drawing/2014/main" id="{E11B03F3-AD73-4C74-91A3-3F073ADD5F22}"/>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a:extLst>
              <a:ext uri="{FF2B5EF4-FFF2-40B4-BE49-F238E27FC236}">
                <a16:creationId xmlns:a16="http://schemas.microsoft.com/office/drawing/2014/main" id="{5BEBCC5E-E396-45FF-B18A-4417AEC2D2E0}"/>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a:extLst>
              <a:ext uri="{FF2B5EF4-FFF2-40B4-BE49-F238E27FC236}">
                <a16:creationId xmlns:a16="http://schemas.microsoft.com/office/drawing/2014/main" id="{46F36EB7-64EF-4CB5-8753-B0AD770584D2}"/>
              </a:ext>
            </a:extLst>
          </p:cNvPr>
          <p:cNvSpPr>
            <a:spLocks noGrp="1" noChangeArrowheads="1"/>
          </p:cNvSpPr>
          <p:nvPr>
            <p:ph type="sldNum" sz="quarter" idx="12"/>
          </p:nvPr>
        </p:nvSpPr>
        <p:spPr>
          <a:ln/>
        </p:spPr>
        <p:txBody>
          <a:bodyPr/>
          <a:lstStyle>
            <a:lvl1pPr>
              <a:defRPr/>
            </a:lvl1pPr>
          </a:lstStyle>
          <a:p>
            <a:fld id="{03CE72AE-FF07-4CF4-A0F7-96A077C40234}" type="slidenum">
              <a:rPr lang="en-US" altLang="en-US"/>
              <a:pPr/>
              <a:t>‹#›</a:t>
            </a:fld>
            <a:endParaRPr lang="en-US" altLang="en-US"/>
          </a:p>
        </p:txBody>
      </p:sp>
    </p:spTree>
    <p:extLst>
      <p:ext uri="{BB962C8B-B14F-4D97-AF65-F5344CB8AC3E}">
        <p14:creationId xmlns:p14="http://schemas.microsoft.com/office/powerpoint/2010/main" val="414705891"/>
      </p:ext>
    </p:extLst>
  </p:cSld>
  <p:clrMapOvr>
    <a:masterClrMapping/>
  </p:clrMapOvr>
  <p:transition>
    <p:cover dir="d"/>
  </p:transition>
</p:sldLayout>
</file>

<file path=ppt/slideLayouts/slideLayout9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a:extLst>
              <a:ext uri="{FF2B5EF4-FFF2-40B4-BE49-F238E27FC236}">
                <a16:creationId xmlns:a16="http://schemas.microsoft.com/office/drawing/2014/main" id="{0F8A460C-874C-4BA1-927A-E8F80E06791A}"/>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8" name="Rectangle 5">
            <a:extLst>
              <a:ext uri="{FF2B5EF4-FFF2-40B4-BE49-F238E27FC236}">
                <a16:creationId xmlns:a16="http://schemas.microsoft.com/office/drawing/2014/main" id="{031E40D1-E412-4144-AA25-4F4DBBF3231D}"/>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9" name="Rectangle 6">
            <a:extLst>
              <a:ext uri="{FF2B5EF4-FFF2-40B4-BE49-F238E27FC236}">
                <a16:creationId xmlns:a16="http://schemas.microsoft.com/office/drawing/2014/main" id="{96190A67-477C-4D44-90BD-8234BB7CFBA6}"/>
              </a:ext>
            </a:extLst>
          </p:cNvPr>
          <p:cNvSpPr>
            <a:spLocks noGrp="1" noChangeArrowheads="1"/>
          </p:cNvSpPr>
          <p:nvPr>
            <p:ph type="sldNum" sz="quarter" idx="12"/>
          </p:nvPr>
        </p:nvSpPr>
        <p:spPr>
          <a:ln/>
        </p:spPr>
        <p:txBody>
          <a:bodyPr/>
          <a:lstStyle>
            <a:lvl1pPr>
              <a:defRPr/>
            </a:lvl1pPr>
          </a:lstStyle>
          <a:p>
            <a:fld id="{2F15B97E-E82C-4F5B-B3EE-EDEB30F93E9E}" type="slidenum">
              <a:rPr lang="en-US" altLang="en-US"/>
              <a:pPr/>
              <a:t>‹#›</a:t>
            </a:fld>
            <a:endParaRPr lang="en-US" altLang="en-US"/>
          </a:p>
        </p:txBody>
      </p:sp>
    </p:spTree>
    <p:extLst>
      <p:ext uri="{BB962C8B-B14F-4D97-AF65-F5344CB8AC3E}">
        <p14:creationId xmlns:p14="http://schemas.microsoft.com/office/powerpoint/2010/main" val="2541315473"/>
      </p:ext>
    </p:extLst>
  </p:cSld>
  <p:clrMapOvr>
    <a:masterClrMapping/>
  </p:clrMapOvr>
  <p:transition>
    <p:cover dir="d"/>
  </p:transition>
</p:sldLayout>
</file>

<file path=ppt/slideLayouts/slideLayout9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a:extLst>
              <a:ext uri="{FF2B5EF4-FFF2-40B4-BE49-F238E27FC236}">
                <a16:creationId xmlns:a16="http://schemas.microsoft.com/office/drawing/2014/main" id="{D140A972-F9A3-4981-960C-5E53496E0C40}"/>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4" name="Rectangle 5">
            <a:extLst>
              <a:ext uri="{FF2B5EF4-FFF2-40B4-BE49-F238E27FC236}">
                <a16:creationId xmlns:a16="http://schemas.microsoft.com/office/drawing/2014/main" id="{C6F1A315-94C7-4F5A-959C-A5E2830ADCBC}"/>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5" name="Rectangle 6">
            <a:extLst>
              <a:ext uri="{FF2B5EF4-FFF2-40B4-BE49-F238E27FC236}">
                <a16:creationId xmlns:a16="http://schemas.microsoft.com/office/drawing/2014/main" id="{364158DB-D5EC-4C5D-A3B3-97BEA8EE45F7}"/>
              </a:ext>
            </a:extLst>
          </p:cNvPr>
          <p:cNvSpPr>
            <a:spLocks noGrp="1" noChangeArrowheads="1"/>
          </p:cNvSpPr>
          <p:nvPr>
            <p:ph type="sldNum" sz="quarter" idx="12"/>
          </p:nvPr>
        </p:nvSpPr>
        <p:spPr>
          <a:ln/>
        </p:spPr>
        <p:txBody>
          <a:bodyPr/>
          <a:lstStyle>
            <a:lvl1pPr>
              <a:defRPr/>
            </a:lvl1pPr>
          </a:lstStyle>
          <a:p>
            <a:fld id="{0BA03D99-CBD5-47FE-998D-14EAF5A3B70F}" type="slidenum">
              <a:rPr lang="en-US" altLang="en-US"/>
              <a:pPr/>
              <a:t>‹#›</a:t>
            </a:fld>
            <a:endParaRPr lang="en-US" altLang="en-US"/>
          </a:p>
        </p:txBody>
      </p:sp>
    </p:spTree>
    <p:extLst>
      <p:ext uri="{BB962C8B-B14F-4D97-AF65-F5344CB8AC3E}">
        <p14:creationId xmlns:p14="http://schemas.microsoft.com/office/powerpoint/2010/main" val="2301880604"/>
      </p:ext>
    </p:extLst>
  </p:cSld>
  <p:clrMapOvr>
    <a:masterClrMapping/>
  </p:clrMapOvr>
  <p:transition>
    <p:cover dir="d"/>
  </p:transition>
</p:sldLayout>
</file>

<file path=ppt/slideLayouts/slideLayout9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0E8182C1-831E-435E-811B-2917A2CB0E6D}"/>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3" name="Rectangle 5">
            <a:extLst>
              <a:ext uri="{FF2B5EF4-FFF2-40B4-BE49-F238E27FC236}">
                <a16:creationId xmlns:a16="http://schemas.microsoft.com/office/drawing/2014/main" id="{F80C4E7D-4CC7-4FC5-9603-16B9EA041601}"/>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4" name="Rectangle 6">
            <a:extLst>
              <a:ext uri="{FF2B5EF4-FFF2-40B4-BE49-F238E27FC236}">
                <a16:creationId xmlns:a16="http://schemas.microsoft.com/office/drawing/2014/main" id="{70BCC659-8611-4CD1-9D6C-F667F71B3525}"/>
              </a:ext>
            </a:extLst>
          </p:cNvPr>
          <p:cNvSpPr>
            <a:spLocks noGrp="1" noChangeArrowheads="1"/>
          </p:cNvSpPr>
          <p:nvPr>
            <p:ph type="sldNum" sz="quarter" idx="12"/>
          </p:nvPr>
        </p:nvSpPr>
        <p:spPr>
          <a:ln/>
        </p:spPr>
        <p:txBody>
          <a:bodyPr/>
          <a:lstStyle>
            <a:lvl1pPr>
              <a:defRPr/>
            </a:lvl1pPr>
          </a:lstStyle>
          <a:p>
            <a:fld id="{105E1D26-CD8B-45C0-991F-94631A849B6E}" type="slidenum">
              <a:rPr lang="en-US" altLang="en-US"/>
              <a:pPr/>
              <a:t>‹#›</a:t>
            </a:fld>
            <a:endParaRPr lang="en-US" altLang="en-US"/>
          </a:p>
        </p:txBody>
      </p:sp>
    </p:spTree>
    <p:extLst>
      <p:ext uri="{BB962C8B-B14F-4D97-AF65-F5344CB8AC3E}">
        <p14:creationId xmlns:p14="http://schemas.microsoft.com/office/powerpoint/2010/main" val="3854764566"/>
      </p:ext>
    </p:extLst>
  </p:cSld>
  <p:clrMapOvr>
    <a:masterClrMapping/>
  </p:clrMapOvr>
  <p:transition>
    <p:cover dir="d"/>
  </p:transition>
</p:sldLayout>
</file>

<file path=ppt/slideLayouts/slideLayout9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5B69A447-B02B-485C-AC54-86C8FEAE6F2F}"/>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a:extLst>
              <a:ext uri="{FF2B5EF4-FFF2-40B4-BE49-F238E27FC236}">
                <a16:creationId xmlns:a16="http://schemas.microsoft.com/office/drawing/2014/main" id="{C4883A51-436E-4835-ADFB-9B544A6AE841}"/>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a:extLst>
              <a:ext uri="{FF2B5EF4-FFF2-40B4-BE49-F238E27FC236}">
                <a16:creationId xmlns:a16="http://schemas.microsoft.com/office/drawing/2014/main" id="{C3C1F24C-F98A-40BE-A215-9DE549DA2495}"/>
              </a:ext>
            </a:extLst>
          </p:cNvPr>
          <p:cNvSpPr>
            <a:spLocks noGrp="1" noChangeArrowheads="1"/>
          </p:cNvSpPr>
          <p:nvPr>
            <p:ph type="sldNum" sz="quarter" idx="12"/>
          </p:nvPr>
        </p:nvSpPr>
        <p:spPr>
          <a:ln/>
        </p:spPr>
        <p:txBody>
          <a:bodyPr/>
          <a:lstStyle>
            <a:lvl1pPr>
              <a:defRPr/>
            </a:lvl1pPr>
          </a:lstStyle>
          <a:p>
            <a:fld id="{AE7CBED6-58BD-4E3A-9A56-B2E48DF2BDE5}" type="slidenum">
              <a:rPr lang="en-US" altLang="en-US"/>
              <a:pPr/>
              <a:t>‹#›</a:t>
            </a:fld>
            <a:endParaRPr lang="en-US" altLang="en-US"/>
          </a:p>
        </p:txBody>
      </p:sp>
    </p:spTree>
    <p:extLst>
      <p:ext uri="{BB962C8B-B14F-4D97-AF65-F5344CB8AC3E}">
        <p14:creationId xmlns:p14="http://schemas.microsoft.com/office/powerpoint/2010/main" val="2526114633"/>
      </p:ext>
    </p:extLst>
  </p:cSld>
  <p:clrMapOvr>
    <a:masterClrMapping/>
  </p:clrMapOvr>
  <p:transition>
    <p:cover dir="d"/>
  </p:transition>
</p:sldLayout>
</file>

<file path=ppt/slideLayouts/slideLayout9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EE42D28E-374C-4085-98A4-274E7D7B40C6}"/>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a:extLst>
              <a:ext uri="{FF2B5EF4-FFF2-40B4-BE49-F238E27FC236}">
                <a16:creationId xmlns:a16="http://schemas.microsoft.com/office/drawing/2014/main" id="{6281B4DA-4B7D-4FA3-A51B-3A7D0CBF694F}"/>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a:extLst>
              <a:ext uri="{FF2B5EF4-FFF2-40B4-BE49-F238E27FC236}">
                <a16:creationId xmlns:a16="http://schemas.microsoft.com/office/drawing/2014/main" id="{A0DC056D-F1C4-4048-8C65-E8F4C86EE20F}"/>
              </a:ext>
            </a:extLst>
          </p:cNvPr>
          <p:cNvSpPr>
            <a:spLocks noGrp="1" noChangeArrowheads="1"/>
          </p:cNvSpPr>
          <p:nvPr>
            <p:ph type="sldNum" sz="quarter" idx="12"/>
          </p:nvPr>
        </p:nvSpPr>
        <p:spPr>
          <a:ln/>
        </p:spPr>
        <p:txBody>
          <a:bodyPr/>
          <a:lstStyle>
            <a:lvl1pPr>
              <a:defRPr/>
            </a:lvl1pPr>
          </a:lstStyle>
          <a:p>
            <a:fld id="{0907B207-3CDC-4942-A457-26746E3C75EE}" type="slidenum">
              <a:rPr lang="en-US" altLang="en-US"/>
              <a:pPr/>
              <a:t>‹#›</a:t>
            </a:fld>
            <a:endParaRPr lang="en-US" altLang="en-US"/>
          </a:p>
        </p:txBody>
      </p:sp>
    </p:spTree>
    <p:extLst>
      <p:ext uri="{BB962C8B-B14F-4D97-AF65-F5344CB8AC3E}">
        <p14:creationId xmlns:p14="http://schemas.microsoft.com/office/powerpoint/2010/main" val="3089467295"/>
      </p:ext>
    </p:extLst>
  </p:cSld>
  <p:clrMapOvr>
    <a:masterClrMapping/>
  </p:clrMapOvr>
  <p:transition>
    <p:cover dir="d"/>
  </p:transition>
</p:sldLayout>
</file>

<file path=ppt/slideLayouts/slideLayout9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F2C67422-6F11-4AD5-B510-C57856682152}"/>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a:extLst>
              <a:ext uri="{FF2B5EF4-FFF2-40B4-BE49-F238E27FC236}">
                <a16:creationId xmlns:a16="http://schemas.microsoft.com/office/drawing/2014/main" id="{9665E481-DB65-4C2C-A942-79EC00497489}"/>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a:extLst>
              <a:ext uri="{FF2B5EF4-FFF2-40B4-BE49-F238E27FC236}">
                <a16:creationId xmlns:a16="http://schemas.microsoft.com/office/drawing/2014/main" id="{A85C44BB-92D5-4509-85EE-2A43198E5663}"/>
              </a:ext>
            </a:extLst>
          </p:cNvPr>
          <p:cNvSpPr>
            <a:spLocks noGrp="1" noChangeArrowheads="1"/>
          </p:cNvSpPr>
          <p:nvPr>
            <p:ph type="sldNum" sz="quarter" idx="12"/>
          </p:nvPr>
        </p:nvSpPr>
        <p:spPr>
          <a:ln/>
        </p:spPr>
        <p:txBody>
          <a:bodyPr/>
          <a:lstStyle>
            <a:lvl1pPr>
              <a:defRPr/>
            </a:lvl1pPr>
          </a:lstStyle>
          <a:p>
            <a:fld id="{72319124-1F37-47D4-9A98-31ED73B17940}" type="slidenum">
              <a:rPr lang="en-US" altLang="en-US"/>
              <a:pPr/>
              <a:t>‹#›</a:t>
            </a:fld>
            <a:endParaRPr lang="en-US" altLang="en-US"/>
          </a:p>
        </p:txBody>
      </p:sp>
    </p:spTree>
    <p:extLst>
      <p:ext uri="{BB962C8B-B14F-4D97-AF65-F5344CB8AC3E}">
        <p14:creationId xmlns:p14="http://schemas.microsoft.com/office/powerpoint/2010/main" val="677468348"/>
      </p:ext>
    </p:extLst>
  </p:cSld>
  <p:clrMapOvr>
    <a:masterClrMapping/>
  </p:clrMapOvr>
  <p:transition>
    <p:cover dir="d"/>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08.xml"/><Relationship Id="rId3" Type="http://schemas.openxmlformats.org/officeDocument/2006/relationships/slideLayout" Target="../slideLayouts/slideLayout103.xml"/><Relationship Id="rId7" Type="http://schemas.openxmlformats.org/officeDocument/2006/relationships/slideLayout" Target="../slideLayouts/slideLayout107.xml"/><Relationship Id="rId12" Type="http://schemas.openxmlformats.org/officeDocument/2006/relationships/theme" Target="../theme/theme10.xml"/><Relationship Id="rId2" Type="http://schemas.openxmlformats.org/officeDocument/2006/relationships/slideLayout" Target="../slideLayouts/slideLayout102.xml"/><Relationship Id="rId1" Type="http://schemas.openxmlformats.org/officeDocument/2006/relationships/slideLayout" Target="../slideLayouts/slideLayout101.xml"/><Relationship Id="rId6" Type="http://schemas.openxmlformats.org/officeDocument/2006/relationships/slideLayout" Target="../slideLayouts/slideLayout106.xml"/><Relationship Id="rId11" Type="http://schemas.openxmlformats.org/officeDocument/2006/relationships/slideLayout" Target="../slideLayouts/slideLayout111.xml"/><Relationship Id="rId5" Type="http://schemas.openxmlformats.org/officeDocument/2006/relationships/slideLayout" Target="../slideLayouts/slideLayout105.xml"/><Relationship Id="rId10" Type="http://schemas.openxmlformats.org/officeDocument/2006/relationships/slideLayout" Target="../slideLayouts/slideLayout110.xml"/><Relationship Id="rId4" Type="http://schemas.openxmlformats.org/officeDocument/2006/relationships/slideLayout" Target="../slideLayouts/slideLayout104.xml"/><Relationship Id="rId9" Type="http://schemas.openxmlformats.org/officeDocument/2006/relationships/slideLayout" Target="../slideLayouts/slideLayout10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3.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theme" Target="../theme/theme3.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slideLayout" Target="../slideLayouts/slideLayout34.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 Id="rId14" Type="http://schemas.openxmlformats.org/officeDocument/2006/relationships/image" Target="../media/image4.jpe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2.xml"/><Relationship Id="rId13" Type="http://schemas.openxmlformats.org/officeDocument/2006/relationships/image" Target="../media/image6.png"/><Relationship Id="rId3" Type="http://schemas.openxmlformats.org/officeDocument/2006/relationships/slideLayout" Target="../slideLayouts/slideLayout37.xml"/><Relationship Id="rId7" Type="http://schemas.openxmlformats.org/officeDocument/2006/relationships/slideLayout" Target="../slideLayouts/slideLayout41.xml"/><Relationship Id="rId12" Type="http://schemas.openxmlformats.org/officeDocument/2006/relationships/theme" Target="../theme/theme4.xml"/><Relationship Id="rId2" Type="http://schemas.openxmlformats.org/officeDocument/2006/relationships/slideLayout" Target="../slideLayouts/slideLayout36.xml"/><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slideLayout" Target="../slideLayouts/slideLayout45.xml"/><Relationship Id="rId5" Type="http://schemas.openxmlformats.org/officeDocument/2006/relationships/slideLayout" Target="../slideLayouts/slideLayout39.xml"/><Relationship Id="rId10" Type="http://schemas.openxmlformats.org/officeDocument/2006/relationships/slideLayout" Target="../slideLayouts/slideLayout44.xml"/><Relationship Id="rId4" Type="http://schemas.openxmlformats.org/officeDocument/2006/relationships/slideLayout" Target="../slideLayouts/slideLayout38.xml"/><Relationship Id="rId9" Type="http://schemas.openxmlformats.org/officeDocument/2006/relationships/slideLayout" Target="../slideLayouts/slideLayout43.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3.xml"/><Relationship Id="rId13" Type="http://schemas.openxmlformats.org/officeDocument/2006/relationships/image" Target="../media/image7.jpeg"/><Relationship Id="rId3" Type="http://schemas.openxmlformats.org/officeDocument/2006/relationships/slideLayout" Target="../slideLayouts/slideLayout48.xml"/><Relationship Id="rId7" Type="http://schemas.openxmlformats.org/officeDocument/2006/relationships/slideLayout" Target="../slideLayouts/slideLayout52.xml"/><Relationship Id="rId12" Type="http://schemas.openxmlformats.org/officeDocument/2006/relationships/theme" Target="../theme/theme5.xml"/><Relationship Id="rId2" Type="http://schemas.openxmlformats.org/officeDocument/2006/relationships/slideLayout" Target="../slideLayouts/slideLayout47.xml"/><Relationship Id="rId1" Type="http://schemas.openxmlformats.org/officeDocument/2006/relationships/slideLayout" Target="../slideLayouts/slideLayout46.xml"/><Relationship Id="rId6" Type="http://schemas.openxmlformats.org/officeDocument/2006/relationships/slideLayout" Target="../slideLayouts/slideLayout51.xml"/><Relationship Id="rId11" Type="http://schemas.openxmlformats.org/officeDocument/2006/relationships/slideLayout" Target="../slideLayouts/slideLayout56.xml"/><Relationship Id="rId5" Type="http://schemas.openxmlformats.org/officeDocument/2006/relationships/slideLayout" Target="../slideLayouts/slideLayout50.xml"/><Relationship Id="rId10" Type="http://schemas.openxmlformats.org/officeDocument/2006/relationships/slideLayout" Target="../slideLayouts/slideLayout55.xml"/><Relationship Id="rId4" Type="http://schemas.openxmlformats.org/officeDocument/2006/relationships/slideLayout" Target="../slideLayouts/slideLayout49.xml"/><Relationship Id="rId9" Type="http://schemas.openxmlformats.org/officeDocument/2006/relationships/slideLayout" Target="../slideLayouts/slideLayout54.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4.xml"/><Relationship Id="rId13" Type="http://schemas.openxmlformats.org/officeDocument/2006/relationships/image" Target="../media/image8.jpeg"/><Relationship Id="rId3" Type="http://schemas.openxmlformats.org/officeDocument/2006/relationships/slideLayout" Target="../slideLayouts/slideLayout59.xml"/><Relationship Id="rId7" Type="http://schemas.openxmlformats.org/officeDocument/2006/relationships/slideLayout" Target="../slideLayouts/slideLayout63.xml"/><Relationship Id="rId12" Type="http://schemas.openxmlformats.org/officeDocument/2006/relationships/theme" Target="../theme/theme6.xml"/><Relationship Id="rId2" Type="http://schemas.openxmlformats.org/officeDocument/2006/relationships/slideLayout" Target="../slideLayouts/slideLayout58.xml"/><Relationship Id="rId1" Type="http://schemas.openxmlformats.org/officeDocument/2006/relationships/slideLayout" Target="../slideLayouts/slideLayout57.xml"/><Relationship Id="rId6" Type="http://schemas.openxmlformats.org/officeDocument/2006/relationships/slideLayout" Target="../slideLayouts/slideLayout62.xml"/><Relationship Id="rId11" Type="http://schemas.openxmlformats.org/officeDocument/2006/relationships/slideLayout" Target="../slideLayouts/slideLayout67.xml"/><Relationship Id="rId5" Type="http://schemas.openxmlformats.org/officeDocument/2006/relationships/slideLayout" Target="../slideLayouts/slideLayout61.xml"/><Relationship Id="rId10" Type="http://schemas.openxmlformats.org/officeDocument/2006/relationships/slideLayout" Target="../slideLayouts/slideLayout66.xml"/><Relationship Id="rId4" Type="http://schemas.openxmlformats.org/officeDocument/2006/relationships/slideLayout" Target="../slideLayouts/slideLayout60.xml"/><Relationship Id="rId9" Type="http://schemas.openxmlformats.org/officeDocument/2006/relationships/slideLayout" Target="../slideLayouts/slideLayout65.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5.xml"/><Relationship Id="rId13" Type="http://schemas.openxmlformats.org/officeDocument/2006/relationships/image" Target="../media/image10.png"/><Relationship Id="rId3" Type="http://schemas.openxmlformats.org/officeDocument/2006/relationships/slideLayout" Target="../slideLayouts/slideLayout70.xml"/><Relationship Id="rId7" Type="http://schemas.openxmlformats.org/officeDocument/2006/relationships/slideLayout" Target="../slideLayouts/slideLayout74.xml"/><Relationship Id="rId12" Type="http://schemas.openxmlformats.org/officeDocument/2006/relationships/theme" Target="../theme/theme7.xml"/><Relationship Id="rId2" Type="http://schemas.openxmlformats.org/officeDocument/2006/relationships/slideLayout" Target="../slideLayouts/slideLayout69.xml"/><Relationship Id="rId1" Type="http://schemas.openxmlformats.org/officeDocument/2006/relationships/slideLayout" Target="../slideLayouts/slideLayout68.xml"/><Relationship Id="rId6" Type="http://schemas.openxmlformats.org/officeDocument/2006/relationships/slideLayout" Target="../slideLayouts/slideLayout73.xml"/><Relationship Id="rId11" Type="http://schemas.openxmlformats.org/officeDocument/2006/relationships/slideLayout" Target="../slideLayouts/slideLayout78.xml"/><Relationship Id="rId5" Type="http://schemas.openxmlformats.org/officeDocument/2006/relationships/slideLayout" Target="../slideLayouts/slideLayout72.xml"/><Relationship Id="rId10" Type="http://schemas.openxmlformats.org/officeDocument/2006/relationships/slideLayout" Target="../slideLayouts/slideLayout77.xml"/><Relationship Id="rId4" Type="http://schemas.openxmlformats.org/officeDocument/2006/relationships/slideLayout" Target="../slideLayouts/slideLayout71.xml"/><Relationship Id="rId9" Type="http://schemas.openxmlformats.org/officeDocument/2006/relationships/slideLayout" Target="../slideLayouts/slideLayout76.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6.xml"/><Relationship Id="rId13" Type="http://schemas.openxmlformats.org/officeDocument/2006/relationships/image" Target="../media/image11.png"/><Relationship Id="rId3" Type="http://schemas.openxmlformats.org/officeDocument/2006/relationships/slideLayout" Target="../slideLayouts/slideLayout81.xml"/><Relationship Id="rId7" Type="http://schemas.openxmlformats.org/officeDocument/2006/relationships/slideLayout" Target="../slideLayouts/slideLayout85.xml"/><Relationship Id="rId12" Type="http://schemas.openxmlformats.org/officeDocument/2006/relationships/theme" Target="../theme/theme8.xml"/><Relationship Id="rId2" Type="http://schemas.openxmlformats.org/officeDocument/2006/relationships/slideLayout" Target="../slideLayouts/slideLayout80.xml"/><Relationship Id="rId1" Type="http://schemas.openxmlformats.org/officeDocument/2006/relationships/slideLayout" Target="../slideLayouts/slideLayout79.xml"/><Relationship Id="rId6" Type="http://schemas.openxmlformats.org/officeDocument/2006/relationships/slideLayout" Target="../slideLayouts/slideLayout84.xml"/><Relationship Id="rId11" Type="http://schemas.openxmlformats.org/officeDocument/2006/relationships/slideLayout" Target="../slideLayouts/slideLayout89.xml"/><Relationship Id="rId5" Type="http://schemas.openxmlformats.org/officeDocument/2006/relationships/slideLayout" Target="../slideLayouts/slideLayout83.xml"/><Relationship Id="rId10" Type="http://schemas.openxmlformats.org/officeDocument/2006/relationships/slideLayout" Target="../slideLayouts/slideLayout88.xml"/><Relationship Id="rId4" Type="http://schemas.openxmlformats.org/officeDocument/2006/relationships/slideLayout" Target="../slideLayouts/slideLayout82.xml"/><Relationship Id="rId9" Type="http://schemas.openxmlformats.org/officeDocument/2006/relationships/slideLayout" Target="../slideLayouts/slideLayout87.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97.xml"/><Relationship Id="rId13" Type="http://schemas.openxmlformats.org/officeDocument/2006/relationships/image" Target="../media/image12.png"/><Relationship Id="rId3" Type="http://schemas.openxmlformats.org/officeDocument/2006/relationships/slideLayout" Target="../slideLayouts/slideLayout92.xml"/><Relationship Id="rId7" Type="http://schemas.openxmlformats.org/officeDocument/2006/relationships/slideLayout" Target="../slideLayouts/slideLayout96.xml"/><Relationship Id="rId12" Type="http://schemas.openxmlformats.org/officeDocument/2006/relationships/theme" Target="../theme/theme9.xml"/><Relationship Id="rId2" Type="http://schemas.openxmlformats.org/officeDocument/2006/relationships/slideLayout" Target="../slideLayouts/slideLayout91.xml"/><Relationship Id="rId1" Type="http://schemas.openxmlformats.org/officeDocument/2006/relationships/slideLayout" Target="../slideLayouts/slideLayout90.xml"/><Relationship Id="rId6" Type="http://schemas.openxmlformats.org/officeDocument/2006/relationships/slideLayout" Target="../slideLayouts/slideLayout95.xml"/><Relationship Id="rId11" Type="http://schemas.openxmlformats.org/officeDocument/2006/relationships/slideLayout" Target="../slideLayouts/slideLayout100.xml"/><Relationship Id="rId5" Type="http://schemas.openxmlformats.org/officeDocument/2006/relationships/slideLayout" Target="../slideLayouts/slideLayout94.xml"/><Relationship Id="rId10" Type="http://schemas.openxmlformats.org/officeDocument/2006/relationships/slideLayout" Target="../slideLayouts/slideLayout99.xml"/><Relationship Id="rId4" Type="http://schemas.openxmlformats.org/officeDocument/2006/relationships/slideLayout" Target="../slideLayouts/slideLayout93.xml"/><Relationship Id="rId9" Type="http://schemas.openxmlformats.org/officeDocument/2006/relationships/slideLayout" Target="../slideLayouts/slideLayout98.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9218" name="Rectangle 2">
            <a:extLst>
              <a:ext uri="{FF2B5EF4-FFF2-40B4-BE49-F238E27FC236}">
                <a16:creationId xmlns:a16="http://schemas.microsoft.com/office/drawing/2014/main" id="{E6E8A412-F528-4949-B28A-6E51928DB6FD}"/>
              </a:ext>
            </a:extLst>
          </p:cNvPr>
          <p:cNvSpPr>
            <a:spLocks noGrp="1" noChangeArrowheads="1"/>
          </p:cNvSpPr>
          <p:nvPr>
            <p:ph type="title"/>
          </p:nvPr>
        </p:nvSpPr>
        <p:spPr bwMode="auto">
          <a:xfrm>
            <a:off x="101600" y="0"/>
            <a:ext cx="11480800" cy="1143000"/>
          </a:xfrm>
          <a:prstGeom prst="rect">
            <a:avLst/>
          </a:prstGeom>
          <a:noFill/>
          <a:ln>
            <a:noFill/>
          </a:ln>
          <a:effectLst>
            <a:outerShdw dist="1796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9219" name="Rectangle 3">
            <a:extLst>
              <a:ext uri="{FF2B5EF4-FFF2-40B4-BE49-F238E27FC236}">
                <a16:creationId xmlns:a16="http://schemas.microsoft.com/office/drawing/2014/main" id="{DFF0DB94-5D78-4519-B03C-852A9A9A5814}"/>
              </a:ext>
            </a:extLst>
          </p:cNvPr>
          <p:cNvSpPr>
            <a:spLocks noGrp="1" noChangeArrowheads="1"/>
          </p:cNvSpPr>
          <p:nvPr>
            <p:ph type="body" idx="1"/>
          </p:nvPr>
        </p:nvSpPr>
        <p:spPr bwMode="auto">
          <a:xfrm>
            <a:off x="1625600" y="1219200"/>
            <a:ext cx="9855200" cy="4800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9220" name="Rectangle 4">
            <a:extLst>
              <a:ext uri="{FF2B5EF4-FFF2-40B4-BE49-F238E27FC236}">
                <a16:creationId xmlns:a16="http://schemas.microsoft.com/office/drawing/2014/main" id="{C918AF40-10F2-4FB1-8179-7B68F369F0C8}"/>
              </a:ext>
            </a:extLst>
          </p:cNvPr>
          <p:cNvSpPr>
            <a:spLocks noGrp="1" noChangeArrowheads="1"/>
          </p:cNvSpPr>
          <p:nvPr>
            <p:ph type="dt" sz="half" idx="2"/>
          </p:nvPr>
        </p:nvSpPr>
        <p:spPr bwMode="auto">
          <a:xfrm>
            <a:off x="914400" y="6248400"/>
            <a:ext cx="2540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smtClean="0">
                <a:latin typeface="Arial" charset="0"/>
              </a:defRPr>
            </a:lvl1pPr>
          </a:lstStyle>
          <a:p>
            <a:pPr>
              <a:defRPr/>
            </a:pPr>
            <a:endParaRPr lang="en-US" altLang="en-US"/>
          </a:p>
        </p:txBody>
      </p:sp>
      <p:sp>
        <p:nvSpPr>
          <p:cNvPr id="9221" name="Rectangle 5">
            <a:extLst>
              <a:ext uri="{FF2B5EF4-FFF2-40B4-BE49-F238E27FC236}">
                <a16:creationId xmlns:a16="http://schemas.microsoft.com/office/drawing/2014/main" id="{9B739315-B1D6-469B-BC81-3EF0EBDFB894}"/>
              </a:ext>
            </a:extLst>
          </p:cNvPr>
          <p:cNvSpPr>
            <a:spLocks noGrp="1" noChangeArrowheads="1"/>
          </p:cNvSpPr>
          <p:nvPr>
            <p:ph type="ftr" sz="quarter" idx="3"/>
          </p:nvPr>
        </p:nvSpPr>
        <p:spPr bwMode="auto">
          <a:xfrm>
            <a:off x="4165600" y="6248400"/>
            <a:ext cx="3860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smtClean="0">
                <a:latin typeface="Arial" charset="0"/>
              </a:defRPr>
            </a:lvl1pPr>
          </a:lstStyle>
          <a:p>
            <a:pPr>
              <a:defRPr/>
            </a:pPr>
            <a:endParaRPr lang="en-US" altLang="en-US"/>
          </a:p>
        </p:txBody>
      </p:sp>
      <p:sp>
        <p:nvSpPr>
          <p:cNvPr id="9222" name="Rectangle 6">
            <a:extLst>
              <a:ext uri="{FF2B5EF4-FFF2-40B4-BE49-F238E27FC236}">
                <a16:creationId xmlns:a16="http://schemas.microsoft.com/office/drawing/2014/main" id="{06C79099-AF70-42AD-B951-9E6F07FFDD4E}"/>
              </a:ext>
            </a:extLst>
          </p:cNvPr>
          <p:cNvSpPr>
            <a:spLocks noGrp="1" noChangeArrowheads="1"/>
          </p:cNvSpPr>
          <p:nvPr>
            <p:ph type="sldNum" sz="quarter" idx="4"/>
          </p:nvPr>
        </p:nvSpPr>
        <p:spPr bwMode="auto">
          <a:xfrm>
            <a:off x="8737600" y="6248400"/>
            <a:ext cx="2540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fld id="{1C3DAE3C-1C27-46D5-A6E4-502092D0C050}"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3882" r:id="rId1"/>
    <p:sldLayoutId id="2147483778" r:id="rId2"/>
    <p:sldLayoutId id="2147483779" r:id="rId3"/>
    <p:sldLayoutId id="2147483780" r:id="rId4"/>
    <p:sldLayoutId id="2147483781" r:id="rId5"/>
    <p:sldLayoutId id="2147483782" r:id="rId6"/>
    <p:sldLayoutId id="2147483783" r:id="rId7"/>
    <p:sldLayoutId id="2147483784" r:id="rId8"/>
    <p:sldLayoutId id="2147483785" r:id="rId9"/>
    <p:sldLayoutId id="2147483786" r:id="rId10"/>
    <p:sldLayoutId id="2147483787" r:id="rId11"/>
  </p:sldLayoutIdLst>
  <p:transition>
    <p:wedg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1" presetClass="entr" presetSubtype="0" fill="hold" grpId="0" nodeType="withEffect">
                                  <p:stCondLst>
                                    <p:cond delay="0"/>
                                  </p:stCondLst>
                                  <p:childTnLst>
                                    <p:set>
                                      <p:cBhvr>
                                        <p:cTn id="6" dur="1" fill="hold">
                                          <p:stCondLst>
                                            <p:cond delay="0"/>
                                          </p:stCondLst>
                                        </p:cTn>
                                        <p:tgtEl>
                                          <p:spTgt spid="9218"/>
                                        </p:tgtEl>
                                        <p:attrNameLst>
                                          <p:attrName>style.visibility</p:attrName>
                                        </p:attrNameLst>
                                      </p:cBhvr>
                                      <p:to>
                                        <p:strVal val="visible"/>
                                      </p:to>
                                    </p:set>
                                    <p:animEffect transition="in" filter="fade">
                                      <p:cBhvr>
                                        <p:cTn id="7" dur="768" decel="100000"/>
                                        <p:tgtEl>
                                          <p:spTgt spid="9218"/>
                                        </p:tgtEl>
                                      </p:cBhvr>
                                    </p:animEffect>
                                    <p:animScale>
                                      <p:cBhvr>
                                        <p:cTn id="8" dur="768" decel="100000"/>
                                        <p:tgtEl>
                                          <p:spTgt spid="9218"/>
                                        </p:tgtEl>
                                      </p:cBhvr>
                                      <p:from x="10000" y="10000"/>
                                      <p:to x="200000" y="450000"/>
                                    </p:animScale>
                                    <p:animScale>
                                      <p:cBhvr>
                                        <p:cTn id="9" dur="1230" accel="100000" fill="hold">
                                          <p:stCondLst>
                                            <p:cond delay="768"/>
                                          </p:stCondLst>
                                        </p:cTn>
                                        <p:tgtEl>
                                          <p:spTgt spid="9218"/>
                                        </p:tgtEl>
                                      </p:cBhvr>
                                      <p:from x="200000" y="450000"/>
                                      <p:to x="100000" y="100000"/>
                                    </p:animScale>
                                    <p:set>
                                      <p:cBhvr>
                                        <p:cTn id="10" dur="768" fill="hold"/>
                                        <p:tgtEl>
                                          <p:spTgt spid="9218"/>
                                        </p:tgtEl>
                                        <p:attrNameLst>
                                          <p:attrName>ppt_x</p:attrName>
                                        </p:attrNameLst>
                                      </p:cBhvr>
                                      <p:to>
                                        <p:strVal val="(0.5)"/>
                                      </p:to>
                                    </p:set>
                                    <p:anim from="(0.5)" to="(#ppt_x)" calcmode="lin" valueType="num">
                                      <p:cBhvr>
                                        <p:cTn id="11" dur="1230" accel="100000" fill="hold">
                                          <p:stCondLst>
                                            <p:cond delay="768"/>
                                          </p:stCondLst>
                                        </p:cTn>
                                        <p:tgtEl>
                                          <p:spTgt spid="9218"/>
                                        </p:tgtEl>
                                        <p:attrNameLst>
                                          <p:attrName>ppt_x</p:attrName>
                                        </p:attrNameLst>
                                      </p:cBhvr>
                                    </p:anim>
                                    <p:set>
                                      <p:cBhvr>
                                        <p:cTn id="12" dur="768" fill="hold"/>
                                        <p:tgtEl>
                                          <p:spTgt spid="9218"/>
                                        </p:tgtEl>
                                        <p:attrNameLst>
                                          <p:attrName>ppt_y</p:attrName>
                                        </p:attrNameLst>
                                      </p:cBhvr>
                                      <p:to>
                                        <p:strVal val="(#ppt_y+0.4)"/>
                                      </p:to>
                                    </p:set>
                                    <p:anim from="(#ppt_y+0.4)" to="(#ppt_y)" calcmode="lin" valueType="num">
                                      <p:cBhvr>
                                        <p:cTn id="13" dur="1230" accel="100000" fill="hold">
                                          <p:stCondLst>
                                            <p:cond delay="768"/>
                                          </p:stCondLst>
                                        </p:cTn>
                                        <p:tgtEl>
                                          <p:spTgt spid="9218"/>
                                        </p:tgtEl>
                                        <p:attrNameLst>
                                          <p:attrName>ppt_y</p:attrName>
                                        </p:attrNameLst>
                                      </p:cBhvr>
                                    </p:anim>
                                  </p:childTnLst>
                                </p:cTn>
                              </p:par>
                            </p:childTnLst>
                          </p:cTn>
                        </p:par>
                      </p:childTnLst>
                    </p:cTn>
                  </p:par>
                  <p:par>
                    <p:cTn id="14" fill="hold" nodeType="clickPar">
                      <p:stCondLst>
                        <p:cond delay="indefinite"/>
                      </p:stCondLst>
                      <p:childTnLst>
                        <p:par>
                          <p:cTn id="15" fill="hold" nodeType="withGroup">
                            <p:stCondLst>
                              <p:cond delay="0"/>
                            </p:stCondLst>
                            <p:childTnLst>
                              <p:par>
                                <p:cTn id="16" presetID="53" presetClass="entr" presetSubtype="0" fill="hold" grpId="0" nodeType="clickEffect">
                                  <p:stCondLst>
                                    <p:cond delay="0"/>
                                  </p:stCondLst>
                                  <p:childTnLst>
                                    <p:set>
                                      <p:cBhvr>
                                        <p:cTn id="17" dur="1" fill="hold">
                                          <p:stCondLst>
                                            <p:cond delay="0"/>
                                          </p:stCondLst>
                                        </p:cTn>
                                        <p:tgtEl>
                                          <p:spTgt spid="9219">
                                            <p:txEl>
                                              <p:pRg st="0" end="0"/>
                                            </p:txEl>
                                          </p:spTgt>
                                        </p:tgtEl>
                                        <p:attrNameLst>
                                          <p:attrName>style.visibility</p:attrName>
                                        </p:attrNameLst>
                                      </p:cBhvr>
                                      <p:to>
                                        <p:strVal val="visible"/>
                                      </p:to>
                                    </p:set>
                                    <p:anim calcmode="lin" valueType="num">
                                      <p:cBhvr>
                                        <p:cTn id="18" dur="500" fill="hold"/>
                                        <p:tgtEl>
                                          <p:spTgt spid="9219">
                                            <p:txEl>
                                              <p:pRg st="0" end="0"/>
                                            </p:txEl>
                                          </p:spTgt>
                                        </p:tgtEl>
                                        <p:attrNameLst>
                                          <p:attrName>ppt_w</p:attrName>
                                        </p:attrNameLst>
                                      </p:cBhvr>
                                      <p:tavLst>
                                        <p:tav tm="0">
                                          <p:val>
                                            <p:fltVal val="0"/>
                                          </p:val>
                                        </p:tav>
                                        <p:tav tm="100000">
                                          <p:val>
                                            <p:strVal val="#ppt_w"/>
                                          </p:val>
                                        </p:tav>
                                      </p:tavLst>
                                    </p:anim>
                                    <p:anim calcmode="lin" valueType="num">
                                      <p:cBhvr>
                                        <p:cTn id="19" dur="500" fill="hold"/>
                                        <p:tgtEl>
                                          <p:spTgt spid="9219">
                                            <p:txEl>
                                              <p:pRg st="0" end="0"/>
                                            </p:txEl>
                                          </p:spTgt>
                                        </p:tgtEl>
                                        <p:attrNameLst>
                                          <p:attrName>ppt_h</p:attrName>
                                        </p:attrNameLst>
                                      </p:cBhvr>
                                      <p:tavLst>
                                        <p:tav tm="0">
                                          <p:val>
                                            <p:fltVal val="0"/>
                                          </p:val>
                                        </p:tav>
                                        <p:tav tm="100000">
                                          <p:val>
                                            <p:strVal val="#ppt_h"/>
                                          </p:val>
                                        </p:tav>
                                      </p:tavLst>
                                    </p:anim>
                                    <p:animEffect transition="in" filter="fade">
                                      <p:cBhvr>
                                        <p:cTn id="20" dur="500"/>
                                        <p:tgtEl>
                                          <p:spTgt spid="9219">
                                            <p:txEl>
                                              <p:pRg st="0" end="0"/>
                                            </p:txEl>
                                          </p:spTgt>
                                        </p:tgtEl>
                                      </p:cBhvr>
                                    </p:animEffect>
                                  </p:childTnLst>
                                </p:cTn>
                              </p:par>
                              <p:par>
                                <p:cTn id="21" presetID="53" presetClass="entr" presetSubtype="0" fill="hold" grpId="0" nodeType="withEffect">
                                  <p:stCondLst>
                                    <p:cond delay="0"/>
                                  </p:stCondLst>
                                  <p:childTnLst>
                                    <p:set>
                                      <p:cBhvr>
                                        <p:cTn id="22" dur="1" fill="hold">
                                          <p:stCondLst>
                                            <p:cond delay="0"/>
                                          </p:stCondLst>
                                        </p:cTn>
                                        <p:tgtEl>
                                          <p:spTgt spid="9219">
                                            <p:txEl>
                                              <p:pRg st="1" end="1"/>
                                            </p:txEl>
                                          </p:spTgt>
                                        </p:tgtEl>
                                        <p:attrNameLst>
                                          <p:attrName>style.visibility</p:attrName>
                                        </p:attrNameLst>
                                      </p:cBhvr>
                                      <p:to>
                                        <p:strVal val="visible"/>
                                      </p:to>
                                    </p:set>
                                    <p:anim calcmode="lin" valueType="num">
                                      <p:cBhvr>
                                        <p:cTn id="23" dur="500" fill="hold"/>
                                        <p:tgtEl>
                                          <p:spTgt spid="9219">
                                            <p:txEl>
                                              <p:pRg st="1" end="1"/>
                                            </p:txEl>
                                          </p:spTgt>
                                        </p:tgtEl>
                                        <p:attrNameLst>
                                          <p:attrName>ppt_w</p:attrName>
                                        </p:attrNameLst>
                                      </p:cBhvr>
                                      <p:tavLst>
                                        <p:tav tm="0">
                                          <p:val>
                                            <p:fltVal val="0"/>
                                          </p:val>
                                        </p:tav>
                                        <p:tav tm="100000">
                                          <p:val>
                                            <p:strVal val="#ppt_w"/>
                                          </p:val>
                                        </p:tav>
                                      </p:tavLst>
                                    </p:anim>
                                    <p:anim calcmode="lin" valueType="num">
                                      <p:cBhvr>
                                        <p:cTn id="24" dur="500" fill="hold"/>
                                        <p:tgtEl>
                                          <p:spTgt spid="9219">
                                            <p:txEl>
                                              <p:pRg st="1" end="1"/>
                                            </p:txEl>
                                          </p:spTgt>
                                        </p:tgtEl>
                                        <p:attrNameLst>
                                          <p:attrName>ppt_h</p:attrName>
                                        </p:attrNameLst>
                                      </p:cBhvr>
                                      <p:tavLst>
                                        <p:tav tm="0">
                                          <p:val>
                                            <p:fltVal val="0"/>
                                          </p:val>
                                        </p:tav>
                                        <p:tav tm="100000">
                                          <p:val>
                                            <p:strVal val="#ppt_h"/>
                                          </p:val>
                                        </p:tav>
                                      </p:tavLst>
                                    </p:anim>
                                    <p:animEffect transition="in" filter="fade">
                                      <p:cBhvr>
                                        <p:cTn id="25" dur="500"/>
                                        <p:tgtEl>
                                          <p:spTgt spid="9219">
                                            <p:txEl>
                                              <p:pRg st="1" end="1"/>
                                            </p:txEl>
                                          </p:spTgt>
                                        </p:tgtEl>
                                      </p:cBhvr>
                                    </p:animEffect>
                                  </p:childTnLst>
                                </p:cTn>
                              </p:par>
                              <p:par>
                                <p:cTn id="26" presetID="53" presetClass="entr" presetSubtype="0" fill="hold" grpId="0" nodeType="withEffect">
                                  <p:stCondLst>
                                    <p:cond delay="0"/>
                                  </p:stCondLst>
                                  <p:childTnLst>
                                    <p:set>
                                      <p:cBhvr>
                                        <p:cTn id="27" dur="1" fill="hold">
                                          <p:stCondLst>
                                            <p:cond delay="0"/>
                                          </p:stCondLst>
                                        </p:cTn>
                                        <p:tgtEl>
                                          <p:spTgt spid="9219">
                                            <p:txEl>
                                              <p:pRg st="2" end="2"/>
                                            </p:txEl>
                                          </p:spTgt>
                                        </p:tgtEl>
                                        <p:attrNameLst>
                                          <p:attrName>style.visibility</p:attrName>
                                        </p:attrNameLst>
                                      </p:cBhvr>
                                      <p:to>
                                        <p:strVal val="visible"/>
                                      </p:to>
                                    </p:set>
                                    <p:anim calcmode="lin" valueType="num">
                                      <p:cBhvr>
                                        <p:cTn id="28" dur="500" fill="hold"/>
                                        <p:tgtEl>
                                          <p:spTgt spid="9219">
                                            <p:txEl>
                                              <p:pRg st="2" end="2"/>
                                            </p:txEl>
                                          </p:spTgt>
                                        </p:tgtEl>
                                        <p:attrNameLst>
                                          <p:attrName>ppt_w</p:attrName>
                                        </p:attrNameLst>
                                      </p:cBhvr>
                                      <p:tavLst>
                                        <p:tav tm="0">
                                          <p:val>
                                            <p:fltVal val="0"/>
                                          </p:val>
                                        </p:tav>
                                        <p:tav tm="100000">
                                          <p:val>
                                            <p:strVal val="#ppt_w"/>
                                          </p:val>
                                        </p:tav>
                                      </p:tavLst>
                                    </p:anim>
                                    <p:anim calcmode="lin" valueType="num">
                                      <p:cBhvr>
                                        <p:cTn id="29" dur="500" fill="hold"/>
                                        <p:tgtEl>
                                          <p:spTgt spid="9219">
                                            <p:txEl>
                                              <p:pRg st="2" end="2"/>
                                            </p:txEl>
                                          </p:spTgt>
                                        </p:tgtEl>
                                        <p:attrNameLst>
                                          <p:attrName>ppt_h</p:attrName>
                                        </p:attrNameLst>
                                      </p:cBhvr>
                                      <p:tavLst>
                                        <p:tav tm="0">
                                          <p:val>
                                            <p:fltVal val="0"/>
                                          </p:val>
                                        </p:tav>
                                        <p:tav tm="100000">
                                          <p:val>
                                            <p:strVal val="#ppt_h"/>
                                          </p:val>
                                        </p:tav>
                                      </p:tavLst>
                                    </p:anim>
                                    <p:animEffect transition="in" filter="fade">
                                      <p:cBhvr>
                                        <p:cTn id="30" dur="500"/>
                                        <p:tgtEl>
                                          <p:spTgt spid="9219">
                                            <p:txEl>
                                              <p:pRg st="2" end="2"/>
                                            </p:txEl>
                                          </p:spTgt>
                                        </p:tgtEl>
                                      </p:cBhvr>
                                    </p:animEffect>
                                  </p:childTnLst>
                                </p:cTn>
                              </p:par>
                              <p:par>
                                <p:cTn id="31" presetID="53" presetClass="entr" presetSubtype="0" fill="hold" grpId="0" nodeType="withEffect">
                                  <p:stCondLst>
                                    <p:cond delay="0"/>
                                  </p:stCondLst>
                                  <p:childTnLst>
                                    <p:set>
                                      <p:cBhvr>
                                        <p:cTn id="32" dur="1" fill="hold">
                                          <p:stCondLst>
                                            <p:cond delay="0"/>
                                          </p:stCondLst>
                                        </p:cTn>
                                        <p:tgtEl>
                                          <p:spTgt spid="9219">
                                            <p:txEl>
                                              <p:pRg st="3" end="3"/>
                                            </p:txEl>
                                          </p:spTgt>
                                        </p:tgtEl>
                                        <p:attrNameLst>
                                          <p:attrName>style.visibility</p:attrName>
                                        </p:attrNameLst>
                                      </p:cBhvr>
                                      <p:to>
                                        <p:strVal val="visible"/>
                                      </p:to>
                                    </p:set>
                                    <p:anim calcmode="lin" valueType="num">
                                      <p:cBhvr>
                                        <p:cTn id="33" dur="500" fill="hold"/>
                                        <p:tgtEl>
                                          <p:spTgt spid="9219">
                                            <p:txEl>
                                              <p:pRg st="3" end="3"/>
                                            </p:txEl>
                                          </p:spTgt>
                                        </p:tgtEl>
                                        <p:attrNameLst>
                                          <p:attrName>ppt_w</p:attrName>
                                        </p:attrNameLst>
                                      </p:cBhvr>
                                      <p:tavLst>
                                        <p:tav tm="0">
                                          <p:val>
                                            <p:fltVal val="0"/>
                                          </p:val>
                                        </p:tav>
                                        <p:tav tm="100000">
                                          <p:val>
                                            <p:strVal val="#ppt_w"/>
                                          </p:val>
                                        </p:tav>
                                      </p:tavLst>
                                    </p:anim>
                                    <p:anim calcmode="lin" valueType="num">
                                      <p:cBhvr>
                                        <p:cTn id="34" dur="500" fill="hold"/>
                                        <p:tgtEl>
                                          <p:spTgt spid="9219">
                                            <p:txEl>
                                              <p:pRg st="3" end="3"/>
                                            </p:txEl>
                                          </p:spTgt>
                                        </p:tgtEl>
                                        <p:attrNameLst>
                                          <p:attrName>ppt_h</p:attrName>
                                        </p:attrNameLst>
                                      </p:cBhvr>
                                      <p:tavLst>
                                        <p:tav tm="0">
                                          <p:val>
                                            <p:fltVal val="0"/>
                                          </p:val>
                                        </p:tav>
                                        <p:tav tm="100000">
                                          <p:val>
                                            <p:strVal val="#ppt_h"/>
                                          </p:val>
                                        </p:tav>
                                      </p:tavLst>
                                    </p:anim>
                                    <p:animEffect transition="in" filter="fade">
                                      <p:cBhvr>
                                        <p:cTn id="35" dur="500"/>
                                        <p:tgtEl>
                                          <p:spTgt spid="9219">
                                            <p:txEl>
                                              <p:pRg st="3" end="3"/>
                                            </p:txEl>
                                          </p:spTgt>
                                        </p:tgtEl>
                                      </p:cBhvr>
                                    </p:animEffect>
                                  </p:childTnLst>
                                </p:cTn>
                              </p:par>
                              <p:par>
                                <p:cTn id="36" presetID="53" presetClass="entr" presetSubtype="0" fill="hold" grpId="0" nodeType="withEffect">
                                  <p:stCondLst>
                                    <p:cond delay="0"/>
                                  </p:stCondLst>
                                  <p:childTnLst>
                                    <p:set>
                                      <p:cBhvr>
                                        <p:cTn id="37" dur="1" fill="hold">
                                          <p:stCondLst>
                                            <p:cond delay="0"/>
                                          </p:stCondLst>
                                        </p:cTn>
                                        <p:tgtEl>
                                          <p:spTgt spid="9219">
                                            <p:txEl>
                                              <p:pRg st="4" end="4"/>
                                            </p:txEl>
                                          </p:spTgt>
                                        </p:tgtEl>
                                        <p:attrNameLst>
                                          <p:attrName>style.visibility</p:attrName>
                                        </p:attrNameLst>
                                      </p:cBhvr>
                                      <p:to>
                                        <p:strVal val="visible"/>
                                      </p:to>
                                    </p:set>
                                    <p:anim calcmode="lin" valueType="num">
                                      <p:cBhvr>
                                        <p:cTn id="38" dur="500" fill="hold"/>
                                        <p:tgtEl>
                                          <p:spTgt spid="9219">
                                            <p:txEl>
                                              <p:pRg st="4" end="4"/>
                                            </p:txEl>
                                          </p:spTgt>
                                        </p:tgtEl>
                                        <p:attrNameLst>
                                          <p:attrName>ppt_w</p:attrName>
                                        </p:attrNameLst>
                                      </p:cBhvr>
                                      <p:tavLst>
                                        <p:tav tm="0">
                                          <p:val>
                                            <p:fltVal val="0"/>
                                          </p:val>
                                        </p:tav>
                                        <p:tav tm="100000">
                                          <p:val>
                                            <p:strVal val="#ppt_w"/>
                                          </p:val>
                                        </p:tav>
                                      </p:tavLst>
                                    </p:anim>
                                    <p:anim calcmode="lin" valueType="num">
                                      <p:cBhvr>
                                        <p:cTn id="39" dur="500" fill="hold"/>
                                        <p:tgtEl>
                                          <p:spTgt spid="9219">
                                            <p:txEl>
                                              <p:pRg st="4" end="4"/>
                                            </p:txEl>
                                          </p:spTgt>
                                        </p:tgtEl>
                                        <p:attrNameLst>
                                          <p:attrName>ppt_h</p:attrName>
                                        </p:attrNameLst>
                                      </p:cBhvr>
                                      <p:tavLst>
                                        <p:tav tm="0">
                                          <p:val>
                                            <p:fltVal val="0"/>
                                          </p:val>
                                        </p:tav>
                                        <p:tav tm="100000">
                                          <p:val>
                                            <p:strVal val="#ppt_h"/>
                                          </p:val>
                                        </p:tav>
                                      </p:tavLst>
                                    </p:anim>
                                    <p:animEffect transition="in" filter="fade">
                                      <p:cBhvr>
                                        <p:cTn id="40" dur="500"/>
                                        <p:tgtEl>
                                          <p:spTgt spid="9219">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18" grpId="0"/>
      <p:bldP spid="9219" grpId="0" build="p">
        <p:tmplLst>
          <p:tmpl lvl="1">
            <p:tnLst>
              <p:par>
                <p:cTn presetID="53" presetClass="entr" presetSubtype="0" fill="hold" nodeType="clickEffect">
                  <p:stCondLst>
                    <p:cond delay="0"/>
                  </p:stCondLst>
                  <p:childTnLst>
                    <p:set>
                      <p:cBhvr>
                        <p:cTn dur="1" fill="hold">
                          <p:stCondLst>
                            <p:cond delay="0"/>
                          </p:stCondLst>
                        </p:cTn>
                        <p:tgtEl>
                          <p:spTgt spid="9219"/>
                        </p:tgtEl>
                        <p:attrNameLst>
                          <p:attrName>style.visibility</p:attrName>
                        </p:attrNameLst>
                      </p:cBhvr>
                      <p:to>
                        <p:strVal val="visible"/>
                      </p:to>
                    </p:set>
                    <p:anim calcmode="lin" valueType="num">
                      <p:cBhvr>
                        <p:cTn dur="500" fill="hold"/>
                        <p:tgtEl>
                          <p:spTgt spid="9219"/>
                        </p:tgtEl>
                        <p:attrNameLst>
                          <p:attrName>ppt_w</p:attrName>
                        </p:attrNameLst>
                      </p:cBhvr>
                      <p:tavLst>
                        <p:tav tm="0">
                          <p:val>
                            <p:fltVal val="0"/>
                          </p:val>
                        </p:tav>
                        <p:tav tm="100000">
                          <p:val>
                            <p:strVal val="#ppt_w"/>
                          </p:val>
                        </p:tav>
                      </p:tavLst>
                    </p:anim>
                    <p:anim calcmode="lin" valueType="num">
                      <p:cBhvr>
                        <p:cTn dur="500" fill="hold"/>
                        <p:tgtEl>
                          <p:spTgt spid="9219"/>
                        </p:tgtEl>
                        <p:attrNameLst>
                          <p:attrName>ppt_h</p:attrName>
                        </p:attrNameLst>
                      </p:cBhvr>
                      <p:tavLst>
                        <p:tav tm="0">
                          <p:val>
                            <p:fltVal val="0"/>
                          </p:val>
                        </p:tav>
                        <p:tav tm="100000">
                          <p:val>
                            <p:strVal val="#ppt_h"/>
                          </p:val>
                        </p:tav>
                      </p:tavLst>
                    </p:anim>
                    <p:animEffect transition="in" filter="fade">
                      <p:cBhvr>
                        <p:cTn dur="500"/>
                        <p:tgtEl>
                          <p:spTgt spid="9219"/>
                        </p:tgtEl>
                      </p:cBhvr>
                    </p:animEffect>
                  </p:childTnLst>
                </p:cTn>
              </p:par>
            </p:tnLst>
          </p:tmpl>
          <p:tmpl lvl="2">
            <p:tnLst>
              <p:par>
                <p:cTn presetID="53" presetClass="entr" presetSubtype="0" fill="hold" nodeType="withEffect">
                  <p:stCondLst>
                    <p:cond delay="0"/>
                  </p:stCondLst>
                  <p:childTnLst>
                    <p:set>
                      <p:cBhvr>
                        <p:cTn dur="1" fill="hold">
                          <p:stCondLst>
                            <p:cond delay="0"/>
                          </p:stCondLst>
                        </p:cTn>
                        <p:tgtEl>
                          <p:spTgt spid="9219"/>
                        </p:tgtEl>
                        <p:attrNameLst>
                          <p:attrName>style.visibility</p:attrName>
                        </p:attrNameLst>
                      </p:cBhvr>
                      <p:to>
                        <p:strVal val="visible"/>
                      </p:to>
                    </p:set>
                    <p:anim calcmode="lin" valueType="num">
                      <p:cBhvr>
                        <p:cTn dur="500" fill="hold"/>
                        <p:tgtEl>
                          <p:spTgt spid="9219"/>
                        </p:tgtEl>
                        <p:attrNameLst>
                          <p:attrName>ppt_w</p:attrName>
                        </p:attrNameLst>
                      </p:cBhvr>
                      <p:tavLst>
                        <p:tav tm="0">
                          <p:val>
                            <p:fltVal val="0"/>
                          </p:val>
                        </p:tav>
                        <p:tav tm="100000">
                          <p:val>
                            <p:strVal val="#ppt_w"/>
                          </p:val>
                        </p:tav>
                      </p:tavLst>
                    </p:anim>
                    <p:anim calcmode="lin" valueType="num">
                      <p:cBhvr>
                        <p:cTn dur="500" fill="hold"/>
                        <p:tgtEl>
                          <p:spTgt spid="9219"/>
                        </p:tgtEl>
                        <p:attrNameLst>
                          <p:attrName>ppt_h</p:attrName>
                        </p:attrNameLst>
                      </p:cBhvr>
                      <p:tavLst>
                        <p:tav tm="0">
                          <p:val>
                            <p:fltVal val="0"/>
                          </p:val>
                        </p:tav>
                        <p:tav tm="100000">
                          <p:val>
                            <p:strVal val="#ppt_h"/>
                          </p:val>
                        </p:tav>
                      </p:tavLst>
                    </p:anim>
                    <p:animEffect transition="in" filter="fade">
                      <p:cBhvr>
                        <p:cTn dur="500"/>
                        <p:tgtEl>
                          <p:spTgt spid="9219"/>
                        </p:tgtEl>
                      </p:cBhvr>
                    </p:animEffect>
                  </p:childTnLst>
                </p:cTn>
              </p:par>
            </p:tnLst>
          </p:tmpl>
          <p:tmpl lvl="3">
            <p:tnLst>
              <p:par>
                <p:cTn presetID="53" presetClass="entr" presetSubtype="0" fill="hold" nodeType="withEffect">
                  <p:stCondLst>
                    <p:cond delay="0"/>
                  </p:stCondLst>
                  <p:childTnLst>
                    <p:set>
                      <p:cBhvr>
                        <p:cTn dur="1" fill="hold">
                          <p:stCondLst>
                            <p:cond delay="0"/>
                          </p:stCondLst>
                        </p:cTn>
                        <p:tgtEl>
                          <p:spTgt spid="9219"/>
                        </p:tgtEl>
                        <p:attrNameLst>
                          <p:attrName>style.visibility</p:attrName>
                        </p:attrNameLst>
                      </p:cBhvr>
                      <p:to>
                        <p:strVal val="visible"/>
                      </p:to>
                    </p:set>
                    <p:anim calcmode="lin" valueType="num">
                      <p:cBhvr>
                        <p:cTn dur="500" fill="hold"/>
                        <p:tgtEl>
                          <p:spTgt spid="9219"/>
                        </p:tgtEl>
                        <p:attrNameLst>
                          <p:attrName>ppt_w</p:attrName>
                        </p:attrNameLst>
                      </p:cBhvr>
                      <p:tavLst>
                        <p:tav tm="0">
                          <p:val>
                            <p:fltVal val="0"/>
                          </p:val>
                        </p:tav>
                        <p:tav tm="100000">
                          <p:val>
                            <p:strVal val="#ppt_w"/>
                          </p:val>
                        </p:tav>
                      </p:tavLst>
                    </p:anim>
                    <p:anim calcmode="lin" valueType="num">
                      <p:cBhvr>
                        <p:cTn dur="500" fill="hold"/>
                        <p:tgtEl>
                          <p:spTgt spid="9219"/>
                        </p:tgtEl>
                        <p:attrNameLst>
                          <p:attrName>ppt_h</p:attrName>
                        </p:attrNameLst>
                      </p:cBhvr>
                      <p:tavLst>
                        <p:tav tm="0">
                          <p:val>
                            <p:fltVal val="0"/>
                          </p:val>
                        </p:tav>
                        <p:tav tm="100000">
                          <p:val>
                            <p:strVal val="#ppt_h"/>
                          </p:val>
                        </p:tav>
                      </p:tavLst>
                    </p:anim>
                    <p:animEffect transition="in" filter="fade">
                      <p:cBhvr>
                        <p:cTn dur="500"/>
                        <p:tgtEl>
                          <p:spTgt spid="9219"/>
                        </p:tgtEl>
                      </p:cBhvr>
                    </p:animEffect>
                  </p:childTnLst>
                </p:cTn>
              </p:par>
            </p:tnLst>
          </p:tmpl>
          <p:tmpl lvl="4">
            <p:tnLst>
              <p:par>
                <p:cTn presetID="53" presetClass="entr" presetSubtype="0" fill="hold" nodeType="withEffect">
                  <p:stCondLst>
                    <p:cond delay="0"/>
                  </p:stCondLst>
                  <p:childTnLst>
                    <p:set>
                      <p:cBhvr>
                        <p:cTn dur="1" fill="hold">
                          <p:stCondLst>
                            <p:cond delay="0"/>
                          </p:stCondLst>
                        </p:cTn>
                        <p:tgtEl>
                          <p:spTgt spid="9219"/>
                        </p:tgtEl>
                        <p:attrNameLst>
                          <p:attrName>style.visibility</p:attrName>
                        </p:attrNameLst>
                      </p:cBhvr>
                      <p:to>
                        <p:strVal val="visible"/>
                      </p:to>
                    </p:set>
                    <p:anim calcmode="lin" valueType="num">
                      <p:cBhvr>
                        <p:cTn dur="500" fill="hold"/>
                        <p:tgtEl>
                          <p:spTgt spid="9219"/>
                        </p:tgtEl>
                        <p:attrNameLst>
                          <p:attrName>ppt_w</p:attrName>
                        </p:attrNameLst>
                      </p:cBhvr>
                      <p:tavLst>
                        <p:tav tm="0">
                          <p:val>
                            <p:fltVal val="0"/>
                          </p:val>
                        </p:tav>
                        <p:tav tm="100000">
                          <p:val>
                            <p:strVal val="#ppt_w"/>
                          </p:val>
                        </p:tav>
                      </p:tavLst>
                    </p:anim>
                    <p:anim calcmode="lin" valueType="num">
                      <p:cBhvr>
                        <p:cTn dur="500" fill="hold"/>
                        <p:tgtEl>
                          <p:spTgt spid="9219"/>
                        </p:tgtEl>
                        <p:attrNameLst>
                          <p:attrName>ppt_h</p:attrName>
                        </p:attrNameLst>
                      </p:cBhvr>
                      <p:tavLst>
                        <p:tav tm="0">
                          <p:val>
                            <p:fltVal val="0"/>
                          </p:val>
                        </p:tav>
                        <p:tav tm="100000">
                          <p:val>
                            <p:strVal val="#ppt_h"/>
                          </p:val>
                        </p:tav>
                      </p:tavLst>
                    </p:anim>
                    <p:animEffect transition="in" filter="fade">
                      <p:cBhvr>
                        <p:cTn dur="500"/>
                        <p:tgtEl>
                          <p:spTgt spid="9219"/>
                        </p:tgtEl>
                      </p:cBhvr>
                    </p:animEffect>
                  </p:childTnLst>
                </p:cTn>
              </p:par>
            </p:tnLst>
          </p:tmpl>
          <p:tmpl lvl="5">
            <p:tnLst>
              <p:par>
                <p:cTn presetID="53" presetClass="entr" presetSubtype="0" fill="hold" nodeType="withEffect">
                  <p:stCondLst>
                    <p:cond delay="0"/>
                  </p:stCondLst>
                  <p:childTnLst>
                    <p:set>
                      <p:cBhvr>
                        <p:cTn dur="1" fill="hold">
                          <p:stCondLst>
                            <p:cond delay="0"/>
                          </p:stCondLst>
                        </p:cTn>
                        <p:tgtEl>
                          <p:spTgt spid="9219"/>
                        </p:tgtEl>
                        <p:attrNameLst>
                          <p:attrName>style.visibility</p:attrName>
                        </p:attrNameLst>
                      </p:cBhvr>
                      <p:to>
                        <p:strVal val="visible"/>
                      </p:to>
                    </p:set>
                    <p:anim calcmode="lin" valueType="num">
                      <p:cBhvr>
                        <p:cTn dur="500" fill="hold"/>
                        <p:tgtEl>
                          <p:spTgt spid="9219"/>
                        </p:tgtEl>
                        <p:attrNameLst>
                          <p:attrName>ppt_w</p:attrName>
                        </p:attrNameLst>
                      </p:cBhvr>
                      <p:tavLst>
                        <p:tav tm="0">
                          <p:val>
                            <p:fltVal val="0"/>
                          </p:val>
                        </p:tav>
                        <p:tav tm="100000">
                          <p:val>
                            <p:strVal val="#ppt_w"/>
                          </p:val>
                        </p:tav>
                      </p:tavLst>
                    </p:anim>
                    <p:anim calcmode="lin" valueType="num">
                      <p:cBhvr>
                        <p:cTn dur="500" fill="hold"/>
                        <p:tgtEl>
                          <p:spTgt spid="9219"/>
                        </p:tgtEl>
                        <p:attrNameLst>
                          <p:attrName>ppt_h</p:attrName>
                        </p:attrNameLst>
                      </p:cBhvr>
                      <p:tavLst>
                        <p:tav tm="0">
                          <p:val>
                            <p:fltVal val="0"/>
                          </p:val>
                        </p:tav>
                        <p:tav tm="100000">
                          <p:val>
                            <p:strVal val="#ppt_h"/>
                          </p:val>
                        </p:tav>
                      </p:tavLst>
                    </p:anim>
                    <p:animEffect transition="in" filter="fade">
                      <p:cBhvr>
                        <p:cTn dur="500"/>
                        <p:tgtEl>
                          <p:spTgt spid="9219"/>
                        </p:tgtEl>
                      </p:cBhvr>
                    </p:animEffect>
                  </p:childTnLst>
                </p:cTn>
              </p:par>
            </p:tnLst>
          </p:tmpl>
        </p:tmplLst>
      </p:bldP>
    </p:bldLst>
  </p:timing>
  <p:hf hdr="0" ftr="0" dt="0"/>
  <p:txStyles>
    <p:titleStyle>
      <a:lvl1pPr algn="l" rtl="0" eaLnBrk="0" fontAlgn="base" hangingPunct="0">
        <a:spcBef>
          <a:spcPct val="0"/>
        </a:spcBef>
        <a:spcAft>
          <a:spcPct val="0"/>
        </a:spcAft>
        <a:defRPr sz="4400">
          <a:solidFill>
            <a:schemeClr val="accent2"/>
          </a:solidFill>
          <a:latin typeface="+mj-lt"/>
          <a:ea typeface="+mj-ea"/>
          <a:cs typeface="+mj-cs"/>
        </a:defRPr>
      </a:lvl1pPr>
      <a:lvl2pPr algn="l" rtl="0" eaLnBrk="0" fontAlgn="base" hangingPunct="0">
        <a:spcBef>
          <a:spcPct val="0"/>
        </a:spcBef>
        <a:spcAft>
          <a:spcPct val="0"/>
        </a:spcAft>
        <a:defRPr sz="4400">
          <a:solidFill>
            <a:schemeClr val="accent2"/>
          </a:solidFill>
          <a:latin typeface="Arial" charset="0"/>
        </a:defRPr>
      </a:lvl2pPr>
      <a:lvl3pPr algn="l" rtl="0" eaLnBrk="0" fontAlgn="base" hangingPunct="0">
        <a:spcBef>
          <a:spcPct val="0"/>
        </a:spcBef>
        <a:spcAft>
          <a:spcPct val="0"/>
        </a:spcAft>
        <a:defRPr sz="4400">
          <a:solidFill>
            <a:schemeClr val="accent2"/>
          </a:solidFill>
          <a:latin typeface="Arial" charset="0"/>
        </a:defRPr>
      </a:lvl3pPr>
      <a:lvl4pPr algn="l" rtl="0" eaLnBrk="0" fontAlgn="base" hangingPunct="0">
        <a:spcBef>
          <a:spcPct val="0"/>
        </a:spcBef>
        <a:spcAft>
          <a:spcPct val="0"/>
        </a:spcAft>
        <a:defRPr sz="4400">
          <a:solidFill>
            <a:schemeClr val="accent2"/>
          </a:solidFill>
          <a:latin typeface="Arial" charset="0"/>
        </a:defRPr>
      </a:lvl4pPr>
      <a:lvl5pPr algn="l" rtl="0" eaLnBrk="0" fontAlgn="base" hangingPunct="0">
        <a:spcBef>
          <a:spcPct val="0"/>
        </a:spcBef>
        <a:spcAft>
          <a:spcPct val="0"/>
        </a:spcAft>
        <a:defRPr sz="4400">
          <a:solidFill>
            <a:schemeClr val="accent2"/>
          </a:solidFill>
          <a:latin typeface="Arial" charset="0"/>
        </a:defRPr>
      </a:lvl5pPr>
      <a:lvl6pPr marL="457200" algn="l" rtl="0" eaLnBrk="0" fontAlgn="base" hangingPunct="0">
        <a:spcBef>
          <a:spcPct val="0"/>
        </a:spcBef>
        <a:spcAft>
          <a:spcPct val="0"/>
        </a:spcAft>
        <a:defRPr sz="4400">
          <a:solidFill>
            <a:schemeClr val="accent2"/>
          </a:solidFill>
          <a:latin typeface="Arial" charset="0"/>
        </a:defRPr>
      </a:lvl6pPr>
      <a:lvl7pPr marL="914400" algn="l" rtl="0" eaLnBrk="0" fontAlgn="base" hangingPunct="0">
        <a:spcBef>
          <a:spcPct val="0"/>
        </a:spcBef>
        <a:spcAft>
          <a:spcPct val="0"/>
        </a:spcAft>
        <a:defRPr sz="4400">
          <a:solidFill>
            <a:schemeClr val="accent2"/>
          </a:solidFill>
          <a:latin typeface="Arial" charset="0"/>
        </a:defRPr>
      </a:lvl7pPr>
      <a:lvl8pPr marL="1371600" algn="l" rtl="0" eaLnBrk="0" fontAlgn="base" hangingPunct="0">
        <a:spcBef>
          <a:spcPct val="0"/>
        </a:spcBef>
        <a:spcAft>
          <a:spcPct val="0"/>
        </a:spcAft>
        <a:defRPr sz="4400">
          <a:solidFill>
            <a:schemeClr val="accent2"/>
          </a:solidFill>
          <a:latin typeface="Arial" charset="0"/>
        </a:defRPr>
      </a:lvl8pPr>
      <a:lvl9pPr marL="1828800" algn="l" rtl="0" eaLnBrk="0" fontAlgn="base" hangingPunct="0">
        <a:spcBef>
          <a:spcPct val="0"/>
        </a:spcBef>
        <a:spcAft>
          <a:spcPct val="0"/>
        </a:spcAft>
        <a:defRPr sz="4400">
          <a:solidFill>
            <a:schemeClr val="accent2"/>
          </a:solidFill>
          <a:latin typeface="Arial" charset="0"/>
        </a:defRPr>
      </a:lvl9pPr>
    </p:titleStyle>
    <p:bodyStyle>
      <a:lvl1pPr marL="342900" indent="-342900" algn="l" rtl="0" eaLnBrk="0" fontAlgn="base" hangingPunct="0">
        <a:spcBef>
          <a:spcPct val="20000"/>
        </a:spcBef>
        <a:spcAft>
          <a:spcPct val="0"/>
        </a:spcAft>
        <a:buClr>
          <a:schemeClr val="accent2"/>
        </a:buClr>
        <a:buSzPct val="90000"/>
        <a:buFont typeface="Monotype Sorts" pitchFamily="2" charset="2"/>
        <a:buChar char="w"/>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0" fontAlgn="base" hangingPunct="0">
        <a:spcBef>
          <a:spcPct val="20000"/>
        </a:spcBef>
        <a:spcAft>
          <a:spcPct val="0"/>
        </a:spcAft>
        <a:buChar char="»"/>
        <a:defRPr sz="2000">
          <a:solidFill>
            <a:schemeClr val="tx1"/>
          </a:solidFill>
          <a:latin typeface="+mn-lt"/>
        </a:defRPr>
      </a:lvl6pPr>
      <a:lvl7pPr marL="2971800" indent="-228600" algn="l" rtl="0" eaLnBrk="0" fontAlgn="base" hangingPunct="0">
        <a:spcBef>
          <a:spcPct val="20000"/>
        </a:spcBef>
        <a:spcAft>
          <a:spcPct val="0"/>
        </a:spcAft>
        <a:buChar char="»"/>
        <a:defRPr sz="2000">
          <a:solidFill>
            <a:schemeClr val="tx1"/>
          </a:solidFill>
          <a:latin typeface="+mn-lt"/>
        </a:defRPr>
      </a:lvl7pPr>
      <a:lvl8pPr marL="3429000" indent="-228600" algn="l" rtl="0" eaLnBrk="0" fontAlgn="base" hangingPunct="0">
        <a:spcBef>
          <a:spcPct val="20000"/>
        </a:spcBef>
        <a:spcAft>
          <a:spcPct val="0"/>
        </a:spcAft>
        <a:buChar char="»"/>
        <a:defRPr sz="2000">
          <a:solidFill>
            <a:schemeClr val="tx1"/>
          </a:solidFill>
          <a:latin typeface="+mn-lt"/>
        </a:defRPr>
      </a:lvl8pPr>
      <a:lvl9pPr marL="3886200" indent="-228600" algn="l" rtl="0" eaLnBrk="0" fontAlgn="base" hangingPunct="0">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2"/>
            </a:gs>
            <a:gs pos="50000">
              <a:schemeClr val="bg1"/>
            </a:gs>
            <a:gs pos="100000">
              <a:schemeClr val="bg2"/>
            </a:gs>
          </a:gsLst>
          <a:lin ang="5400000" scaled="1"/>
        </a:gradFill>
        <a:effectLst/>
      </p:bgPr>
    </p:bg>
    <p:spTree>
      <p:nvGrpSpPr>
        <p:cNvPr id="1" name=""/>
        <p:cNvGrpSpPr/>
        <p:nvPr/>
      </p:nvGrpSpPr>
      <p:grpSpPr>
        <a:xfrm>
          <a:off x="0" y="0"/>
          <a:ext cx="0" cy="0"/>
          <a:chOff x="0" y="0"/>
          <a:chExt cx="0" cy="0"/>
        </a:xfrm>
      </p:grpSpPr>
      <p:grpSp>
        <p:nvGrpSpPr>
          <p:cNvPr id="10242" name="Group 2">
            <a:extLst>
              <a:ext uri="{FF2B5EF4-FFF2-40B4-BE49-F238E27FC236}">
                <a16:creationId xmlns:a16="http://schemas.microsoft.com/office/drawing/2014/main" id="{38C520F4-9B80-456A-9B2F-9651AFB3DC50}"/>
              </a:ext>
            </a:extLst>
          </p:cNvPr>
          <p:cNvGrpSpPr>
            <a:grpSpLocks/>
          </p:cNvGrpSpPr>
          <p:nvPr/>
        </p:nvGrpSpPr>
        <p:grpSpPr bwMode="auto">
          <a:xfrm>
            <a:off x="5067300" y="1789114"/>
            <a:ext cx="7120467" cy="5056187"/>
            <a:chOff x="2394" y="1127"/>
            <a:chExt cx="3364" cy="3185"/>
          </a:xfrm>
        </p:grpSpPr>
        <p:sp>
          <p:nvSpPr>
            <p:cNvPr id="152579" name="Rectangle 3">
              <a:extLst>
                <a:ext uri="{FF2B5EF4-FFF2-40B4-BE49-F238E27FC236}">
                  <a16:creationId xmlns:a16="http://schemas.microsoft.com/office/drawing/2014/main" id="{2344C4AA-0FCA-4DDD-9671-CDB656002581}"/>
                </a:ext>
              </a:extLst>
            </p:cNvPr>
            <p:cNvSpPr>
              <a:spLocks noChangeArrowheads="1"/>
            </p:cNvSpPr>
            <p:nvPr userDrawn="1"/>
          </p:nvSpPr>
          <p:spPr bwMode="ltGray">
            <a:xfrm>
              <a:off x="4230" y="1365"/>
              <a:ext cx="197" cy="102"/>
            </a:xfrm>
            <a:prstGeom prst="rect">
              <a:avLst/>
            </a:prstGeom>
            <a:gradFill rotWithShape="0">
              <a:gsLst>
                <a:gs pos="0">
                  <a:schemeClr val="bg2"/>
                </a:gs>
                <a:gs pos="100000">
                  <a:schemeClr val="bg2">
                    <a:gamma/>
                    <a:tint val="81961"/>
                    <a:invGamma/>
                  </a:schemeClr>
                </a:gs>
              </a:gsLst>
              <a:lin ang="54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en-US" sz="2400">
                <a:latin typeface="Arial" charset="0"/>
              </a:endParaRPr>
            </a:p>
          </p:txBody>
        </p:sp>
        <p:sp>
          <p:nvSpPr>
            <p:cNvPr id="152580" name="Oval 4">
              <a:extLst>
                <a:ext uri="{FF2B5EF4-FFF2-40B4-BE49-F238E27FC236}">
                  <a16:creationId xmlns:a16="http://schemas.microsoft.com/office/drawing/2014/main" id="{7639E8FA-E6D1-4AB1-8049-C7BC75B3B745}"/>
                </a:ext>
              </a:extLst>
            </p:cNvPr>
            <p:cNvSpPr>
              <a:spLocks noChangeArrowheads="1"/>
            </p:cNvSpPr>
            <p:nvPr userDrawn="1"/>
          </p:nvSpPr>
          <p:spPr bwMode="ltGray">
            <a:xfrm>
              <a:off x="4299" y="1185"/>
              <a:ext cx="47" cy="47"/>
            </a:xfrm>
            <a:prstGeom prst="ellipse">
              <a:avLst/>
            </a:prstGeom>
            <a:gradFill rotWithShape="0">
              <a:gsLst>
                <a:gs pos="0">
                  <a:schemeClr val="bg2"/>
                </a:gs>
                <a:gs pos="100000">
                  <a:schemeClr val="bg2">
                    <a:gamma/>
                    <a:tint val="81961"/>
                    <a:invGamma/>
                  </a:schemeClr>
                </a:gs>
              </a:gsLst>
              <a:lin ang="54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en-US" sz="2400">
                <a:latin typeface="Arial" charset="0"/>
              </a:endParaRPr>
            </a:p>
          </p:txBody>
        </p:sp>
        <p:sp>
          <p:nvSpPr>
            <p:cNvPr id="152581" name="Rectangle 5">
              <a:extLst>
                <a:ext uri="{FF2B5EF4-FFF2-40B4-BE49-F238E27FC236}">
                  <a16:creationId xmlns:a16="http://schemas.microsoft.com/office/drawing/2014/main" id="{20B64BAA-5F58-4C41-9F26-98A7F709AF8C}"/>
                </a:ext>
              </a:extLst>
            </p:cNvPr>
            <p:cNvSpPr>
              <a:spLocks noChangeArrowheads="1"/>
            </p:cNvSpPr>
            <p:nvPr userDrawn="1"/>
          </p:nvSpPr>
          <p:spPr bwMode="ltGray">
            <a:xfrm rot="995337">
              <a:off x="5205" y="1495"/>
              <a:ext cx="6" cy="2073"/>
            </a:xfrm>
            <a:prstGeom prst="rect">
              <a:avLst/>
            </a:prstGeom>
            <a:gradFill rotWithShape="0">
              <a:gsLst>
                <a:gs pos="0">
                  <a:schemeClr val="bg2"/>
                </a:gs>
                <a:gs pos="100000">
                  <a:schemeClr val="bg2">
                    <a:gamma/>
                    <a:tint val="81961"/>
                    <a:invGamma/>
                  </a:schemeClr>
                </a:gs>
              </a:gsLst>
              <a:lin ang="54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en-US" sz="2400">
                <a:latin typeface="Arial" charset="0"/>
              </a:endParaRPr>
            </a:p>
          </p:txBody>
        </p:sp>
        <p:sp>
          <p:nvSpPr>
            <p:cNvPr id="152582" name="Freeform 6">
              <a:extLst>
                <a:ext uri="{FF2B5EF4-FFF2-40B4-BE49-F238E27FC236}">
                  <a16:creationId xmlns:a16="http://schemas.microsoft.com/office/drawing/2014/main" id="{127E32E4-95A2-4A68-ABFA-F299FEDAD6DE}"/>
                </a:ext>
              </a:extLst>
            </p:cNvPr>
            <p:cNvSpPr>
              <a:spLocks noEditPoints="1"/>
            </p:cNvSpPr>
            <p:nvPr userDrawn="1"/>
          </p:nvSpPr>
          <p:spPr bwMode="ltGray">
            <a:xfrm>
              <a:off x="4871" y="3508"/>
              <a:ext cx="66" cy="96"/>
            </a:xfrm>
            <a:custGeom>
              <a:avLst/>
              <a:gdLst>
                <a:gd name="T0" fmla="*/ 18 w 66"/>
                <a:gd name="T1" fmla="*/ 96 h 96"/>
                <a:gd name="T2" fmla="*/ 42 w 66"/>
                <a:gd name="T3" fmla="*/ 78 h 96"/>
                <a:gd name="T4" fmla="*/ 60 w 66"/>
                <a:gd name="T5" fmla="*/ 60 h 96"/>
                <a:gd name="T6" fmla="*/ 66 w 66"/>
                <a:gd name="T7" fmla="*/ 36 h 96"/>
                <a:gd name="T8" fmla="*/ 60 w 66"/>
                <a:gd name="T9" fmla="*/ 12 h 96"/>
                <a:gd name="T10" fmla="*/ 36 w 66"/>
                <a:gd name="T11" fmla="*/ 0 h 96"/>
                <a:gd name="T12" fmla="*/ 24 w 66"/>
                <a:gd name="T13" fmla="*/ 6 h 96"/>
                <a:gd name="T14" fmla="*/ 12 w 66"/>
                <a:gd name="T15" fmla="*/ 12 h 96"/>
                <a:gd name="T16" fmla="*/ 0 w 66"/>
                <a:gd name="T17" fmla="*/ 36 h 96"/>
                <a:gd name="T18" fmla="*/ 0 w 66"/>
                <a:gd name="T19" fmla="*/ 60 h 96"/>
                <a:gd name="T20" fmla="*/ 12 w 66"/>
                <a:gd name="T21" fmla="*/ 84 h 96"/>
                <a:gd name="T22" fmla="*/ 18 w 66"/>
                <a:gd name="T23" fmla="*/ 96 h 96"/>
                <a:gd name="T24" fmla="*/ 18 w 66"/>
                <a:gd name="T25" fmla="*/ 96 h 96"/>
                <a:gd name="T26" fmla="*/ 42 w 66"/>
                <a:gd name="T27" fmla="*/ 18 h 96"/>
                <a:gd name="T28" fmla="*/ 54 w 66"/>
                <a:gd name="T29" fmla="*/ 24 h 96"/>
                <a:gd name="T30" fmla="*/ 60 w 66"/>
                <a:gd name="T31" fmla="*/ 36 h 96"/>
                <a:gd name="T32" fmla="*/ 60 w 66"/>
                <a:gd name="T33" fmla="*/ 48 h 96"/>
                <a:gd name="T34" fmla="*/ 54 w 66"/>
                <a:gd name="T35" fmla="*/ 54 h 96"/>
                <a:gd name="T36" fmla="*/ 36 w 66"/>
                <a:gd name="T37" fmla="*/ 72 h 96"/>
                <a:gd name="T38" fmla="*/ 24 w 66"/>
                <a:gd name="T39" fmla="*/ 78 h 96"/>
                <a:gd name="T40" fmla="*/ 24 w 66"/>
                <a:gd name="T41" fmla="*/ 78 h 96"/>
                <a:gd name="T42" fmla="*/ 12 w 66"/>
                <a:gd name="T43" fmla="*/ 48 h 96"/>
                <a:gd name="T44" fmla="*/ 18 w 66"/>
                <a:gd name="T45" fmla="*/ 24 h 96"/>
                <a:gd name="T46" fmla="*/ 30 w 66"/>
                <a:gd name="T47" fmla="*/ 18 h 96"/>
                <a:gd name="T48" fmla="*/ 42 w 66"/>
                <a:gd name="T49" fmla="*/ 18 h 96"/>
                <a:gd name="T50" fmla="*/ 42 w 66"/>
                <a:gd name="T51" fmla="*/ 18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66" h="96">
                  <a:moveTo>
                    <a:pt x="18" y="96"/>
                  </a:moveTo>
                  <a:lnTo>
                    <a:pt x="42" y="78"/>
                  </a:lnTo>
                  <a:lnTo>
                    <a:pt x="60" y="60"/>
                  </a:lnTo>
                  <a:lnTo>
                    <a:pt x="66" y="36"/>
                  </a:lnTo>
                  <a:lnTo>
                    <a:pt x="60" y="12"/>
                  </a:lnTo>
                  <a:lnTo>
                    <a:pt x="36" y="0"/>
                  </a:lnTo>
                  <a:lnTo>
                    <a:pt x="24" y="6"/>
                  </a:lnTo>
                  <a:lnTo>
                    <a:pt x="12" y="12"/>
                  </a:lnTo>
                  <a:lnTo>
                    <a:pt x="0" y="36"/>
                  </a:lnTo>
                  <a:lnTo>
                    <a:pt x="0" y="60"/>
                  </a:lnTo>
                  <a:lnTo>
                    <a:pt x="12" y="84"/>
                  </a:lnTo>
                  <a:lnTo>
                    <a:pt x="18" y="96"/>
                  </a:lnTo>
                  <a:lnTo>
                    <a:pt x="18" y="96"/>
                  </a:lnTo>
                  <a:close/>
                  <a:moveTo>
                    <a:pt x="42" y="18"/>
                  </a:moveTo>
                  <a:lnTo>
                    <a:pt x="54" y="24"/>
                  </a:lnTo>
                  <a:lnTo>
                    <a:pt x="60" y="36"/>
                  </a:lnTo>
                  <a:lnTo>
                    <a:pt x="60" y="48"/>
                  </a:lnTo>
                  <a:lnTo>
                    <a:pt x="54" y="54"/>
                  </a:lnTo>
                  <a:lnTo>
                    <a:pt x="36" y="72"/>
                  </a:lnTo>
                  <a:lnTo>
                    <a:pt x="24" y="78"/>
                  </a:lnTo>
                  <a:lnTo>
                    <a:pt x="24" y="78"/>
                  </a:lnTo>
                  <a:lnTo>
                    <a:pt x="12" y="48"/>
                  </a:lnTo>
                  <a:lnTo>
                    <a:pt x="18" y="24"/>
                  </a:lnTo>
                  <a:lnTo>
                    <a:pt x="30" y="18"/>
                  </a:lnTo>
                  <a:lnTo>
                    <a:pt x="42" y="18"/>
                  </a:lnTo>
                  <a:lnTo>
                    <a:pt x="42" y="18"/>
                  </a:lnTo>
                  <a:close/>
                </a:path>
              </a:pathLst>
            </a:custGeom>
            <a:gradFill rotWithShape="0">
              <a:gsLst>
                <a:gs pos="0">
                  <a:schemeClr val="bg2"/>
                </a:gs>
                <a:gs pos="100000">
                  <a:schemeClr val="bg2">
                    <a:gamma/>
                    <a:tint val="81961"/>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sz="2400">
                <a:latin typeface="Arial" charset="0"/>
              </a:endParaRPr>
            </a:p>
          </p:txBody>
        </p:sp>
        <p:sp>
          <p:nvSpPr>
            <p:cNvPr id="152583" name="Rectangle 7">
              <a:extLst>
                <a:ext uri="{FF2B5EF4-FFF2-40B4-BE49-F238E27FC236}">
                  <a16:creationId xmlns:a16="http://schemas.microsoft.com/office/drawing/2014/main" id="{E29F8D86-3DCE-44E3-8F81-CED2AF07DB47}"/>
                </a:ext>
              </a:extLst>
            </p:cNvPr>
            <p:cNvSpPr>
              <a:spLocks noChangeArrowheads="1"/>
            </p:cNvSpPr>
            <p:nvPr userDrawn="1"/>
          </p:nvSpPr>
          <p:spPr bwMode="ltGray">
            <a:xfrm rot="91736">
              <a:off x="5487" y="1535"/>
              <a:ext cx="6" cy="1998"/>
            </a:xfrm>
            <a:prstGeom prst="rect">
              <a:avLst/>
            </a:prstGeom>
            <a:gradFill rotWithShape="0">
              <a:gsLst>
                <a:gs pos="0">
                  <a:schemeClr val="bg2"/>
                </a:gs>
                <a:gs pos="100000">
                  <a:schemeClr val="bg2">
                    <a:gamma/>
                    <a:tint val="81961"/>
                    <a:invGamma/>
                  </a:schemeClr>
                </a:gs>
              </a:gsLst>
              <a:lin ang="54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en-US" sz="2400">
                <a:latin typeface="Arial" charset="0"/>
              </a:endParaRPr>
            </a:p>
          </p:txBody>
        </p:sp>
        <p:sp>
          <p:nvSpPr>
            <p:cNvPr id="152584" name="Rectangle 8">
              <a:extLst>
                <a:ext uri="{FF2B5EF4-FFF2-40B4-BE49-F238E27FC236}">
                  <a16:creationId xmlns:a16="http://schemas.microsoft.com/office/drawing/2014/main" id="{3A8A508C-31F7-494D-B297-EB6B9DA850DB}"/>
                </a:ext>
              </a:extLst>
            </p:cNvPr>
            <p:cNvSpPr>
              <a:spLocks noChangeArrowheads="1"/>
            </p:cNvSpPr>
            <p:nvPr userDrawn="1"/>
          </p:nvSpPr>
          <p:spPr bwMode="ltGray">
            <a:xfrm rot="-926223">
              <a:off x="5640" y="1521"/>
              <a:ext cx="6" cy="881"/>
            </a:xfrm>
            <a:prstGeom prst="rect">
              <a:avLst/>
            </a:prstGeom>
            <a:gradFill rotWithShape="0">
              <a:gsLst>
                <a:gs pos="0">
                  <a:schemeClr val="bg2"/>
                </a:gs>
                <a:gs pos="100000">
                  <a:schemeClr val="bg2">
                    <a:gamma/>
                    <a:tint val="81961"/>
                    <a:invGamma/>
                  </a:schemeClr>
                </a:gs>
              </a:gsLst>
              <a:lin ang="54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en-US" sz="2400">
                <a:latin typeface="Arial" charset="0"/>
              </a:endParaRPr>
            </a:p>
          </p:txBody>
        </p:sp>
        <p:sp>
          <p:nvSpPr>
            <p:cNvPr id="152585" name="Rectangle 9">
              <a:extLst>
                <a:ext uri="{FF2B5EF4-FFF2-40B4-BE49-F238E27FC236}">
                  <a16:creationId xmlns:a16="http://schemas.microsoft.com/office/drawing/2014/main" id="{08701D4F-EDE8-4A53-93F8-7DA0C543FB21}"/>
                </a:ext>
              </a:extLst>
            </p:cNvPr>
            <p:cNvSpPr>
              <a:spLocks noChangeArrowheads="1"/>
            </p:cNvSpPr>
            <p:nvPr userDrawn="1"/>
          </p:nvSpPr>
          <p:spPr bwMode="ltGray">
            <a:xfrm rot="-1140313">
              <a:off x="3444" y="1816"/>
              <a:ext cx="6" cy="2033"/>
            </a:xfrm>
            <a:prstGeom prst="rect">
              <a:avLst/>
            </a:prstGeom>
            <a:gradFill rotWithShape="0">
              <a:gsLst>
                <a:gs pos="0">
                  <a:schemeClr val="bg2"/>
                </a:gs>
                <a:gs pos="100000">
                  <a:schemeClr val="bg2">
                    <a:gamma/>
                    <a:tint val="81961"/>
                    <a:invGamma/>
                  </a:schemeClr>
                </a:gs>
              </a:gsLst>
              <a:lin ang="54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en-US" sz="2400">
                <a:latin typeface="Arial" charset="0"/>
              </a:endParaRPr>
            </a:p>
          </p:txBody>
        </p:sp>
        <p:sp>
          <p:nvSpPr>
            <p:cNvPr id="152586" name="Rectangle 10">
              <a:extLst>
                <a:ext uri="{FF2B5EF4-FFF2-40B4-BE49-F238E27FC236}">
                  <a16:creationId xmlns:a16="http://schemas.microsoft.com/office/drawing/2014/main" id="{A42822EB-43D1-4445-BE42-2643DC567A71}"/>
                </a:ext>
              </a:extLst>
            </p:cNvPr>
            <p:cNvSpPr>
              <a:spLocks noChangeArrowheads="1"/>
            </p:cNvSpPr>
            <p:nvPr userDrawn="1"/>
          </p:nvSpPr>
          <p:spPr bwMode="ltGray">
            <a:xfrm rot="1114412">
              <a:off x="2757" y="1821"/>
              <a:ext cx="6" cy="2119"/>
            </a:xfrm>
            <a:prstGeom prst="rect">
              <a:avLst/>
            </a:prstGeom>
            <a:gradFill rotWithShape="0">
              <a:gsLst>
                <a:gs pos="0">
                  <a:schemeClr val="bg2"/>
                </a:gs>
                <a:gs pos="100000">
                  <a:schemeClr val="bg2">
                    <a:gamma/>
                    <a:tint val="81961"/>
                    <a:invGamma/>
                  </a:schemeClr>
                </a:gs>
              </a:gsLst>
              <a:lin ang="54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en-US" sz="2400">
                <a:latin typeface="Arial" charset="0"/>
              </a:endParaRPr>
            </a:p>
          </p:txBody>
        </p:sp>
        <p:sp>
          <p:nvSpPr>
            <p:cNvPr id="152587" name="Rectangle 11">
              <a:extLst>
                <a:ext uri="{FF2B5EF4-FFF2-40B4-BE49-F238E27FC236}">
                  <a16:creationId xmlns:a16="http://schemas.microsoft.com/office/drawing/2014/main" id="{7204A180-48CB-4B27-BDD2-697E65DFBA8F}"/>
                </a:ext>
              </a:extLst>
            </p:cNvPr>
            <p:cNvSpPr>
              <a:spLocks noChangeArrowheads="1"/>
            </p:cNvSpPr>
            <p:nvPr userDrawn="1"/>
          </p:nvSpPr>
          <p:spPr bwMode="ltGray">
            <a:xfrm rot="254676">
              <a:off x="3035" y="1870"/>
              <a:ext cx="6" cy="1906"/>
            </a:xfrm>
            <a:prstGeom prst="rect">
              <a:avLst/>
            </a:prstGeom>
            <a:gradFill rotWithShape="0">
              <a:gsLst>
                <a:gs pos="0">
                  <a:schemeClr val="bg2"/>
                </a:gs>
                <a:gs pos="100000">
                  <a:schemeClr val="bg2">
                    <a:gamma/>
                    <a:tint val="81961"/>
                    <a:invGamma/>
                  </a:schemeClr>
                </a:gs>
              </a:gsLst>
              <a:lin ang="54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en-US" sz="2400">
                <a:latin typeface="Arial" charset="0"/>
              </a:endParaRPr>
            </a:p>
          </p:txBody>
        </p:sp>
        <p:sp>
          <p:nvSpPr>
            <p:cNvPr id="152588" name="Freeform 12">
              <a:extLst>
                <a:ext uri="{FF2B5EF4-FFF2-40B4-BE49-F238E27FC236}">
                  <a16:creationId xmlns:a16="http://schemas.microsoft.com/office/drawing/2014/main" id="{0627476C-74E2-44DF-B982-6B9111DCA446}"/>
                </a:ext>
              </a:extLst>
            </p:cNvPr>
            <p:cNvSpPr>
              <a:spLocks/>
            </p:cNvSpPr>
            <p:nvPr userDrawn="1"/>
          </p:nvSpPr>
          <p:spPr bwMode="ltGray">
            <a:xfrm>
              <a:off x="4007" y="3021"/>
              <a:ext cx="623" cy="156"/>
            </a:xfrm>
            <a:custGeom>
              <a:avLst/>
              <a:gdLst>
                <a:gd name="T0" fmla="*/ 6 w 623"/>
                <a:gd name="T1" fmla="*/ 18 h 156"/>
                <a:gd name="T2" fmla="*/ 162 w 623"/>
                <a:gd name="T3" fmla="*/ 36 h 156"/>
                <a:gd name="T4" fmla="*/ 251 w 623"/>
                <a:gd name="T5" fmla="*/ 36 h 156"/>
                <a:gd name="T6" fmla="*/ 354 w 623"/>
                <a:gd name="T7" fmla="*/ 30 h 156"/>
                <a:gd name="T8" fmla="*/ 473 w 623"/>
                <a:gd name="T9" fmla="*/ 18 h 156"/>
                <a:gd name="T10" fmla="*/ 611 w 623"/>
                <a:gd name="T11" fmla="*/ 0 h 156"/>
                <a:gd name="T12" fmla="*/ 623 w 623"/>
                <a:gd name="T13" fmla="*/ 114 h 156"/>
                <a:gd name="T14" fmla="*/ 497 w 623"/>
                <a:gd name="T15" fmla="*/ 138 h 156"/>
                <a:gd name="T16" fmla="*/ 414 w 623"/>
                <a:gd name="T17" fmla="*/ 150 h 156"/>
                <a:gd name="T18" fmla="*/ 318 w 623"/>
                <a:gd name="T19" fmla="*/ 156 h 156"/>
                <a:gd name="T20" fmla="*/ 215 w 623"/>
                <a:gd name="T21" fmla="*/ 156 h 156"/>
                <a:gd name="T22" fmla="*/ 108 w 623"/>
                <a:gd name="T23" fmla="*/ 150 h 156"/>
                <a:gd name="T24" fmla="*/ 0 w 623"/>
                <a:gd name="T25" fmla="*/ 132 h 156"/>
                <a:gd name="T26" fmla="*/ 6 w 623"/>
                <a:gd name="T27" fmla="*/ 18 h 156"/>
                <a:gd name="T28" fmla="*/ 6 w 623"/>
                <a:gd name="T29" fmla="*/ 18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23" h="156">
                  <a:moveTo>
                    <a:pt x="6" y="18"/>
                  </a:moveTo>
                  <a:lnTo>
                    <a:pt x="162" y="36"/>
                  </a:lnTo>
                  <a:lnTo>
                    <a:pt x="251" y="36"/>
                  </a:lnTo>
                  <a:lnTo>
                    <a:pt x="354" y="30"/>
                  </a:lnTo>
                  <a:lnTo>
                    <a:pt x="473" y="18"/>
                  </a:lnTo>
                  <a:lnTo>
                    <a:pt x="611" y="0"/>
                  </a:lnTo>
                  <a:lnTo>
                    <a:pt x="623" y="114"/>
                  </a:lnTo>
                  <a:lnTo>
                    <a:pt x="497" y="138"/>
                  </a:lnTo>
                  <a:lnTo>
                    <a:pt x="414" y="150"/>
                  </a:lnTo>
                  <a:lnTo>
                    <a:pt x="318" y="156"/>
                  </a:lnTo>
                  <a:lnTo>
                    <a:pt x="215" y="156"/>
                  </a:lnTo>
                  <a:lnTo>
                    <a:pt x="108" y="150"/>
                  </a:lnTo>
                  <a:lnTo>
                    <a:pt x="0" y="132"/>
                  </a:lnTo>
                  <a:lnTo>
                    <a:pt x="6" y="18"/>
                  </a:lnTo>
                  <a:lnTo>
                    <a:pt x="6" y="18"/>
                  </a:lnTo>
                  <a:close/>
                </a:path>
              </a:pathLst>
            </a:custGeom>
            <a:gradFill rotWithShape="0">
              <a:gsLst>
                <a:gs pos="0">
                  <a:schemeClr val="bg2"/>
                </a:gs>
                <a:gs pos="100000">
                  <a:schemeClr val="bg2">
                    <a:gamma/>
                    <a:tint val="81961"/>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sz="2400">
                <a:latin typeface="Arial" charset="0"/>
              </a:endParaRPr>
            </a:p>
          </p:txBody>
        </p:sp>
        <p:sp>
          <p:nvSpPr>
            <p:cNvPr id="152589" name="Freeform 13">
              <a:extLst>
                <a:ext uri="{FF2B5EF4-FFF2-40B4-BE49-F238E27FC236}">
                  <a16:creationId xmlns:a16="http://schemas.microsoft.com/office/drawing/2014/main" id="{16BB0C25-82A6-4A74-8336-907DB35A3E23}"/>
                </a:ext>
              </a:extLst>
            </p:cNvPr>
            <p:cNvSpPr>
              <a:spLocks/>
            </p:cNvSpPr>
            <p:nvPr userDrawn="1"/>
          </p:nvSpPr>
          <p:spPr bwMode="ltGray">
            <a:xfrm>
              <a:off x="4762" y="3591"/>
              <a:ext cx="996" cy="126"/>
            </a:xfrm>
            <a:custGeom>
              <a:avLst/>
              <a:gdLst>
                <a:gd name="T0" fmla="*/ 754 w 993"/>
                <a:gd name="T1" fmla="*/ 6 h 126"/>
                <a:gd name="T2" fmla="*/ 652 w 993"/>
                <a:gd name="T3" fmla="*/ 6 h 126"/>
                <a:gd name="T4" fmla="*/ 563 w 993"/>
                <a:gd name="T5" fmla="*/ 6 h 126"/>
                <a:gd name="T6" fmla="*/ 479 w 993"/>
                <a:gd name="T7" fmla="*/ 6 h 126"/>
                <a:gd name="T8" fmla="*/ 401 w 993"/>
                <a:gd name="T9" fmla="*/ 6 h 126"/>
                <a:gd name="T10" fmla="*/ 335 w 993"/>
                <a:gd name="T11" fmla="*/ 0 h 126"/>
                <a:gd name="T12" fmla="*/ 276 w 993"/>
                <a:gd name="T13" fmla="*/ 0 h 126"/>
                <a:gd name="T14" fmla="*/ 222 w 993"/>
                <a:gd name="T15" fmla="*/ 0 h 126"/>
                <a:gd name="T16" fmla="*/ 180 w 993"/>
                <a:gd name="T17" fmla="*/ 6 h 126"/>
                <a:gd name="T18" fmla="*/ 138 w 993"/>
                <a:gd name="T19" fmla="*/ 6 h 126"/>
                <a:gd name="T20" fmla="*/ 108 w 993"/>
                <a:gd name="T21" fmla="*/ 6 h 126"/>
                <a:gd name="T22" fmla="*/ 54 w 993"/>
                <a:gd name="T23" fmla="*/ 6 h 126"/>
                <a:gd name="T24" fmla="*/ 24 w 993"/>
                <a:gd name="T25" fmla="*/ 12 h 126"/>
                <a:gd name="T26" fmla="*/ 6 w 993"/>
                <a:gd name="T27" fmla="*/ 18 h 126"/>
                <a:gd name="T28" fmla="*/ 0 w 993"/>
                <a:gd name="T29" fmla="*/ 24 h 126"/>
                <a:gd name="T30" fmla="*/ 12 w 993"/>
                <a:gd name="T31" fmla="*/ 42 h 126"/>
                <a:gd name="T32" fmla="*/ 18 w 993"/>
                <a:gd name="T33" fmla="*/ 48 h 126"/>
                <a:gd name="T34" fmla="*/ 30 w 993"/>
                <a:gd name="T35" fmla="*/ 54 h 126"/>
                <a:gd name="T36" fmla="*/ 60 w 993"/>
                <a:gd name="T37" fmla="*/ 60 h 126"/>
                <a:gd name="T38" fmla="*/ 90 w 993"/>
                <a:gd name="T39" fmla="*/ 72 h 126"/>
                <a:gd name="T40" fmla="*/ 144 w 993"/>
                <a:gd name="T41" fmla="*/ 84 h 126"/>
                <a:gd name="T42" fmla="*/ 210 w 993"/>
                <a:gd name="T43" fmla="*/ 90 h 126"/>
                <a:gd name="T44" fmla="*/ 293 w 993"/>
                <a:gd name="T45" fmla="*/ 102 h 126"/>
                <a:gd name="T46" fmla="*/ 389 w 993"/>
                <a:gd name="T47" fmla="*/ 108 h 126"/>
                <a:gd name="T48" fmla="*/ 503 w 993"/>
                <a:gd name="T49" fmla="*/ 120 h 126"/>
                <a:gd name="T50" fmla="*/ 622 w 993"/>
                <a:gd name="T51" fmla="*/ 120 h 126"/>
                <a:gd name="T52" fmla="*/ 754 w 993"/>
                <a:gd name="T53" fmla="*/ 126 h 126"/>
                <a:gd name="T54" fmla="*/ 873 w 993"/>
                <a:gd name="T55" fmla="*/ 126 h 126"/>
                <a:gd name="T56" fmla="*/ 993 w 993"/>
                <a:gd name="T57" fmla="*/ 126 h 126"/>
                <a:gd name="T58" fmla="*/ 993 w 993"/>
                <a:gd name="T59" fmla="*/ 12 h 126"/>
                <a:gd name="T60" fmla="*/ 879 w 993"/>
                <a:gd name="T61" fmla="*/ 12 h 126"/>
                <a:gd name="T62" fmla="*/ 754 w 993"/>
                <a:gd name="T63" fmla="*/ 6 h 126"/>
                <a:gd name="T64" fmla="*/ 754 w 993"/>
                <a:gd name="T65" fmla="*/ 6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993" h="126">
                  <a:moveTo>
                    <a:pt x="754" y="6"/>
                  </a:moveTo>
                  <a:lnTo>
                    <a:pt x="652" y="6"/>
                  </a:lnTo>
                  <a:lnTo>
                    <a:pt x="563" y="6"/>
                  </a:lnTo>
                  <a:lnTo>
                    <a:pt x="479" y="6"/>
                  </a:lnTo>
                  <a:lnTo>
                    <a:pt x="401" y="6"/>
                  </a:lnTo>
                  <a:lnTo>
                    <a:pt x="335" y="0"/>
                  </a:lnTo>
                  <a:lnTo>
                    <a:pt x="276" y="0"/>
                  </a:lnTo>
                  <a:lnTo>
                    <a:pt x="222" y="0"/>
                  </a:lnTo>
                  <a:lnTo>
                    <a:pt x="180" y="6"/>
                  </a:lnTo>
                  <a:lnTo>
                    <a:pt x="138" y="6"/>
                  </a:lnTo>
                  <a:lnTo>
                    <a:pt x="108" y="6"/>
                  </a:lnTo>
                  <a:lnTo>
                    <a:pt x="54" y="6"/>
                  </a:lnTo>
                  <a:lnTo>
                    <a:pt x="24" y="12"/>
                  </a:lnTo>
                  <a:lnTo>
                    <a:pt x="6" y="18"/>
                  </a:lnTo>
                  <a:lnTo>
                    <a:pt x="0" y="24"/>
                  </a:lnTo>
                  <a:lnTo>
                    <a:pt x="12" y="42"/>
                  </a:lnTo>
                  <a:lnTo>
                    <a:pt x="18" y="48"/>
                  </a:lnTo>
                  <a:lnTo>
                    <a:pt x="30" y="54"/>
                  </a:lnTo>
                  <a:lnTo>
                    <a:pt x="60" y="60"/>
                  </a:lnTo>
                  <a:lnTo>
                    <a:pt x="90" y="72"/>
                  </a:lnTo>
                  <a:lnTo>
                    <a:pt x="144" y="84"/>
                  </a:lnTo>
                  <a:lnTo>
                    <a:pt x="210" y="90"/>
                  </a:lnTo>
                  <a:lnTo>
                    <a:pt x="293" y="102"/>
                  </a:lnTo>
                  <a:lnTo>
                    <a:pt x="389" y="108"/>
                  </a:lnTo>
                  <a:lnTo>
                    <a:pt x="503" y="120"/>
                  </a:lnTo>
                  <a:lnTo>
                    <a:pt x="622" y="120"/>
                  </a:lnTo>
                  <a:lnTo>
                    <a:pt x="754" y="126"/>
                  </a:lnTo>
                  <a:lnTo>
                    <a:pt x="873" y="126"/>
                  </a:lnTo>
                  <a:lnTo>
                    <a:pt x="993" y="126"/>
                  </a:lnTo>
                  <a:lnTo>
                    <a:pt x="993" y="12"/>
                  </a:lnTo>
                  <a:lnTo>
                    <a:pt x="879" y="12"/>
                  </a:lnTo>
                  <a:lnTo>
                    <a:pt x="754" y="6"/>
                  </a:lnTo>
                  <a:lnTo>
                    <a:pt x="754" y="6"/>
                  </a:lnTo>
                  <a:close/>
                </a:path>
              </a:pathLst>
            </a:custGeom>
            <a:gradFill rotWithShape="0">
              <a:gsLst>
                <a:gs pos="0">
                  <a:schemeClr val="bg2"/>
                </a:gs>
                <a:gs pos="100000">
                  <a:schemeClr val="bg2">
                    <a:gamma/>
                    <a:tint val="81961"/>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sz="2400">
                <a:latin typeface="Arial" charset="0"/>
              </a:endParaRPr>
            </a:p>
          </p:txBody>
        </p:sp>
        <p:sp>
          <p:nvSpPr>
            <p:cNvPr id="152590" name="Freeform 14">
              <a:extLst>
                <a:ext uri="{FF2B5EF4-FFF2-40B4-BE49-F238E27FC236}">
                  <a16:creationId xmlns:a16="http://schemas.microsoft.com/office/drawing/2014/main" id="{448CD749-584C-47C3-BE66-575B3D5A6A46}"/>
                </a:ext>
              </a:extLst>
            </p:cNvPr>
            <p:cNvSpPr>
              <a:spLocks/>
            </p:cNvSpPr>
            <p:nvPr userDrawn="1"/>
          </p:nvSpPr>
          <p:spPr bwMode="ltGray">
            <a:xfrm>
              <a:off x="4786" y="3645"/>
              <a:ext cx="972" cy="245"/>
            </a:xfrm>
            <a:custGeom>
              <a:avLst/>
              <a:gdLst>
                <a:gd name="T0" fmla="*/ 0 w 969"/>
                <a:gd name="T1" fmla="*/ 0 h 245"/>
                <a:gd name="T2" fmla="*/ 24 w 969"/>
                <a:gd name="T3" fmla="*/ 54 h 245"/>
                <a:gd name="T4" fmla="*/ 66 w 969"/>
                <a:gd name="T5" fmla="*/ 96 h 245"/>
                <a:gd name="T6" fmla="*/ 120 w 969"/>
                <a:gd name="T7" fmla="*/ 137 h 245"/>
                <a:gd name="T8" fmla="*/ 198 w 969"/>
                <a:gd name="T9" fmla="*/ 173 h 245"/>
                <a:gd name="T10" fmla="*/ 293 w 969"/>
                <a:gd name="T11" fmla="*/ 203 h 245"/>
                <a:gd name="T12" fmla="*/ 353 w 969"/>
                <a:gd name="T13" fmla="*/ 215 h 245"/>
                <a:gd name="T14" fmla="*/ 413 w 969"/>
                <a:gd name="T15" fmla="*/ 227 h 245"/>
                <a:gd name="T16" fmla="*/ 479 w 969"/>
                <a:gd name="T17" fmla="*/ 233 h 245"/>
                <a:gd name="T18" fmla="*/ 556 w 969"/>
                <a:gd name="T19" fmla="*/ 239 h 245"/>
                <a:gd name="T20" fmla="*/ 634 w 969"/>
                <a:gd name="T21" fmla="*/ 245 h 245"/>
                <a:gd name="T22" fmla="*/ 724 w 969"/>
                <a:gd name="T23" fmla="*/ 245 h 245"/>
                <a:gd name="T24" fmla="*/ 855 w 969"/>
                <a:gd name="T25" fmla="*/ 245 h 245"/>
                <a:gd name="T26" fmla="*/ 969 w 969"/>
                <a:gd name="T27" fmla="*/ 239 h 245"/>
                <a:gd name="T28" fmla="*/ 969 w 969"/>
                <a:gd name="T29" fmla="*/ 60 h 245"/>
                <a:gd name="T30" fmla="*/ 700 w 969"/>
                <a:gd name="T31" fmla="*/ 60 h 245"/>
                <a:gd name="T32" fmla="*/ 503 w 969"/>
                <a:gd name="T33" fmla="*/ 54 h 245"/>
                <a:gd name="T34" fmla="*/ 317 w 969"/>
                <a:gd name="T35" fmla="*/ 42 h 245"/>
                <a:gd name="T36" fmla="*/ 150 w 969"/>
                <a:gd name="T37" fmla="*/ 24 h 245"/>
                <a:gd name="T38" fmla="*/ 72 w 969"/>
                <a:gd name="T39" fmla="*/ 12 h 245"/>
                <a:gd name="T40" fmla="*/ 0 w 969"/>
                <a:gd name="T41" fmla="*/ 0 h 245"/>
                <a:gd name="T42" fmla="*/ 0 w 969"/>
                <a:gd name="T43" fmla="*/ 0 h 2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969" h="245">
                  <a:moveTo>
                    <a:pt x="0" y="0"/>
                  </a:moveTo>
                  <a:lnTo>
                    <a:pt x="24" y="54"/>
                  </a:lnTo>
                  <a:lnTo>
                    <a:pt x="66" y="96"/>
                  </a:lnTo>
                  <a:lnTo>
                    <a:pt x="120" y="137"/>
                  </a:lnTo>
                  <a:lnTo>
                    <a:pt x="198" y="173"/>
                  </a:lnTo>
                  <a:lnTo>
                    <a:pt x="293" y="203"/>
                  </a:lnTo>
                  <a:lnTo>
                    <a:pt x="353" y="215"/>
                  </a:lnTo>
                  <a:lnTo>
                    <a:pt x="413" y="227"/>
                  </a:lnTo>
                  <a:lnTo>
                    <a:pt x="479" y="233"/>
                  </a:lnTo>
                  <a:lnTo>
                    <a:pt x="556" y="239"/>
                  </a:lnTo>
                  <a:lnTo>
                    <a:pt x="634" y="245"/>
                  </a:lnTo>
                  <a:lnTo>
                    <a:pt x="724" y="245"/>
                  </a:lnTo>
                  <a:lnTo>
                    <a:pt x="855" y="245"/>
                  </a:lnTo>
                  <a:lnTo>
                    <a:pt x="969" y="239"/>
                  </a:lnTo>
                  <a:lnTo>
                    <a:pt x="969" y="60"/>
                  </a:lnTo>
                  <a:lnTo>
                    <a:pt x="700" y="60"/>
                  </a:lnTo>
                  <a:lnTo>
                    <a:pt x="503" y="54"/>
                  </a:lnTo>
                  <a:lnTo>
                    <a:pt x="317" y="42"/>
                  </a:lnTo>
                  <a:lnTo>
                    <a:pt x="150" y="24"/>
                  </a:lnTo>
                  <a:lnTo>
                    <a:pt x="72" y="12"/>
                  </a:lnTo>
                  <a:lnTo>
                    <a:pt x="0" y="0"/>
                  </a:lnTo>
                  <a:lnTo>
                    <a:pt x="0" y="0"/>
                  </a:lnTo>
                  <a:close/>
                </a:path>
              </a:pathLst>
            </a:custGeom>
            <a:gradFill rotWithShape="0">
              <a:gsLst>
                <a:gs pos="0">
                  <a:schemeClr val="bg2"/>
                </a:gs>
                <a:gs pos="100000">
                  <a:schemeClr val="bg2">
                    <a:gamma/>
                    <a:tint val="81961"/>
                    <a:invGamma/>
                  </a:schemeClr>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sz="2400">
                <a:latin typeface="Arial" charset="0"/>
              </a:endParaRPr>
            </a:p>
          </p:txBody>
        </p:sp>
        <p:sp>
          <p:nvSpPr>
            <p:cNvPr id="152591" name="Freeform 15">
              <a:extLst>
                <a:ext uri="{FF2B5EF4-FFF2-40B4-BE49-F238E27FC236}">
                  <a16:creationId xmlns:a16="http://schemas.microsoft.com/office/drawing/2014/main" id="{7399F9A9-8B1E-42CE-BC69-C52F1C2848FB}"/>
                </a:ext>
              </a:extLst>
            </p:cNvPr>
            <p:cNvSpPr>
              <a:spLocks/>
            </p:cNvSpPr>
            <p:nvPr userDrawn="1"/>
          </p:nvSpPr>
          <p:spPr bwMode="ltGray">
            <a:xfrm>
              <a:off x="4804" y="3591"/>
              <a:ext cx="954" cy="90"/>
            </a:xfrm>
            <a:custGeom>
              <a:avLst/>
              <a:gdLst>
                <a:gd name="T0" fmla="*/ 700 w 951"/>
                <a:gd name="T1" fmla="*/ 0 h 90"/>
                <a:gd name="T2" fmla="*/ 598 w 951"/>
                <a:gd name="T3" fmla="*/ 0 h 90"/>
                <a:gd name="T4" fmla="*/ 515 w 951"/>
                <a:gd name="T5" fmla="*/ 0 h 90"/>
                <a:gd name="T6" fmla="*/ 431 w 951"/>
                <a:gd name="T7" fmla="*/ 0 h 90"/>
                <a:gd name="T8" fmla="*/ 365 w 951"/>
                <a:gd name="T9" fmla="*/ 0 h 90"/>
                <a:gd name="T10" fmla="*/ 299 w 951"/>
                <a:gd name="T11" fmla="*/ 0 h 90"/>
                <a:gd name="T12" fmla="*/ 245 w 951"/>
                <a:gd name="T13" fmla="*/ 0 h 90"/>
                <a:gd name="T14" fmla="*/ 198 w 951"/>
                <a:gd name="T15" fmla="*/ 0 h 90"/>
                <a:gd name="T16" fmla="*/ 162 w 951"/>
                <a:gd name="T17" fmla="*/ 0 h 90"/>
                <a:gd name="T18" fmla="*/ 126 w 951"/>
                <a:gd name="T19" fmla="*/ 6 h 90"/>
                <a:gd name="T20" fmla="*/ 96 w 951"/>
                <a:gd name="T21" fmla="*/ 6 h 90"/>
                <a:gd name="T22" fmla="*/ 54 w 951"/>
                <a:gd name="T23" fmla="*/ 12 h 90"/>
                <a:gd name="T24" fmla="*/ 30 w 951"/>
                <a:gd name="T25" fmla="*/ 12 h 90"/>
                <a:gd name="T26" fmla="*/ 12 w 951"/>
                <a:gd name="T27" fmla="*/ 18 h 90"/>
                <a:gd name="T28" fmla="*/ 6 w 951"/>
                <a:gd name="T29" fmla="*/ 18 h 90"/>
                <a:gd name="T30" fmla="*/ 0 w 951"/>
                <a:gd name="T31" fmla="*/ 24 h 90"/>
                <a:gd name="T32" fmla="*/ 6 w 951"/>
                <a:gd name="T33" fmla="*/ 30 h 90"/>
                <a:gd name="T34" fmla="*/ 24 w 951"/>
                <a:gd name="T35" fmla="*/ 36 h 90"/>
                <a:gd name="T36" fmla="*/ 54 w 951"/>
                <a:gd name="T37" fmla="*/ 42 h 90"/>
                <a:gd name="T38" fmla="*/ 102 w 951"/>
                <a:gd name="T39" fmla="*/ 54 h 90"/>
                <a:gd name="T40" fmla="*/ 168 w 951"/>
                <a:gd name="T41" fmla="*/ 60 h 90"/>
                <a:gd name="T42" fmla="*/ 251 w 951"/>
                <a:gd name="T43" fmla="*/ 66 h 90"/>
                <a:gd name="T44" fmla="*/ 341 w 951"/>
                <a:gd name="T45" fmla="*/ 78 h 90"/>
                <a:gd name="T46" fmla="*/ 449 w 951"/>
                <a:gd name="T47" fmla="*/ 84 h 90"/>
                <a:gd name="T48" fmla="*/ 568 w 951"/>
                <a:gd name="T49" fmla="*/ 84 h 90"/>
                <a:gd name="T50" fmla="*/ 694 w 951"/>
                <a:gd name="T51" fmla="*/ 90 h 90"/>
                <a:gd name="T52" fmla="*/ 825 w 951"/>
                <a:gd name="T53" fmla="*/ 90 h 90"/>
                <a:gd name="T54" fmla="*/ 951 w 951"/>
                <a:gd name="T55" fmla="*/ 90 h 90"/>
                <a:gd name="T56" fmla="*/ 951 w 951"/>
                <a:gd name="T57" fmla="*/ 6 h 90"/>
                <a:gd name="T58" fmla="*/ 831 w 951"/>
                <a:gd name="T59" fmla="*/ 6 h 90"/>
                <a:gd name="T60" fmla="*/ 772 w 951"/>
                <a:gd name="T61" fmla="*/ 6 h 90"/>
                <a:gd name="T62" fmla="*/ 700 w 951"/>
                <a:gd name="T63" fmla="*/ 0 h 90"/>
                <a:gd name="T64" fmla="*/ 700 w 951"/>
                <a:gd name="T65" fmla="*/ 0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951" h="90">
                  <a:moveTo>
                    <a:pt x="700" y="0"/>
                  </a:moveTo>
                  <a:lnTo>
                    <a:pt x="598" y="0"/>
                  </a:lnTo>
                  <a:lnTo>
                    <a:pt x="515" y="0"/>
                  </a:lnTo>
                  <a:lnTo>
                    <a:pt x="431" y="0"/>
                  </a:lnTo>
                  <a:lnTo>
                    <a:pt x="365" y="0"/>
                  </a:lnTo>
                  <a:lnTo>
                    <a:pt x="299" y="0"/>
                  </a:lnTo>
                  <a:lnTo>
                    <a:pt x="245" y="0"/>
                  </a:lnTo>
                  <a:lnTo>
                    <a:pt x="198" y="0"/>
                  </a:lnTo>
                  <a:lnTo>
                    <a:pt x="162" y="0"/>
                  </a:lnTo>
                  <a:lnTo>
                    <a:pt x="126" y="6"/>
                  </a:lnTo>
                  <a:lnTo>
                    <a:pt x="96" y="6"/>
                  </a:lnTo>
                  <a:lnTo>
                    <a:pt x="54" y="12"/>
                  </a:lnTo>
                  <a:lnTo>
                    <a:pt x="30" y="12"/>
                  </a:lnTo>
                  <a:lnTo>
                    <a:pt x="12" y="18"/>
                  </a:lnTo>
                  <a:lnTo>
                    <a:pt x="6" y="18"/>
                  </a:lnTo>
                  <a:lnTo>
                    <a:pt x="0" y="24"/>
                  </a:lnTo>
                  <a:lnTo>
                    <a:pt x="6" y="30"/>
                  </a:lnTo>
                  <a:lnTo>
                    <a:pt x="24" y="36"/>
                  </a:lnTo>
                  <a:lnTo>
                    <a:pt x="54" y="42"/>
                  </a:lnTo>
                  <a:lnTo>
                    <a:pt x="102" y="54"/>
                  </a:lnTo>
                  <a:lnTo>
                    <a:pt x="168" y="60"/>
                  </a:lnTo>
                  <a:lnTo>
                    <a:pt x="251" y="66"/>
                  </a:lnTo>
                  <a:lnTo>
                    <a:pt x="341" y="78"/>
                  </a:lnTo>
                  <a:lnTo>
                    <a:pt x="449" y="84"/>
                  </a:lnTo>
                  <a:lnTo>
                    <a:pt x="568" y="84"/>
                  </a:lnTo>
                  <a:lnTo>
                    <a:pt x="694" y="90"/>
                  </a:lnTo>
                  <a:lnTo>
                    <a:pt x="825" y="90"/>
                  </a:lnTo>
                  <a:lnTo>
                    <a:pt x="951" y="90"/>
                  </a:lnTo>
                  <a:lnTo>
                    <a:pt x="951" y="6"/>
                  </a:lnTo>
                  <a:lnTo>
                    <a:pt x="831" y="6"/>
                  </a:lnTo>
                  <a:lnTo>
                    <a:pt x="772" y="6"/>
                  </a:lnTo>
                  <a:lnTo>
                    <a:pt x="700" y="0"/>
                  </a:lnTo>
                  <a:lnTo>
                    <a:pt x="700" y="0"/>
                  </a:lnTo>
                  <a:close/>
                </a:path>
              </a:pathLst>
            </a:custGeom>
            <a:gradFill rotWithShape="0">
              <a:gsLst>
                <a:gs pos="0">
                  <a:schemeClr val="bg2">
                    <a:gamma/>
                    <a:tint val="81961"/>
                    <a:invGamma/>
                  </a:schemeClr>
                </a:gs>
                <a:gs pos="100000">
                  <a:schemeClr val="bg2"/>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sz="2400">
                <a:latin typeface="Arial" charset="0"/>
              </a:endParaRPr>
            </a:p>
          </p:txBody>
        </p:sp>
        <p:sp>
          <p:nvSpPr>
            <p:cNvPr id="152592" name="Freeform 16">
              <a:extLst>
                <a:ext uri="{FF2B5EF4-FFF2-40B4-BE49-F238E27FC236}">
                  <a16:creationId xmlns:a16="http://schemas.microsoft.com/office/drawing/2014/main" id="{38C04B82-9BDB-472C-98BA-85A63A893FF0}"/>
                </a:ext>
              </a:extLst>
            </p:cNvPr>
            <p:cNvSpPr>
              <a:spLocks/>
            </p:cNvSpPr>
            <p:nvPr userDrawn="1"/>
          </p:nvSpPr>
          <p:spPr bwMode="ltGray">
            <a:xfrm>
              <a:off x="3059" y="1541"/>
              <a:ext cx="102" cy="155"/>
            </a:xfrm>
            <a:custGeom>
              <a:avLst/>
              <a:gdLst>
                <a:gd name="T0" fmla="*/ 102 w 102"/>
                <a:gd name="T1" fmla="*/ 0 h 155"/>
                <a:gd name="T2" fmla="*/ 0 w 102"/>
                <a:gd name="T3" fmla="*/ 12 h 155"/>
                <a:gd name="T4" fmla="*/ 30 w 102"/>
                <a:gd name="T5" fmla="*/ 72 h 155"/>
                <a:gd name="T6" fmla="*/ 30 w 102"/>
                <a:gd name="T7" fmla="*/ 155 h 155"/>
                <a:gd name="T8" fmla="*/ 72 w 102"/>
                <a:gd name="T9" fmla="*/ 155 h 155"/>
                <a:gd name="T10" fmla="*/ 72 w 102"/>
                <a:gd name="T11" fmla="*/ 66 h 155"/>
                <a:gd name="T12" fmla="*/ 102 w 102"/>
                <a:gd name="T13" fmla="*/ 0 h 155"/>
                <a:gd name="T14" fmla="*/ 102 w 102"/>
                <a:gd name="T15" fmla="*/ 0 h 15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2" h="155">
                  <a:moveTo>
                    <a:pt x="102" y="0"/>
                  </a:moveTo>
                  <a:lnTo>
                    <a:pt x="0" y="12"/>
                  </a:lnTo>
                  <a:lnTo>
                    <a:pt x="30" y="72"/>
                  </a:lnTo>
                  <a:lnTo>
                    <a:pt x="30" y="155"/>
                  </a:lnTo>
                  <a:lnTo>
                    <a:pt x="72" y="155"/>
                  </a:lnTo>
                  <a:lnTo>
                    <a:pt x="72" y="66"/>
                  </a:lnTo>
                  <a:lnTo>
                    <a:pt x="102" y="0"/>
                  </a:lnTo>
                  <a:lnTo>
                    <a:pt x="102" y="0"/>
                  </a:lnTo>
                  <a:close/>
                </a:path>
              </a:pathLst>
            </a:custGeom>
            <a:gradFill rotWithShape="0">
              <a:gsLst>
                <a:gs pos="0">
                  <a:schemeClr val="bg2"/>
                </a:gs>
                <a:gs pos="100000">
                  <a:schemeClr val="bg2">
                    <a:gamma/>
                    <a:tint val="81961"/>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sz="2400">
                <a:latin typeface="Arial" charset="0"/>
              </a:endParaRPr>
            </a:p>
          </p:txBody>
        </p:sp>
        <p:sp>
          <p:nvSpPr>
            <p:cNvPr id="152593" name="Freeform 17">
              <a:extLst>
                <a:ext uri="{FF2B5EF4-FFF2-40B4-BE49-F238E27FC236}">
                  <a16:creationId xmlns:a16="http://schemas.microsoft.com/office/drawing/2014/main" id="{9685D5D4-E5F6-4A87-96D9-1A8EBD6356CD}"/>
                </a:ext>
              </a:extLst>
            </p:cNvPr>
            <p:cNvSpPr>
              <a:spLocks noEditPoints="1"/>
            </p:cNvSpPr>
            <p:nvPr userDrawn="1"/>
          </p:nvSpPr>
          <p:spPr bwMode="ltGray">
            <a:xfrm>
              <a:off x="3059" y="1690"/>
              <a:ext cx="90" cy="96"/>
            </a:xfrm>
            <a:custGeom>
              <a:avLst/>
              <a:gdLst>
                <a:gd name="T0" fmla="*/ 48 w 90"/>
                <a:gd name="T1" fmla="*/ 96 h 96"/>
                <a:gd name="T2" fmla="*/ 72 w 90"/>
                <a:gd name="T3" fmla="*/ 72 h 96"/>
                <a:gd name="T4" fmla="*/ 84 w 90"/>
                <a:gd name="T5" fmla="*/ 48 h 96"/>
                <a:gd name="T6" fmla="*/ 90 w 90"/>
                <a:gd name="T7" fmla="*/ 36 h 96"/>
                <a:gd name="T8" fmla="*/ 84 w 90"/>
                <a:gd name="T9" fmla="*/ 24 h 96"/>
                <a:gd name="T10" fmla="*/ 66 w 90"/>
                <a:gd name="T11" fmla="*/ 6 h 96"/>
                <a:gd name="T12" fmla="*/ 42 w 90"/>
                <a:gd name="T13" fmla="*/ 0 h 96"/>
                <a:gd name="T14" fmla="*/ 24 w 90"/>
                <a:gd name="T15" fmla="*/ 0 h 96"/>
                <a:gd name="T16" fmla="*/ 12 w 90"/>
                <a:gd name="T17" fmla="*/ 12 h 96"/>
                <a:gd name="T18" fmla="*/ 6 w 90"/>
                <a:gd name="T19" fmla="*/ 24 h 96"/>
                <a:gd name="T20" fmla="*/ 0 w 90"/>
                <a:gd name="T21" fmla="*/ 36 h 96"/>
                <a:gd name="T22" fmla="*/ 12 w 90"/>
                <a:gd name="T23" fmla="*/ 66 h 96"/>
                <a:gd name="T24" fmla="*/ 30 w 90"/>
                <a:gd name="T25" fmla="*/ 84 h 96"/>
                <a:gd name="T26" fmla="*/ 48 w 90"/>
                <a:gd name="T27" fmla="*/ 96 h 96"/>
                <a:gd name="T28" fmla="*/ 48 w 90"/>
                <a:gd name="T29" fmla="*/ 96 h 96"/>
                <a:gd name="T30" fmla="*/ 48 w 90"/>
                <a:gd name="T31" fmla="*/ 12 h 96"/>
                <a:gd name="T32" fmla="*/ 66 w 90"/>
                <a:gd name="T33" fmla="*/ 18 h 96"/>
                <a:gd name="T34" fmla="*/ 72 w 90"/>
                <a:gd name="T35" fmla="*/ 24 h 96"/>
                <a:gd name="T36" fmla="*/ 72 w 90"/>
                <a:gd name="T37" fmla="*/ 36 h 96"/>
                <a:gd name="T38" fmla="*/ 72 w 90"/>
                <a:gd name="T39" fmla="*/ 48 h 96"/>
                <a:gd name="T40" fmla="*/ 54 w 90"/>
                <a:gd name="T41" fmla="*/ 66 h 96"/>
                <a:gd name="T42" fmla="*/ 48 w 90"/>
                <a:gd name="T43" fmla="*/ 78 h 96"/>
                <a:gd name="T44" fmla="*/ 30 w 90"/>
                <a:gd name="T45" fmla="*/ 66 h 96"/>
                <a:gd name="T46" fmla="*/ 24 w 90"/>
                <a:gd name="T47" fmla="*/ 48 h 96"/>
                <a:gd name="T48" fmla="*/ 18 w 90"/>
                <a:gd name="T49" fmla="*/ 30 h 96"/>
                <a:gd name="T50" fmla="*/ 30 w 90"/>
                <a:gd name="T51" fmla="*/ 12 h 96"/>
                <a:gd name="T52" fmla="*/ 48 w 90"/>
                <a:gd name="T53" fmla="*/ 12 h 96"/>
                <a:gd name="T54" fmla="*/ 48 w 90"/>
                <a:gd name="T55" fmla="*/ 12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90" h="96">
                  <a:moveTo>
                    <a:pt x="48" y="96"/>
                  </a:moveTo>
                  <a:lnTo>
                    <a:pt x="72" y="72"/>
                  </a:lnTo>
                  <a:lnTo>
                    <a:pt x="84" y="48"/>
                  </a:lnTo>
                  <a:lnTo>
                    <a:pt x="90" y="36"/>
                  </a:lnTo>
                  <a:lnTo>
                    <a:pt x="84" y="24"/>
                  </a:lnTo>
                  <a:lnTo>
                    <a:pt x="66" y="6"/>
                  </a:lnTo>
                  <a:lnTo>
                    <a:pt x="42" y="0"/>
                  </a:lnTo>
                  <a:lnTo>
                    <a:pt x="24" y="0"/>
                  </a:lnTo>
                  <a:lnTo>
                    <a:pt x="12" y="12"/>
                  </a:lnTo>
                  <a:lnTo>
                    <a:pt x="6" y="24"/>
                  </a:lnTo>
                  <a:lnTo>
                    <a:pt x="0" y="36"/>
                  </a:lnTo>
                  <a:lnTo>
                    <a:pt x="12" y="66"/>
                  </a:lnTo>
                  <a:lnTo>
                    <a:pt x="30" y="84"/>
                  </a:lnTo>
                  <a:lnTo>
                    <a:pt x="48" y="96"/>
                  </a:lnTo>
                  <a:lnTo>
                    <a:pt x="48" y="96"/>
                  </a:lnTo>
                  <a:close/>
                  <a:moveTo>
                    <a:pt x="48" y="12"/>
                  </a:moveTo>
                  <a:lnTo>
                    <a:pt x="66" y="18"/>
                  </a:lnTo>
                  <a:lnTo>
                    <a:pt x="72" y="24"/>
                  </a:lnTo>
                  <a:lnTo>
                    <a:pt x="72" y="36"/>
                  </a:lnTo>
                  <a:lnTo>
                    <a:pt x="72" y="48"/>
                  </a:lnTo>
                  <a:lnTo>
                    <a:pt x="54" y="66"/>
                  </a:lnTo>
                  <a:lnTo>
                    <a:pt x="48" y="78"/>
                  </a:lnTo>
                  <a:lnTo>
                    <a:pt x="30" y="66"/>
                  </a:lnTo>
                  <a:lnTo>
                    <a:pt x="24" y="48"/>
                  </a:lnTo>
                  <a:lnTo>
                    <a:pt x="18" y="30"/>
                  </a:lnTo>
                  <a:lnTo>
                    <a:pt x="30" y="12"/>
                  </a:lnTo>
                  <a:lnTo>
                    <a:pt x="48" y="12"/>
                  </a:lnTo>
                  <a:lnTo>
                    <a:pt x="48" y="12"/>
                  </a:lnTo>
                  <a:close/>
                </a:path>
              </a:pathLst>
            </a:custGeom>
            <a:gradFill rotWithShape="0">
              <a:gsLst>
                <a:gs pos="0">
                  <a:schemeClr val="bg2"/>
                </a:gs>
                <a:gs pos="100000">
                  <a:schemeClr val="bg2">
                    <a:gamma/>
                    <a:tint val="81961"/>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sz="2400">
                <a:latin typeface="Arial" charset="0"/>
              </a:endParaRPr>
            </a:p>
          </p:txBody>
        </p:sp>
        <p:sp>
          <p:nvSpPr>
            <p:cNvPr id="152594" name="Freeform 18">
              <a:extLst>
                <a:ext uri="{FF2B5EF4-FFF2-40B4-BE49-F238E27FC236}">
                  <a16:creationId xmlns:a16="http://schemas.microsoft.com/office/drawing/2014/main" id="{0BDAFF77-BBA0-4E95-8846-19ACFD1898BC}"/>
                </a:ext>
              </a:extLst>
            </p:cNvPr>
            <p:cNvSpPr>
              <a:spLocks noEditPoints="1"/>
            </p:cNvSpPr>
            <p:nvPr userDrawn="1"/>
          </p:nvSpPr>
          <p:spPr bwMode="ltGray">
            <a:xfrm>
              <a:off x="3059" y="1768"/>
              <a:ext cx="90" cy="108"/>
            </a:xfrm>
            <a:custGeom>
              <a:avLst/>
              <a:gdLst>
                <a:gd name="T0" fmla="*/ 0 w 90"/>
                <a:gd name="T1" fmla="*/ 90 h 108"/>
                <a:gd name="T2" fmla="*/ 12 w 90"/>
                <a:gd name="T3" fmla="*/ 102 h 108"/>
                <a:gd name="T4" fmla="*/ 24 w 90"/>
                <a:gd name="T5" fmla="*/ 108 h 108"/>
                <a:gd name="T6" fmla="*/ 54 w 90"/>
                <a:gd name="T7" fmla="*/ 108 h 108"/>
                <a:gd name="T8" fmla="*/ 78 w 90"/>
                <a:gd name="T9" fmla="*/ 96 h 108"/>
                <a:gd name="T10" fmla="*/ 90 w 90"/>
                <a:gd name="T11" fmla="*/ 72 h 108"/>
                <a:gd name="T12" fmla="*/ 84 w 90"/>
                <a:gd name="T13" fmla="*/ 42 h 108"/>
                <a:gd name="T14" fmla="*/ 66 w 90"/>
                <a:gd name="T15" fmla="*/ 24 h 108"/>
                <a:gd name="T16" fmla="*/ 54 w 90"/>
                <a:gd name="T17" fmla="*/ 12 h 108"/>
                <a:gd name="T18" fmla="*/ 48 w 90"/>
                <a:gd name="T19" fmla="*/ 6 h 108"/>
                <a:gd name="T20" fmla="*/ 48 w 90"/>
                <a:gd name="T21" fmla="*/ 6 h 108"/>
                <a:gd name="T22" fmla="*/ 48 w 90"/>
                <a:gd name="T23" fmla="*/ 0 h 108"/>
                <a:gd name="T24" fmla="*/ 24 w 90"/>
                <a:gd name="T25" fmla="*/ 24 h 108"/>
                <a:gd name="T26" fmla="*/ 6 w 90"/>
                <a:gd name="T27" fmla="*/ 48 h 108"/>
                <a:gd name="T28" fmla="*/ 0 w 90"/>
                <a:gd name="T29" fmla="*/ 66 h 108"/>
                <a:gd name="T30" fmla="*/ 0 w 90"/>
                <a:gd name="T31" fmla="*/ 90 h 108"/>
                <a:gd name="T32" fmla="*/ 0 w 90"/>
                <a:gd name="T33" fmla="*/ 90 h 108"/>
                <a:gd name="T34" fmla="*/ 12 w 90"/>
                <a:gd name="T35" fmla="*/ 66 h 108"/>
                <a:gd name="T36" fmla="*/ 18 w 90"/>
                <a:gd name="T37" fmla="*/ 48 h 108"/>
                <a:gd name="T38" fmla="*/ 30 w 90"/>
                <a:gd name="T39" fmla="*/ 36 h 108"/>
                <a:gd name="T40" fmla="*/ 42 w 90"/>
                <a:gd name="T41" fmla="*/ 24 h 108"/>
                <a:gd name="T42" fmla="*/ 48 w 90"/>
                <a:gd name="T43" fmla="*/ 18 h 108"/>
                <a:gd name="T44" fmla="*/ 66 w 90"/>
                <a:gd name="T45" fmla="*/ 30 h 108"/>
                <a:gd name="T46" fmla="*/ 72 w 90"/>
                <a:gd name="T47" fmla="*/ 48 h 108"/>
                <a:gd name="T48" fmla="*/ 78 w 90"/>
                <a:gd name="T49" fmla="*/ 72 h 108"/>
                <a:gd name="T50" fmla="*/ 78 w 90"/>
                <a:gd name="T51" fmla="*/ 84 h 108"/>
                <a:gd name="T52" fmla="*/ 66 w 90"/>
                <a:gd name="T53" fmla="*/ 96 h 108"/>
                <a:gd name="T54" fmla="*/ 42 w 90"/>
                <a:gd name="T55" fmla="*/ 102 h 108"/>
                <a:gd name="T56" fmla="*/ 30 w 90"/>
                <a:gd name="T57" fmla="*/ 96 h 108"/>
                <a:gd name="T58" fmla="*/ 18 w 90"/>
                <a:gd name="T59" fmla="*/ 90 h 108"/>
                <a:gd name="T60" fmla="*/ 12 w 90"/>
                <a:gd name="T61" fmla="*/ 78 h 108"/>
                <a:gd name="T62" fmla="*/ 12 w 90"/>
                <a:gd name="T63" fmla="*/ 66 h 108"/>
                <a:gd name="T64" fmla="*/ 12 w 90"/>
                <a:gd name="T65" fmla="*/ 66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90" h="108">
                  <a:moveTo>
                    <a:pt x="0" y="90"/>
                  </a:moveTo>
                  <a:lnTo>
                    <a:pt x="12" y="102"/>
                  </a:lnTo>
                  <a:lnTo>
                    <a:pt x="24" y="108"/>
                  </a:lnTo>
                  <a:lnTo>
                    <a:pt x="54" y="108"/>
                  </a:lnTo>
                  <a:lnTo>
                    <a:pt x="78" y="96"/>
                  </a:lnTo>
                  <a:lnTo>
                    <a:pt x="90" y="72"/>
                  </a:lnTo>
                  <a:lnTo>
                    <a:pt x="84" y="42"/>
                  </a:lnTo>
                  <a:lnTo>
                    <a:pt x="66" y="24"/>
                  </a:lnTo>
                  <a:lnTo>
                    <a:pt x="54" y="12"/>
                  </a:lnTo>
                  <a:lnTo>
                    <a:pt x="48" y="6"/>
                  </a:lnTo>
                  <a:lnTo>
                    <a:pt x="48" y="6"/>
                  </a:lnTo>
                  <a:lnTo>
                    <a:pt x="48" y="0"/>
                  </a:lnTo>
                  <a:lnTo>
                    <a:pt x="24" y="24"/>
                  </a:lnTo>
                  <a:lnTo>
                    <a:pt x="6" y="48"/>
                  </a:lnTo>
                  <a:lnTo>
                    <a:pt x="0" y="66"/>
                  </a:lnTo>
                  <a:lnTo>
                    <a:pt x="0" y="90"/>
                  </a:lnTo>
                  <a:lnTo>
                    <a:pt x="0" y="90"/>
                  </a:lnTo>
                  <a:close/>
                  <a:moveTo>
                    <a:pt x="12" y="66"/>
                  </a:moveTo>
                  <a:lnTo>
                    <a:pt x="18" y="48"/>
                  </a:lnTo>
                  <a:lnTo>
                    <a:pt x="30" y="36"/>
                  </a:lnTo>
                  <a:lnTo>
                    <a:pt x="42" y="24"/>
                  </a:lnTo>
                  <a:lnTo>
                    <a:pt x="48" y="18"/>
                  </a:lnTo>
                  <a:lnTo>
                    <a:pt x="66" y="30"/>
                  </a:lnTo>
                  <a:lnTo>
                    <a:pt x="72" y="48"/>
                  </a:lnTo>
                  <a:lnTo>
                    <a:pt x="78" y="72"/>
                  </a:lnTo>
                  <a:lnTo>
                    <a:pt x="78" y="84"/>
                  </a:lnTo>
                  <a:lnTo>
                    <a:pt x="66" y="96"/>
                  </a:lnTo>
                  <a:lnTo>
                    <a:pt x="42" y="102"/>
                  </a:lnTo>
                  <a:lnTo>
                    <a:pt x="30" y="96"/>
                  </a:lnTo>
                  <a:lnTo>
                    <a:pt x="18" y="90"/>
                  </a:lnTo>
                  <a:lnTo>
                    <a:pt x="12" y="78"/>
                  </a:lnTo>
                  <a:lnTo>
                    <a:pt x="12" y="66"/>
                  </a:lnTo>
                  <a:lnTo>
                    <a:pt x="12" y="66"/>
                  </a:lnTo>
                  <a:close/>
                </a:path>
              </a:pathLst>
            </a:custGeom>
            <a:gradFill rotWithShape="0">
              <a:gsLst>
                <a:gs pos="0">
                  <a:schemeClr val="bg2"/>
                </a:gs>
                <a:gs pos="100000">
                  <a:schemeClr val="bg2">
                    <a:gamma/>
                    <a:tint val="81961"/>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sz="2400">
                <a:latin typeface="Arial" charset="0"/>
              </a:endParaRPr>
            </a:p>
          </p:txBody>
        </p:sp>
        <p:sp>
          <p:nvSpPr>
            <p:cNvPr id="152595" name="Freeform 19">
              <a:extLst>
                <a:ext uri="{FF2B5EF4-FFF2-40B4-BE49-F238E27FC236}">
                  <a16:creationId xmlns:a16="http://schemas.microsoft.com/office/drawing/2014/main" id="{F5AE4F91-240F-45F9-9390-5752F1BAC437}"/>
                </a:ext>
              </a:extLst>
            </p:cNvPr>
            <p:cNvSpPr>
              <a:spLocks/>
            </p:cNvSpPr>
            <p:nvPr userDrawn="1"/>
          </p:nvSpPr>
          <p:spPr bwMode="ltGray">
            <a:xfrm>
              <a:off x="5470" y="1205"/>
              <a:ext cx="102" cy="156"/>
            </a:xfrm>
            <a:custGeom>
              <a:avLst/>
              <a:gdLst>
                <a:gd name="T0" fmla="*/ 102 w 102"/>
                <a:gd name="T1" fmla="*/ 0 h 156"/>
                <a:gd name="T2" fmla="*/ 0 w 102"/>
                <a:gd name="T3" fmla="*/ 6 h 156"/>
                <a:gd name="T4" fmla="*/ 30 w 102"/>
                <a:gd name="T5" fmla="*/ 72 h 156"/>
                <a:gd name="T6" fmla="*/ 30 w 102"/>
                <a:gd name="T7" fmla="*/ 156 h 156"/>
                <a:gd name="T8" fmla="*/ 72 w 102"/>
                <a:gd name="T9" fmla="*/ 156 h 156"/>
                <a:gd name="T10" fmla="*/ 72 w 102"/>
                <a:gd name="T11" fmla="*/ 66 h 156"/>
                <a:gd name="T12" fmla="*/ 102 w 102"/>
                <a:gd name="T13" fmla="*/ 0 h 156"/>
                <a:gd name="T14" fmla="*/ 102 w 102"/>
                <a:gd name="T15" fmla="*/ 0 h 15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2" h="156">
                  <a:moveTo>
                    <a:pt x="102" y="0"/>
                  </a:moveTo>
                  <a:lnTo>
                    <a:pt x="0" y="6"/>
                  </a:lnTo>
                  <a:lnTo>
                    <a:pt x="30" y="72"/>
                  </a:lnTo>
                  <a:lnTo>
                    <a:pt x="30" y="156"/>
                  </a:lnTo>
                  <a:lnTo>
                    <a:pt x="72" y="156"/>
                  </a:lnTo>
                  <a:lnTo>
                    <a:pt x="72" y="66"/>
                  </a:lnTo>
                  <a:lnTo>
                    <a:pt x="102" y="0"/>
                  </a:lnTo>
                  <a:lnTo>
                    <a:pt x="102" y="0"/>
                  </a:lnTo>
                  <a:close/>
                </a:path>
              </a:pathLst>
            </a:custGeom>
            <a:gradFill rotWithShape="0">
              <a:gsLst>
                <a:gs pos="0">
                  <a:schemeClr val="bg2"/>
                </a:gs>
                <a:gs pos="100000">
                  <a:schemeClr val="bg2">
                    <a:gamma/>
                    <a:tint val="81961"/>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sz="2400">
                <a:latin typeface="Arial" charset="0"/>
              </a:endParaRPr>
            </a:p>
          </p:txBody>
        </p:sp>
        <p:sp>
          <p:nvSpPr>
            <p:cNvPr id="152596" name="Freeform 20">
              <a:extLst>
                <a:ext uri="{FF2B5EF4-FFF2-40B4-BE49-F238E27FC236}">
                  <a16:creationId xmlns:a16="http://schemas.microsoft.com/office/drawing/2014/main" id="{E30B8D8C-6477-4E0A-BEBF-FB91FF0CC494}"/>
                </a:ext>
              </a:extLst>
            </p:cNvPr>
            <p:cNvSpPr>
              <a:spLocks noEditPoints="1"/>
            </p:cNvSpPr>
            <p:nvPr userDrawn="1"/>
          </p:nvSpPr>
          <p:spPr bwMode="ltGray">
            <a:xfrm>
              <a:off x="5476" y="1349"/>
              <a:ext cx="84" cy="96"/>
            </a:xfrm>
            <a:custGeom>
              <a:avLst/>
              <a:gdLst>
                <a:gd name="T0" fmla="*/ 42 w 84"/>
                <a:gd name="T1" fmla="*/ 96 h 96"/>
                <a:gd name="T2" fmla="*/ 66 w 84"/>
                <a:gd name="T3" fmla="*/ 78 h 96"/>
                <a:gd name="T4" fmla="*/ 84 w 84"/>
                <a:gd name="T5" fmla="*/ 54 h 96"/>
                <a:gd name="T6" fmla="*/ 84 w 84"/>
                <a:gd name="T7" fmla="*/ 30 h 96"/>
                <a:gd name="T8" fmla="*/ 66 w 84"/>
                <a:gd name="T9" fmla="*/ 6 h 96"/>
                <a:gd name="T10" fmla="*/ 42 w 84"/>
                <a:gd name="T11" fmla="*/ 0 h 96"/>
                <a:gd name="T12" fmla="*/ 24 w 84"/>
                <a:gd name="T13" fmla="*/ 6 h 96"/>
                <a:gd name="T14" fmla="*/ 12 w 84"/>
                <a:gd name="T15" fmla="*/ 18 h 96"/>
                <a:gd name="T16" fmla="*/ 6 w 84"/>
                <a:gd name="T17" fmla="*/ 30 h 96"/>
                <a:gd name="T18" fmla="*/ 0 w 84"/>
                <a:gd name="T19" fmla="*/ 42 h 96"/>
                <a:gd name="T20" fmla="*/ 12 w 84"/>
                <a:gd name="T21" fmla="*/ 66 h 96"/>
                <a:gd name="T22" fmla="*/ 30 w 84"/>
                <a:gd name="T23" fmla="*/ 84 h 96"/>
                <a:gd name="T24" fmla="*/ 42 w 84"/>
                <a:gd name="T25" fmla="*/ 96 h 96"/>
                <a:gd name="T26" fmla="*/ 42 w 84"/>
                <a:gd name="T27" fmla="*/ 96 h 96"/>
                <a:gd name="T28" fmla="*/ 48 w 84"/>
                <a:gd name="T29" fmla="*/ 12 h 96"/>
                <a:gd name="T30" fmla="*/ 66 w 84"/>
                <a:gd name="T31" fmla="*/ 18 h 96"/>
                <a:gd name="T32" fmla="*/ 72 w 84"/>
                <a:gd name="T33" fmla="*/ 30 h 96"/>
                <a:gd name="T34" fmla="*/ 72 w 84"/>
                <a:gd name="T35" fmla="*/ 42 h 96"/>
                <a:gd name="T36" fmla="*/ 66 w 84"/>
                <a:gd name="T37" fmla="*/ 54 h 96"/>
                <a:gd name="T38" fmla="*/ 54 w 84"/>
                <a:gd name="T39" fmla="*/ 72 h 96"/>
                <a:gd name="T40" fmla="*/ 42 w 84"/>
                <a:gd name="T41" fmla="*/ 84 h 96"/>
                <a:gd name="T42" fmla="*/ 42 w 84"/>
                <a:gd name="T43" fmla="*/ 84 h 96"/>
                <a:gd name="T44" fmla="*/ 30 w 84"/>
                <a:gd name="T45" fmla="*/ 72 h 96"/>
                <a:gd name="T46" fmla="*/ 18 w 84"/>
                <a:gd name="T47" fmla="*/ 54 h 96"/>
                <a:gd name="T48" fmla="*/ 18 w 84"/>
                <a:gd name="T49" fmla="*/ 30 h 96"/>
                <a:gd name="T50" fmla="*/ 30 w 84"/>
                <a:gd name="T51" fmla="*/ 18 h 96"/>
                <a:gd name="T52" fmla="*/ 48 w 84"/>
                <a:gd name="T53" fmla="*/ 12 h 96"/>
                <a:gd name="T54" fmla="*/ 48 w 84"/>
                <a:gd name="T55" fmla="*/ 12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84" h="96">
                  <a:moveTo>
                    <a:pt x="42" y="96"/>
                  </a:moveTo>
                  <a:lnTo>
                    <a:pt x="66" y="78"/>
                  </a:lnTo>
                  <a:lnTo>
                    <a:pt x="84" y="54"/>
                  </a:lnTo>
                  <a:lnTo>
                    <a:pt x="84" y="30"/>
                  </a:lnTo>
                  <a:lnTo>
                    <a:pt x="66" y="6"/>
                  </a:lnTo>
                  <a:lnTo>
                    <a:pt x="42" y="0"/>
                  </a:lnTo>
                  <a:lnTo>
                    <a:pt x="24" y="6"/>
                  </a:lnTo>
                  <a:lnTo>
                    <a:pt x="12" y="18"/>
                  </a:lnTo>
                  <a:lnTo>
                    <a:pt x="6" y="30"/>
                  </a:lnTo>
                  <a:lnTo>
                    <a:pt x="0" y="42"/>
                  </a:lnTo>
                  <a:lnTo>
                    <a:pt x="12" y="66"/>
                  </a:lnTo>
                  <a:lnTo>
                    <a:pt x="30" y="84"/>
                  </a:lnTo>
                  <a:lnTo>
                    <a:pt x="42" y="96"/>
                  </a:lnTo>
                  <a:lnTo>
                    <a:pt x="42" y="96"/>
                  </a:lnTo>
                  <a:close/>
                  <a:moveTo>
                    <a:pt x="48" y="12"/>
                  </a:moveTo>
                  <a:lnTo>
                    <a:pt x="66" y="18"/>
                  </a:lnTo>
                  <a:lnTo>
                    <a:pt x="72" y="30"/>
                  </a:lnTo>
                  <a:lnTo>
                    <a:pt x="72" y="42"/>
                  </a:lnTo>
                  <a:lnTo>
                    <a:pt x="66" y="54"/>
                  </a:lnTo>
                  <a:lnTo>
                    <a:pt x="54" y="72"/>
                  </a:lnTo>
                  <a:lnTo>
                    <a:pt x="42" y="84"/>
                  </a:lnTo>
                  <a:lnTo>
                    <a:pt x="42" y="84"/>
                  </a:lnTo>
                  <a:lnTo>
                    <a:pt x="30" y="72"/>
                  </a:lnTo>
                  <a:lnTo>
                    <a:pt x="18" y="54"/>
                  </a:lnTo>
                  <a:lnTo>
                    <a:pt x="18" y="30"/>
                  </a:lnTo>
                  <a:lnTo>
                    <a:pt x="30" y="18"/>
                  </a:lnTo>
                  <a:lnTo>
                    <a:pt x="48" y="12"/>
                  </a:lnTo>
                  <a:lnTo>
                    <a:pt x="48" y="12"/>
                  </a:lnTo>
                  <a:close/>
                </a:path>
              </a:pathLst>
            </a:custGeom>
            <a:gradFill rotWithShape="0">
              <a:gsLst>
                <a:gs pos="0">
                  <a:schemeClr val="bg2"/>
                </a:gs>
                <a:gs pos="100000">
                  <a:schemeClr val="bg2">
                    <a:gamma/>
                    <a:tint val="81961"/>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sz="2400">
                <a:latin typeface="Arial" charset="0"/>
              </a:endParaRPr>
            </a:p>
          </p:txBody>
        </p:sp>
        <p:sp>
          <p:nvSpPr>
            <p:cNvPr id="152597" name="Freeform 21">
              <a:extLst>
                <a:ext uri="{FF2B5EF4-FFF2-40B4-BE49-F238E27FC236}">
                  <a16:creationId xmlns:a16="http://schemas.microsoft.com/office/drawing/2014/main" id="{87C4A68D-F384-45D3-B4A0-52C4AEEF9848}"/>
                </a:ext>
              </a:extLst>
            </p:cNvPr>
            <p:cNvSpPr>
              <a:spLocks noEditPoints="1"/>
            </p:cNvSpPr>
            <p:nvPr userDrawn="1"/>
          </p:nvSpPr>
          <p:spPr bwMode="ltGray">
            <a:xfrm>
              <a:off x="5470" y="1433"/>
              <a:ext cx="90" cy="108"/>
            </a:xfrm>
            <a:custGeom>
              <a:avLst/>
              <a:gdLst>
                <a:gd name="T0" fmla="*/ 6 w 90"/>
                <a:gd name="T1" fmla="*/ 90 h 108"/>
                <a:gd name="T2" fmla="*/ 18 w 90"/>
                <a:gd name="T3" fmla="*/ 102 h 108"/>
                <a:gd name="T4" fmla="*/ 30 w 90"/>
                <a:gd name="T5" fmla="*/ 108 h 108"/>
                <a:gd name="T6" fmla="*/ 60 w 90"/>
                <a:gd name="T7" fmla="*/ 108 h 108"/>
                <a:gd name="T8" fmla="*/ 84 w 90"/>
                <a:gd name="T9" fmla="*/ 96 h 108"/>
                <a:gd name="T10" fmla="*/ 90 w 90"/>
                <a:gd name="T11" fmla="*/ 84 h 108"/>
                <a:gd name="T12" fmla="*/ 90 w 90"/>
                <a:gd name="T13" fmla="*/ 66 h 108"/>
                <a:gd name="T14" fmla="*/ 84 w 90"/>
                <a:gd name="T15" fmla="*/ 36 h 108"/>
                <a:gd name="T16" fmla="*/ 72 w 90"/>
                <a:gd name="T17" fmla="*/ 18 h 108"/>
                <a:gd name="T18" fmla="*/ 60 w 90"/>
                <a:gd name="T19" fmla="*/ 6 h 108"/>
                <a:gd name="T20" fmla="*/ 54 w 90"/>
                <a:gd name="T21" fmla="*/ 0 h 108"/>
                <a:gd name="T22" fmla="*/ 54 w 90"/>
                <a:gd name="T23" fmla="*/ 0 h 108"/>
                <a:gd name="T24" fmla="*/ 48 w 90"/>
                <a:gd name="T25" fmla="*/ 0 h 108"/>
                <a:gd name="T26" fmla="*/ 24 w 90"/>
                <a:gd name="T27" fmla="*/ 24 h 108"/>
                <a:gd name="T28" fmla="*/ 12 w 90"/>
                <a:gd name="T29" fmla="*/ 48 h 108"/>
                <a:gd name="T30" fmla="*/ 0 w 90"/>
                <a:gd name="T31" fmla="*/ 66 h 108"/>
                <a:gd name="T32" fmla="*/ 6 w 90"/>
                <a:gd name="T33" fmla="*/ 90 h 108"/>
                <a:gd name="T34" fmla="*/ 6 w 90"/>
                <a:gd name="T35" fmla="*/ 90 h 108"/>
                <a:gd name="T36" fmla="*/ 18 w 90"/>
                <a:gd name="T37" fmla="*/ 66 h 108"/>
                <a:gd name="T38" fmla="*/ 24 w 90"/>
                <a:gd name="T39" fmla="*/ 48 h 108"/>
                <a:gd name="T40" fmla="*/ 36 w 90"/>
                <a:gd name="T41" fmla="*/ 30 h 108"/>
                <a:gd name="T42" fmla="*/ 42 w 90"/>
                <a:gd name="T43" fmla="*/ 18 h 108"/>
                <a:gd name="T44" fmla="*/ 48 w 90"/>
                <a:gd name="T45" fmla="*/ 12 h 108"/>
                <a:gd name="T46" fmla="*/ 78 w 90"/>
                <a:gd name="T47" fmla="*/ 42 h 108"/>
                <a:gd name="T48" fmla="*/ 84 w 90"/>
                <a:gd name="T49" fmla="*/ 66 h 108"/>
                <a:gd name="T50" fmla="*/ 66 w 90"/>
                <a:gd name="T51" fmla="*/ 90 h 108"/>
                <a:gd name="T52" fmla="*/ 54 w 90"/>
                <a:gd name="T53" fmla="*/ 96 h 108"/>
                <a:gd name="T54" fmla="*/ 42 w 90"/>
                <a:gd name="T55" fmla="*/ 96 h 108"/>
                <a:gd name="T56" fmla="*/ 30 w 90"/>
                <a:gd name="T57" fmla="*/ 96 h 108"/>
                <a:gd name="T58" fmla="*/ 24 w 90"/>
                <a:gd name="T59" fmla="*/ 84 h 108"/>
                <a:gd name="T60" fmla="*/ 18 w 90"/>
                <a:gd name="T61" fmla="*/ 78 h 108"/>
                <a:gd name="T62" fmla="*/ 18 w 90"/>
                <a:gd name="T63" fmla="*/ 66 h 108"/>
                <a:gd name="T64" fmla="*/ 18 w 90"/>
                <a:gd name="T65" fmla="*/ 66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90" h="108">
                  <a:moveTo>
                    <a:pt x="6" y="90"/>
                  </a:moveTo>
                  <a:lnTo>
                    <a:pt x="18" y="102"/>
                  </a:lnTo>
                  <a:lnTo>
                    <a:pt x="30" y="108"/>
                  </a:lnTo>
                  <a:lnTo>
                    <a:pt x="60" y="108"/>
                  </a:lnTo>
                  <a:lnTo>
                    <a:pt x="84" y="96"/>
                  </a:lnTo>
                  <a:lnTo>
                    <a:pt x="90" y="84"/>
                  </a:lnTo>
                  <a:lnTo>
                    <a:pt x="90" y="66"/>
                  </a:lnTo>
                  <a:lnTo>
                    <a:pt x="84" y="36"/>
                  </a:lnTo>
                  <a:lnTo>
                    <a:pt x="72" y="18"/>
                  </a:lnTo>
                  <a:lnTo>
                    <a:pt x="60" y="6"/>
                  </a:lnTo>
                  <a:lnTo>
                    <a:pt x="54" y="0"/>
                  </a:lnTo>
                  <a:lnTo>
                    <a:pt x="54" y="0"/>
                  </a:lnTo>
                  <a:lnTo>
                    <a:pt x="48" y="0"/>
                  </a:lnTo>
                  <a:lnTo>
                    <a:pt x="24" y="24"/>
                  </a:lnTo>
                  <a:lnTo>
                    <a:pt x="12" y="48"/>
                  </a:lnTo>
                  <a:lnTo>
                    <a:pt x="0" y="66"/>
                  </a:lnTo>
                  <a:lnTo>
                    <a:pt x="6" y="90"/>
                  </a:lnTo>
                  <a:lnTo>
                    <a:pt x="6" y="90"/>
                  </a:lnTo>
                  <a:close/>
                  <a:moveTo>
                    <a:pt x="18" y="66"/>
                  </a:moveTo>
                  <a:lnTo>
                    <a:pt x="24" y="48"/>
                  </a:lnTo>
                  <a:lnTo>
                    <a:pt x="36" y="30"/>
                  </a:lnTo>
                  <a:lnTo>
                    <a:pt x="42" y="18"/>
                  </a:lnTo>
                  <a:lnTo>
                    <a:pt x="48" y="12"/>
                  </a:lnTo>
                  <a:lnTo>
                    <a:pt x="78" y="42"/>
                  </a:lnTo>
                  <a:lnTo>
                    <a:pt x="84" y="66"/>
                  </a:lnTo>
                  <a:lnTo>
                    <a:pt x="66" y="90"/>
                  </a:lnTo>
                  <a:lnTo>
                    <a:pt x="54" y="96"/>
                  </a:lnTo>
                  <a:lnTo>
                    <a:pt x="42" y="96"/>
                  </a:lnTo>
                  <a:lnTo>
                    <a:pt x="30" y="96"/>
                  </a:lnTo>
                  <a:lnTo>
                    <a:pt x="24" y="84"/>
                  </a:lnTo>
                  <a:lnTo>
                    <a:pt x="18" y="78"/>
                  </a:lnTo>
                  <a:lnTo>
                    <a:pt x="18" y="66"/>
                  </a:lnTo>
                  <a:lnTo>
                    <a:pt x="18" y="66"/>
                  </a:lnTo>
                  <a:close/>
                </a:path>
              </a:pathLst>
            </a:custGeom>
            <a:gradFill rotWithShape="0">
              <a:gsLst>
                <a:gs pos="0">
                  <a:schemeClr val="bg2"/>
                </a:gs>
                <a:gs pos="100000">
                  <a:schemeClr val="bg2">
                    <a:gamma/>
                    <a:tint val="81961"/>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sz="2400">
                <a:latin typeface="Arial" charset="0"/>
              </a:endParaRPr>
            </a:p>
          </p:txBody>
        </p:sp>
        <p:sp>
          <p:nvSpPr>
            <p:cNvPr id="152598" name="Freeform 22">
              <a:extLst>
                <a:ext uri="{FF2B5EF4-FFF2-40B4-BE49-F238E27FC236}">
                  <a16:creationId xmlns:a16="http://schemas.microsoft.com/office/drawing/2014/main" id="{05B897FE-4DCF-42D5-A5C8-FA5D4219F5A1}"/>
                </a:ext>
              </a:extLst>
            </p:cNvPr>
            <p:cNvSpPr>
              <a:spLocks noEditPoints="1"/>
            </p:cNvSpPr>
            <p:nvPr userDrawn="1"/>
          </p:nvSpPr>
          <p:spPr bwMode="ltGray">
            <a:xfrm>
              <a:off x="5428" y="3525"/>
              <a:ext cx="66" cy="96"/>
            </a:xfrm>
            <a:custGeom>
              <a:avLst/>
              <a:gdLst>
                <a:gd name="T0" fmla="*/ 30 w 66"/>
                <a:gd name="T1" fmla="*/ 96 h 96"/>
                <a:gd name="T2" fmla="*/ 54 w 66"/>
                <a:gd name="T3" fmla="*/ 72 h 96"/>
                <a:gd name="T4" fmla="*/ 66 w 66"/>
                <a:gd name="T5" fmla="*/ 48 h 96"/>
                <a:gd name="T6" fmla="*/ 66 w 66"/>
                <a:gd name="T7" fmla="*/ 24 h 96"/>
                <a:gd name="T8" fmla="*/ 54 w 66"/>
                <a:gd name="T9" fmla="*/ 6 h 96"/>
                <a:gd name="T10" fmla="*/ 30 w 66"/>
                <a:gd name="T11" fmla="*/ 0 h 96"/>
                <a:gd name="T12" fmla="*/ 18 w 66"/>
                <a:gd name="T13" fmla="*/ 0 h 96"/>
                <a:gd name="T14" fmla="*/ 6 w 66"/>
                <a:gd name="T15" fmla="*/ 12 h 96"/>
                <a:gd name="T16" fmla="*/ 0 w 66"/>
                <a:gd name="T17" fmla="*/ 36 h 96"/>
                <a:gd name="T18" fmla="*/ 6 w 66"/>
                <a:gd name="T19" fmla="*/ 60 h 96"/>
                <a:gd name="T20" fmla="*/ 18 w 66"/>
                <a:gd name="T21" fmla="*/ 84 h 96"/>
                <a:gd name="T22" fmla="*/ 30 w 66"/>
                <a:gd name="T23" fmla="*/ 96 h 96"/>
                <a:gd name="T24" fmla="*/ 30 w 66"/>
                <a:gd name="T25" fmla="*/ 96 h 96"/>
                <a:gd name="T26" fmla="*/ 30 w 66"/>
                <a:gd name="T27" fmla="*/ 12 h 96"/>
                <a:gd name="T28" fmla="*/ 48 w 66"/>
                <a:gd name="T29" fmla="*/ 18 h 96"/>
                <a:gd name="T30" fmla="*/ 54 w 66"/>
                <a:gd name="T31" fmla="*/ 24 h 96"/>
                <a:gd name="T32" fmla="*/ 54 w 66"/>
                <a:gd name="T33" fmla="*/ 36 h 96"/>
                <a:gd name="T34" fmla="*/ 48 w 66"/>
                <a:gd name="T35" fmla="*/ 48 h 96"/>
                <a:gd name="T36" fmla="*/ 36 w 66"/>
                <a:gd name="T37" fmla="*/ 66 h 96"/>
                <a:gd name="T38" fmla="*/ 30 w 66"/>
                <a:gd name="T39" fmla="*/ 78 h 96"/>
                <a:gd name="T40" fmla="*/ 18 w 66"/>
                <a:gd name="T41" fmla="*/ 66 h 96"/>
                <a:gd name="T42" fmla="*/ 12 w 66"/>
                <a:gd name="T43" fmla="*/ 48 h 96"/>
                <a:gd name="T44" fmla="*/ 6 w 66"/>
                <a:gd name="T45" fmla="*/ 30 h 96"/>
                <a:gd name="T46" fmla="*/ 18 w 66"/>
                <a:gd name="T47" fmla="*/ 12 h 96"/>
                <a:gd name="T48" fmla="*/ 30 w 66"/>
                <a:gd name="T49" fmla="*/ 12 h 96"/>
                <a:gd name="T50" fmla="*/ 30 w 66"/>
                <a:gd name="T51" fmla="*/ 12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66" h="96">
                  <a:moveTo>
                    <a:pt x="30" y="96"/>
                  </a:moveTo>
                  <a:lnTo>
                    <a:pt x="54" y="72"/>
                  </a:lnTo>
                  <a:lnTo>
                    <a:pt x="66" y="48"/>
                  </a:lnTo>
                  <a:lnTo>
                    <a:pt x="66" y="24"/>
                  </a:lnTo>
                  <a:lnTo>
                    <a:pt x="54" y="6"/>
                  </a:lnTo>
                  <a:lnTo>
                    <a:pt x="30" y="0"/>
                  </a:lnTo>
                  <a:lnTo>
                    <a:pt x="18" y="0"/>
                  </a:lnTo>
                  <a:lnTo>
                    <a:pt x="6" y="12"/>
                  </a:lnTo>
                  <a:lnTo>
                    <a:pt x="0" y="36"/>
                  </a:lnTo>
                  <a:lnTo>
                    <a:pt x="6" y="60"/>
                  </a:lnTo>
                  <a:lnTo>
                    <a:pt x="18" y="84"/>
                  </a:lnTo>
                  <a:lnTo>
                    <a:pt x="30" y="96"/>
                  </a:lnTo>
                  <a:lnTo>
                    <a:pt x="30" y="96"/>
                  </a:lnTo>
                  <a:close/>
                  <a:moveTo>
                    <a:pt x="30" y="12"/>
                  </a:moveTo>
                  <a:lnTo>
                    <a:pt x="48" y="18"/>
                  </a:lnTo>
                  <a:lnTo>
                    <a:pt x="54" y="24"/>
                  </a:lnTo>
                  <a:lnTo>
                    <a:pt x="54" y="36"/>
                  </a:lnTo>
                  <a:lnTo>
                    <a:pt x="48" y="48"/>
                  </a:lnTo>
                  <a:lnTo>
                    <a:pt x="36" y="66"/>
                  </a:lnTo>
                  <a:lnTo>
                    <a:pt x="30" y="78"/>
                  </a:lnTo>
                  <a:lnTo>
                    <a:pt x="18" y="66"/>
                  </a:lnTo>
                  <a:lnTo>
                    <a:pt x="12" y="48"/>
                  </a:lnTo>
                  <a:lnTo>
                    <a:pt x="6" y="30"/>
                  </a:lnTo>
                  <a:lnTo>
                    <a:pt x="18" y="12"/>
                  </a:lnTo>
                  <a:lnTo>
                    <a:pt x="30" y="12"/>
                  </a:lnTo>
                  <a:lnTo>
                    <a:pt x="30" y="12"/>
                  </a:lnTo>
                  <a:close/>
                </a:path>
              </a:pathLst>
            </a:custGeom>
            <a:gradFill rotWithShape="0">
              <a:gsLst>
                <a:gs pos="0">
                  <a:schemeClr val="bg2"/>
                </a:gs>
                <a:gs pos="100000">
                  <a:schemeClr val="bg2">
                    <a:gamma/>
                    <a:tint val="81961"/>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sz="2400">
                <a:latin typeface="Arial" charset="0"/>
              </a:endParaRPr>
            </a:p>
          </p:txBody>
        </p:sp>
        <p:sp>
          <p:nvSpPr>
            <p:cNvPr id="152599" name="Freeform 23">
              <a:extLst>
                <a:ext uri="{FF2B5EF4-FFF2-40B4-BE49-F238E27FC236}">
                  <a16:creationId xmlns:a16="http://schemas.microsoft.com/office/drawing/2014/main" id="{1DBDE595-FD16-40DF-B0A1-24FCB19A19F3}"/>
                </a:ext>
              </a:extLst>
            </p:cNvPr>
            <p:cNvSpPr>
              <a:spLocks/>
            </p:cNvSpPr>
            <p:nvPr userDrawn="1"/>
          </p:nvSpPr>
          <p:spPr bwMode="ltGray">
            <a:xfrm>
              <a:off x="3017" y="1127"/>
              <a:ext cx="2603" cy="444"/>
            </a:xfrm>
            <a:custGeom>
              <a:avLst/>
              <a:gdLst>
                <a:gd name="T0" fmla="*/ 2577 w 2594"/>
                <a:gd name="T1" fmla="*/ 0 h 444"/>
                <a:gd name="T2" fmla="*/ 2594 w 2594"/>
                <a:gd name="T3" fmla="*/ 72 h 444"/>
                <a:gd name="T4" fmla="*/ 6 w 2594"/>
                <a:gd name="T5" fmla="*/ 444 h 444"/>
                <a:gd name="T6" fmla="*/ 0 w 2594"/>
                <a:gd name="T7" fmla="*/ 396 h 444"/>
                <a:gd name="T8" fmla="*/ 1225 w 2594"/>
                <a:gd name="T9" fmla="*/ 96 h 444"/>
                <a:gd name="T10" fmla="*/ 1351 w 2594"/>
                <a:gd name="T11" fmla="*/ 78 h 444"/>
                <a:gd name="T12" fmla="*/ 2577 w 2594"/>
                <a:gd name="T13" fmla="*/ 0 h 444"/>
                <a:gd name="T14" fmla="*/ 2577 w 2594"/>
                <a:gd name="T15" fmla="*/ 0 h 44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594" h="444">
                  <a:moveTo>
                    <a:pt x="2577" y="0"/>
                  </a:moveTo>
                  <a:lnTo>
                    <a:pt x="2594" y="72"/>
                  </a:lnTo>
                  <a:lnTo>
                    <a:pt x="6" y="444"/>
                  </a:lnTo>
                  <a:lnTo>
                    <a:pt x="0" y="396"/>
                  </a:lnTo>
                  <a:lnTo>
                    <a:pt x="1225" y="96"/>
                  </a:lnTo>
                  <a:lnTo>
                    <a:pt x="1351" y="78"/>
                  </a:lnTo>
                  <a:lnTo>
                    <a:pt x="2577" y="0"/>
                  </a:lnTo>
                  <a:lnTo>
                    <a:pt x="2577" y="0"/>
                  </a:lnTo>
                  <a:close/>
                </a:path>
              </a:pathLst>
            </a:custGeom>
            <a:gradFill rotWithShape="0">
              <a:gsLst>
                <a:gs pos="0">
                  <a:schemeClr val="bg2">
                    <a:gamma/>
                    <a:tint val="81961"/>
                    <a:invGamma/>
                  </a:schemeClr>
                </a:gs>
                <a:gs pos="100000">
                  <a:schemeClr val="bg2"/>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sz="2400">
                <a:latin typeface="Arial" charset="0"/>
              </a:endParaRPr>
            </a:p>
          </p:txBody>
        </p:sp>
        <p:sp>
          <p:nvSpPr>
            <p:cNvPr id="152600" name="Freeform 24">
              <a:extLst>
                <a:ext uri="{FF2B5EF4-FFF2-40B4-BE49-F238E27FC236}">
                  <a16:creationId xmlns:a16="http://schemas.microsoft.com/office/drawing/2014/main" id="{1FEC3A51-91B9-4A0B-A03D-856757599A3A}"/>
                </a:ext>
              </a:extLst>
            </p:cNvPr>
            <p:cNvSpPr>
              <a:spLocks noEditPoints="1"/>
            </p:cNvSpPr>
            <p:nvPr userDrawn="1"/>
          </p:nvSpPr>
          <p:spPr bwMode="ltGray">
            <a:xfrm>
              <a:off x="2934" y="3773"/>
              <a:ext cx="84" cy="95"/>
            </a:xfrm>
            <a:custGeom>
              <a:avLst/>
              <a:gdLst>
                <a:gd name="T0" fmla="*/ 36 w 84"/>
                <a:gd name="T1" fmla="*/ 95 h 95"/>
                <a:gd name="T2" fmla="*/ 60 w 84"/>
                <a:gd name="T3" fmla="*/ 77 h 95"/>
                <a:gd name="T4" fmla="*/ 78 w 84"/>
                <a:gd name="T5" fmla="*/ 53 h 95"/>
                <a:gd name="T6" fmla="*/ 84 w 84"/>
                <a:gd name="T7" fmla="*/ 42 h 95"/>
                <a:gd name="T8" fmla="*/ 84 w 84"/>
                <a:gd name="T9" fmla="*/ 30 h 95"/>
                <a:gd name="T10" fmla="*/ 72 w 84"/>
                <a:gd name="T11" fmla="*/ 6 h 95"/>
                <a:gd name="T12" fmla="*/ 42 w 84"/>
                <a:gd name="T13" fmla="*/ 0 h 95"/>
                <a:gd name="T14" fmla="*/ 30 w 84"/>
                <a:gd name="T15" fmla="*/ 0 h 95"/>
                <a:gd name="T16" fmla="*/ 12 w 84"/>
                <a:gd name="T17" fmla="*/ 12 h 95"/>
                <a:gd name="T18" fmla="*/ 0 w 84"/>
                <a:gd name="T19" fmla="*/ 24 h 95"/>
                <a:gd name="T20" fmla="*/ 0 w 84"/>
                <a:gd name="T21" fmla="*/ 36 h 95"/>
                <a:gd name="T22" fmla="*/ 6 w 84"/>
                <a:gd name="T23" fmla="*/ 59 h 95"/>
                <a:gd name="T24" fmla="*/ 24 w 84"/>
                <a:gd name="T25" fmla="*/ 83 h 95"/>
                <a:gd name="T26" fmla="*/ 36 w 84"/>
                <a:gd name="T27" fmla="*/ 95 h 95"/>
                <a:gd name="T28" fmla="*/ 36 w 84"/>
                <a:gd name="T29" fmla="*/ 95 h 95"/>
                <a:gd name="T30" fmla="*/ 48 w 84"/>
                <a:gd name="T31" fmla="*/ 12 h 95"/>
                <a:gd name="T32" fmla="*/ 66 w 84"/>
                <a:gd name="T33" fmla="*/ 18 h 95"/>
                <a:gd name="T34" fmla="*/ 72 w 84"/>
                <a:gd name="T35" fmla="*/ 30 h 95"/>
                <a:gd name="T36" fmla="*/ 72 w 84"/>
                <a:gd name="T37" fmla="*/ 42 h 95"/>
                <a:gd name="T38" fmla="*/ 66 w 84"/>
                <a:gd name="T39" fmla="*/ 53 h 95"/>
                <a:gd name="T40" fmla="*/ 48 w 84"/>
                <a:gd name="T41" fmla="*/ 71 h 95"/>
                <a:gd name="T42" fmla="*/ 42 w 84"/>
                <a:gd name="T43" fmla="*/ 77 h 95"/>
                <a:gd name="T44" fmla="*/ 36 w 84"/>
                <a:gd name="T45" fmla="*/ 77 h 95"/>
                <a:gd name="T46" fmla="*/ 24 w 84"/>
                <a:gd name="T47" fmla="*/ 65 h 95"/>
                <a:gd name="T48" fmla="*/ 18 w 84"/>
                <a:gd name="T49" fmla="*/ 48 h 95"/>
                <a:gd name="T50" fmla="*/ 18 w 84"/>
                <a:gd name="T51" fmla="*/ 30 h 95"/>
                <a:gd name="T52" fmla="*/ 30 w 84"/>
                <a:gd name="T53" fmla="*/ 12 h 95"/>
                <a:gd name="T54" fmla="*/ 48 w 84"/>
                <a:gd name="T55" fmla="*/ 12 h 95"/>
                <a:gd name="T56" fmla="*/ 48 w 84"/>
                <a:gd name="T57" fmla="*/ 12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84" h="95">
                  <a:moveTo>
                    <a:pt x="36" y="95"/>
                  </a:moveTo>
                  <a:lnTo>
                    <a:pt x="60" y="77"/>
                  </a:lnTo>
                  <a:lnTo>
                    <a:pt x="78" y="53"/>
                  </a:lnTo>
                  <a:lnTo>
                    <a:pt x="84" y="42"/>
                  </a:lnTo>
                  <a:lnTo>
                    <a:pt x="84" y="30"/>
                  </a:lnTo>
                  <a:lnTo>
                    <a:pt x="72" y="6"/>
                  </a:lnTo>
                  <a:lnTo>
                    <a:pt x="42" y="0"/>
                  </a:lnTo>
                  <a:lnTo>
                    <a:pt x="30" y="0"/>
                  </a:lnTo>
                  <a:lnTo>
                    <a:pt x="12" y="12"/>
                  </a:lnTo>
                  <a:lnTo>
                    <a:pt x="0" y="24"/>
                  </a:lnTo>
                  <a:lnTo>
                    <a:pt x="0" y="36"/>
                  </a:lnTo>
                  <a:lnTo>
                    <a:pt x="6" y="59"/>
                  </a:lnTo>
                  <a:lnTo>
                    <a:pt x="24" y="83"/>
                  </a:lnTo>
                  <a:lnTo>
                    <a:pt x="36" y="95"/>
                  </a:lnTo>
                  <a:lnTo>
                    <a:pt x="36" y="95"/>
                  </a:lnTo>
                  <a:close/>
                  <a:moveTo>
                    <a:pt x="48" y="12"/>
                  </a:moveTo>
                  <a:lnTo>
                    <a:pt x="66" y="18"/>
                  </a:lnTo>
                  <a:lnTo>
                    <a:pt x="72" y="30"/>
                  </a:lnTo>
                  <a:lnTo>
                    <a:pt x="72" y="42"/>
                  </a:lnTo>
                  <a:lnTo>
                    <a:pt x="66" y="53"/>
                  </a:lnTo>
                  <a:lnTo>
                    <a:pt x="48" y="71"/>
                  </a:lnTo>
                  <a:lnTo>
                    <a:pt x="42" y="77"/>
                  </a:lnTo>
                  <a:lnTo>
                    <a:pt x="36" y="77"/>
                  </a:lnTo>
                  <a:lnTo>
                    <a:pt x="24" y="65"/>
                  </a:lnTo>
                  <a:lnTo>
                    <a:pt x="18" y="48"/>
                  </a:lnTo>
                  <a:lnTo>
                    <a:pt x="18" y="30"/>
                  </a:lnTo>
                  <a:lnTo>
                    <a:pt x="30" y="12"/>
                  </a:lnTo>
                  <a:lnTo>
                    <a:pt x="48" y="12"/>
                  </a:lnTo>
                  <a:lnTo>
                    <a:pt x="48" y="12"/>
                  </a:lnTo>
                  <a:close/>
                </a:path>
              </a:pathLst>
            </a:custGeom>
            <a:gradFill rotWithShape="0">
              <a:gsLst>
                <a:gs pos="0">
                  <a:schemeClr val="bg2"/>
                </a:gs>
                <a:gs pos="100000">
                  <a:schemeClr val="bg2">
                    <a:gamma/>
                    <a:tint val="81961"/>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sz="2400">
                <a:latin typeface="Arial" charset="0"/>
              </a:endParaRPr>
            </a:p>
          </p:txBody>
        </p:sp>
        <p:sp>
          <p:nvSpPr>
            <p:cNvPr id="152601" name="Freeform 25">
              <a:extLst>
                <a:ext uri="{FF2B5EF4-FFF2-40B4-BE49-F238E27FC236}">
                  <a16:creationId xmlns:a16="http://schemas.microsoft.com/office/drawing/2014/main" id="{BE31AA35-2E89-4DD8-96CA-8ECBEA3942F8}"/>
                </a:ext>
              </a:extLst>
            </p:cNvPr>
            <p:cNvSpPr>
              <a:spLocks noEditPoints="1"/>
            </p:cNvSpPr>
            <p:nvPr userDrawn="1"/>
          </p:nvSpPr>
          <p:spPr bwMode="ltGray">
            <a:xfrm>
              <a:off x="3779" y="3872"/>
              <a:ext cx="90" cy="108"/>
            </a:xfrm>
            <a:custGeom>
              <a:avLst/>
              <a:gdLst>
                <a:gd name="T0" fmla="*/ 12 w 90"/>
                <a:gd name="T1" fmla="*/ 96 h 108"/>
                <a:gd name="T2" fmla="*/ 24 w 90"/>
                <a:gd name="T3" fmla="*/ 108 h 108"/>
                <a:gd name="T4" fmla="*/ 42 w 90"/>
                <a:gd name="T5" fmla="*/ 108 h 108"/>
                <a:gd name="T6" fmla="*/ 66 w 90"/>
                <a:gd name="T7" fmla="*/ 102 h 108"/>
                <a:gd name="T8" fmla="*/ 84 w 90"/>
                <a:gd name="T9" fmla="*/ 78 h 108"/>
                <a:gd name="T10" fmla="*/ 90 w 90"/>
                <a:gd name="T11" fmla="*/ 66 h 108"/>
                <a:gd name="T12" fmla="*/ 84 w 90"/>
                <a:gd name="T13" fmla="*/ 48 h 108"/>
                <a:gd name="T14" fmla="*/ 66 w 90"/>
                <a:gd name="T15" fmla="*/ 24 h 108"/>
                <a:gd name="T16" fmla="*/ 48 w 90"/>
                <a:gd name="T17" fmla="*/ 12 h 108"/>
                <a:gd name="T18" fmla="*/ 36 w 90"/>
                <a:gd name="T19" fmla="*/ 0 h 108"/>
                <a:gd name="T20" fmla="*/ 30 w 90"/>
                <a:gd name="T21" fmla="*/ 0 h 108"/>
                <a:gd name="T22" fmla="*/ 30 w 90"/>
                <a:gd name="T23" fmla="*/ 0 h 108"/>
                <a:gd name="T24" fmla="*/ 24 w 90"/>
                <a:gd name="T25" fmla="*/ 0 h 108"/>
                <a:gd name="T26" fmla="*/ 12 w 90"/>
                <a:gd name="T27" fmla="*/ 30 h 108"/>
                <a:gd name="T28" fmla="*/ 0 w 90"/>
                <a:gd name="T29" fmla="*/ 54 h 108"/>
                <a:gd name="T30" fmla="*/ 0 w 90"/>
                <a:gd name="T31" fmla="*/ 78 h 108"/>
                <a:gd name="T32" fmla="*/ 12 w 90"/>
                <a:gd name="T33" fmla="*/ 96 h 108"/>
                <a:gd name="T34" fmla="*/ 12 w 90"/>
                <a:gd name="T35" fmla="*/ 96 h 108"/>
                <a:gd name="T36" fmla="*/ 12 w 90"/>
                <a:gd name="T37" fmla="*/ 72 h 108"/>
                <a:gd name="T38" fmla="*/ 18 w 90"/>
                <a:gd name="T39" fmla="*/ 54 h 108"/>
                <a:gd name="T40" fmla="*/ 24 w 90"/>
                <a:gd name="T41" fmla="*/ 36 h 108"/>
                <a:gd name="T42" fmla="*/ 30 w 90"/>
                <a:gd name="T43" fmla="*/ 18 h 108"/>
                <a:gd name="T44" fmla="*/ 30 w 90"/>
                <a:gd name="T45" fmla="*/ 12 h 108"/>
                <a:gd name="T46" fmla="*/ 48 w 90"/>
                <a:gd name="T47" fmla="*/ 24 h 108"/>
                <a:gd name="T48" fmla="*/ 66 w 90"/>
                <a:gd name="T49" fmla="*/ 36 h 108"/>
                <a:gd name="T50" fmla="*/ 78 w 90"/>
                <a:gd name="T51" fmla="*/ 54 h 108"/>
                <a:gd name="T52" fmla="*/ 78 w 90"/>
                <a:gd name="T53" fmla="*/ 72 h 108"/>
                <a:gd name="T54" fmla="*/ 72 w 90"/>
                <a:gd name="T55" fmla="*/ 84 h 108"/>
                <a:gd name="T56" fmla="*/ 48 w 90"/>
                <a:gd name="T57" fmla="*/ 96 h 108"/>
                <a:gd name="T58" fmla="*/ 36 w 90"/>
                <a:gd name="T59" fmla="*/ 96 h 108"/>
                <a:gd name="T60" fmla="*/ 24 w 90"/>
                <a:gd name="T61" fmla="*/ 90 h 108"/>
                <a:gd name="T62" fmla="*/ 18 w 90"/>
                <a:gd name="T63" fmla="*/ 84 h 108"/>
                <a:gd name="T64" fmla="*/ 12 w 90"/>
                <a:gd name="T65" fmla="*/ 72 h 108"/>
                <a:gd name="T66" fmla="*/ 12 w 90"/>
                <a:gd name="T67" fmla="*/ 72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90" h="108">
                  <a:moveTo>
                    <a:pt x="12" y="96"/>
                  </a:moveTo>
                  <a:lnTo>
                    <a:pt x="24" y="108"/>
                  </a:lnTo>
                  <a:lnTo>
                    <a:pt x="42" y="108"/>
                  </a:lnTo>
                  <a:lnTo>
                    <a:pt x="66" y="102"/>
                  </a:lnTo>
                  <a:lnTo>
                    <a:pt x="84" y="78"/>
                  </a:lnTo>
                  <a:lnTo>
                    <a:pt x="90" y="66"/>
                  </a:lnTo>
                  <a:lnTo>
                    <a:pt x="84" y="48"/>
                  </a:lnTo>
                  <a:lnTo>
                    <a:pt x="66" y="24"/>
                  </a:lnTo>
                  <a:lnTo>
                    <a:pt x="48" y="12"/>
                  </a:lnTo>
                  <a:lnTo>
                    <a:pt x="36" y="0"/>
                  </a:lnTo>
                  <a:lnTo>
                    <a:pt x="30" y="0"/>
                  </a:lnTo>
                  <a:lnTo>
                    <a:pt x="30" y="0"/>
                  </a:lnTo>
                  <a:lnTo>
                    <a:pt x="24" y="0"/>
                  </a:lnTo>
                  <a:lnTo>
                    <a:pt x="12" y="30"/>
                  </a:lnTo>
                  <a:lnTo>
                    <a:pt x="0" y="54"/>
                  </a:lnTo>
                  <a:lnTo>
                    <a:pt x="0" y="78"/>
                  </a:lnTo>
                  <a:lnTo>
                    <a:pt x="12" y="96"/>
                  </a:lnTo>
                  <a:lnTo>
                    <a:pt x="12" y="96"/>
                  </a:lnTo>
                  <a:close/>
                  <a:moveTo>
                    <a:pt x="12" y="72"/>
                  </a:moveTo>
                  <a:lnTo>
                    <a:pt x="18" y="54"/>
                  </a:lnTo>
                  <a:lnTo>
                    <a:pt x="24" y="36"/>
                  </a:lnTo>
                  <a:lnTo>
                    <a:pt x="30" y="18"/>
                  </a:lnTo>
                  <a:lnTo>
                    <a:pt x="30" y="12"/>
                  </a:lnTo>
                  <a:lnTo>
                    <a:pt x="48" y="24"/>
                  </a:lnTo>
                  <a:lnTo>
                    <a:pt x="66" y="36"/>
                  </a:lnTo>
                  <a:lnTo>
                    <a:pt x="78" y="54"/>
                  </a:lnTo>
                  <a:lnTo>
                    <a:pt x="78" y="72"/>
                  </a:lnTo>
                  <a:lnTo>
                    <a:pt x="72" y="84"/>
                  </a:lnTo>
                  <a:lnTo>
                    <a:pt x="48" y="96"/>
                  </a:lnTo>
                  <a:lnTo>
                    <a:pt x="36" y="96"/>
                  </a:lnTo>
                  <a:lnTo>
                    <a:pt x="24" y="90"/>
                  </a:lnTo>
                  <a:lnTo>
                    <a:pt x="18" y="84"/>
                  </a:lnTo>
                  <a:lnTo>
                    <a:pt x="12" y="72"/>
                  </a:lnTo>
                  <a:lnTo>
                    <a:pt x="12" y="72"/>
                  </a:lnTo>
                  <a:close/>
                </a:path>
              </a:pathLst>
            </a:custGeom>
            <a:gradFill rotWithShape="0">
              <a:gsLst>
                <a:gs pos="0">
                  <a:schemeClr val="bg2"/>
                </a:gs>
                <a:gs pos="100000">
                  <a:schemeClr val="bg2">
                    <a:gamma/>
                    <a:tint val="81961"/>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sz="2400">
                <a:latin typeface="Arial" charset="0"/>
              </a:endParaRPr>
            </a:p>
          </p:txBody>
        </p:sp>
        <p:sp>
          <p:nvSpPr>
            <p:cNvPr id="152602" name="Freeform 26">
              <a:extLst>
                <a:ext uri="{FF2B5EF4-FFF2-40B4-BE49-F238E27FC236}">
                  <a16:creationId xmlns:a16="http://schemas.microsoft.com/office/drawing/2014/main" id="{A7B74064-73CF-46A9-B4C8-6F48367A73F1}"/>
                </a:ext>
              </a:extLst>
            </p:cNvPr>
            <p:cNvSpPr>
              <a:spLocks noEditPoints="1"/>
            </p:cNvSpPr>
            <p:nvPr userDrawn="1"/>
          </p:nvSpPr>
          <p:spPr bwMode="ltGray">
            <a:xfrm>
              <a:off x="2400" y="3872"/>
              <a:ext cx="72" cy="90"/>
            </a:xfrm>
            <a:custGeom>
              <a:avLst/>
              <a:gdLst>
                <a:gd name="T0" fmla="*/ 71 w 71"/>
                <a:gd name="T1" fmla="*/ 90 h 90"/>
                <a:gd name="T2" fmla="*/ 71 w 71"/>
                <a:gd name="T3" fmla="*/ 60 h 90"/>
                <a:gd name="T4" fmla="*/ 71 w 71"/>
                <a:gd name="T5" fmla="*/ 36 h 90"/>
                <a:gd name="T6" fmla="*/ 60 w 71"/>
                <a:gd name="T7" fmla="*/ 12 h 90"/>
                <a:gd name="T8" fmla="*/ 36 w 71"/>
                <a:gd name="T9" fmla="*/ 0 h 90"/>
                <a:gd name="T10" fmla="*/ 12 w 71"/>
                <a:gd name="T11" fmla="*/ 12 h 90"/>
                <a:gd name="T12" fmla="*/ 0 w 71"/>
                <a:gd name="T13" fmla="*/ 36 h 90"/>
                <a:gd name="T14" fmla="*/ 6 w 71"/>
                <a:gd name="T15" fmla="*/ 60 h 90"/>
                <a:gd name="T16" fmla="*/ 30 w 71"/>
                <a:gd name="T17" fmla="*/ 78 h 90"/>
                <a:gd name="T18" fmla="*/ 54 w 71"/>
                <a:gd name="T19" fmla="*/ 90 h 90"/>
                <a:gd name="T20" fmla="*/ 71 w 71"/>
                <a:gd name="T21" fmla="*/ 90 h 90"/>
                <a:gd name="T22" fmla="*/ 71 w 71"/>
                <a:gd name="T23" fmla="*/ 90 h 90"/>
                <a:gd name="T24" fmla="*/ 24 w 71"/>
                <a:gd name="T25" fmla="*/ 18 h 90"/>
                <a:gd name="T26" fmla="*/ 42 w 71"/>
                <a:gd name="T27" fmla="*/ 18 h 90"/>
                <a:gd name="T28" fmla="*/ 54 w 71"/>
                <a:gd name="T29" fmla="*/ 18 h 90"/>
                <a:gd name="T30" fmla="*/ 60 w 71"/>
                <a:gd name="T31" fmla="*/ 42 h 90"/>
                <a:gd name="T32" fmla="*/ 60 w 71"/>
                <a:gd name="T33" fmla="*/ 66 h 90"/>
                <a:gd name="T34" fmla="*/ 60 w 71"/>
                <a:gd name="T35" fmla="*/ 72 h 90"/>
                <a:gd name="T36" fmla="*/ 60 w 71"/>
                <a:gd name="T37" fmla="*/ 78 h 90"/>
                <a:gd name="T38" fmla="*/ 42 w 71"/>
                <a:gd name="T39" fmla="*/ 72 h 90"/>
                <a:gd name="T40" fmla="*/ 24 w 71"/>
                <a:gd name="T41" fmla="*/ 66 h 90"/>
                <a:gd name="T42" fmla="*/ 12 w 71"/>
                <a:gd name="T43" fmla="*/ 48 h 90"/>
                <a:gd name="T44" fmla="*/ 12 w 71"/>
                <a:gd name="T45" fmla="*/ 30 h 90"/>
                <a:gd name="T46" fmla="*/ 24 w 71"/>
                <a:gd name="T47" fmla="*/ 18 h 90"/>
                <a:gd name="T48" fmla="*/ 24 w 71"/>
                <a:gd name="T49" fmla="*/ 18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1" h="90">
                  <a:moveTo>
                    <a:pt x="71" y="90"/>
                  </a:moveTo>
                  <a:lnTo>
                    <a:pt x="71" y="60"/>
                  </a:lnTo>
                  <a:lnTo>
                    <a:pt x="71" y="36"/>
                  </a:lnTo>
                  <a:lnTo>
                    <a:pt x="60" y="12"/>
                  </a:lnTo>
                  <a:lnTo>
                    <a:pt x="36" y="0"/>
                  </a:lnTo>
                  <a:lnTo>
                    <a:pt x="12" y="12"/>
                  </a:lnTo>
                  <a:lnTo>
                    <a:pt x="0" y="36"/>
                  </a:lnTo>
                  <a:lnTo>
                    <a:pt x="6" y="60"/>
                  </a:lnTo>
                  <a:lnTo>
                    <a:pt x="30" y="78"/>
                  </a:lnTo>
                  <a:lnTo>
                    <a:pt x="54" y="90"/>
                  </a:lnTo>
                  <a:lnTo>
                    <a:pt x="71" y="90"/>
                  </a:lnTo>
                  <a:lnTo>
                    <a:pt x="71" y="90"/>
                  </a:lnTo>
                  <a:close/>
                  <a:moveTo>
                    <a:pt x="24" y="18"/>
                  </a:moveTo>
                  <a:lnTo>
                    <a:pt x="42" y="18"/>
                  </a:lnTo>
                  <a:lnTo>
                    <a:pt x="54" y="18"/>
                  </a:lnTo>
                  <a:lnTo>
                    <a:pt x="60" y="42"/>
                  </a:lnTo>
                  <a:lnTo>
                    <a:pt x="60" y="66"/>
                  </a:lnTo>
                  <a:lnTo>
                    <a:pt x="60" y="72"/>
                  </a:lnTo>
                  <a:lnTo>
                    <a:pt x="60" y="78"/>
                  </a:lnTo>
                  <a:lnTo>
                    <a:pt x="42" y="72"/>
                  </a:lnTo>
                  <a:lnTo>
                    <a:pt x="24" y="66"/>
                  </a:lnTo>
                  <a:lnTo>
                    <a:pt x="12" y="48"/>
                  </a:lnTo>
                  <a:lnTo>
                    <a:pt x="12" y="30"/>
                  </a:lnTo>
                  <a:lnTo>
                    <a:pt x="24" y="18"/>
                  </a:lnTo>
                  <a:lnTo>
                    <a:pt x="24" y="18"/>
                  </a:lnTo>
                  <a:close/>
                </a:path>
              </a:pathLst>
            </a:custGeom>
            <a:gradFill rotWithShape="0">
              <a:gsLst>
                <a:gs pos="0">
                  <a:schemeClr val="bg2"/>
                </a:gs>
                <a:gs pos="100000">
                  <a:schemeClr val="bg2">
                    <a:gamma/>
                    <a:tint val="81961"/>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sz="2400">
                <a:latin typeface="Arial" charset="0"/>
              </a:endParaRPr>
            </a:p>
          </p:txBody>
        </p:sp>
        <p:sp>
          <p:nvSpPr>
            <p:cNvPr id="152603" name="Oval 27">
              <a:extLst>
                <a:ext uri="{FF2B5EF4-FFF2-40B4-BE49-F238E27FC236}">
                  <a16:creationId xmlns:a16="http://schemas.microsoft.com/office/drawing/2014/main" id="{0FD34C38-CC2A-4C3E-A3D0-DCBDFD83371C}"/>
                </a:ext>
              </a:extLst>
            </p:cNvPr>
            <p:cNvSpPr>
              <a:spLocks noChangeArrowheads="1"/>
            </p:cNvSpPr>
            <p:nvPr userDrawn="1"/>
          </p:nvSpPr>
          <p:spPr bwMode="ltGray">
            <a:xfrm>
              <a:off x="2444" y="3838"/>
              <a:ext cx="1380" cy="389"/>
            </a:xfrm>
            <a:prstGeom prst="ellipse">
              <a:avLst/>
            </a:prstGeom>
            <a:gradFill rotWithShape="0">
              <a:gsLst>
                <a:gs pos="0">
                  <a:schemeClr val="bg2">
                    <a:gamma/>
                    <a:tint val="81961"/>
                    <a:invGamma/>
                  </a:schemeClr>
                </a:gs>
                <a:gs pos="100000">
                  <a:schemeClr val="bg2"/>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en-US" sz="2400">
                <a:latin typeface="Arial" charset="0"/>
              </a:endParaRPr>
            </a:p>
          </p:txBody>
        </p:sp>
        <p:sp>
          <p:nvSpPr>
            <p:cNvPr id="152604" name="Oval 28">
              <a:extLst>
                <a:ext uri="{FF2B5EF4-FFF2-40B4-BE49-F238E27FC236}">
                  <a16:creationId xmlns:a16="http://schemas.microsoft.com/office/drawing/2014/main" id="{B9C98D16-9970-4806-A11B-84D577EC7C2E}"/>
                </a:ext>
              </a:extLst>
            </p:cNvPr>
            <p:cNvSpPr>
              <a:spLocks noChangeArrowheads="1"/>
            </p:cNvSpPr>
            <p:nvPr userDrawn="1"/>
          </p:nvSpPr>
          <p:spPr bwMode="ltGray">
            <a:xfrm>
              <a:off x="2394" y="3834"/>
              <a:ext cx="1502" cy="288"/>
            </a:xfrm>
            <a:prstGeom prst="ellipse">
              <a:avLst/>
            </a:prstGeom>
            <a:gradFill rotWithShape="0">
              <a:gsLst>
                <a:gs pos="0">
                  <a:schemeClr val="bg2"/>
                </a:gs>
                <a:gs pos="100000">
                  <a:schemeClr val="bg2">
                    <a:gamma/>
                    <a:tint val="81961"/>
                    <a:invGamma/>
                  </a:schemeClr>
                </a:gs>
              </a:gsLst>
              <a:lin ang="54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en-US" sz="2400">
                <a:latin typeface="Arial" charset="0"/>
              </a:endParaRPr>
            </a:p>
          </p:txBody>
        </p:sp>
        <p:sp>
          <p:nvSpPr>
            <p:cNvPr id="152605" name="Oval 29">
              <a:extLst>
                <a:ext uri="{FF2B5EF4-FFF2-40B4-BE49-F238E27FC236}">
                  <a16:creationId xmlns:a16="http://schemas.microsoft.com/office/drawing/2014/main" id="{D73A72D2-38F4-4190-B604-7A344C7F4B08}"/>
                </a:ext>
              </a:extLst>
            </p:cNvPr>
            <p:cNvSpPr>
              <a:spLocks noChangeArrowheads="1"/>
            </p:cNvSpPr>
            <p:nvPr userDrawn="1"/>
          </p:nvSpPr>
          <p:spPr bwMode="ltGray">
            <a:xfrm>
              <a:off x="2441" y="3860"/>
              <a:ext cx="1425" cy="220"/>
            </a:xfrm>
            <a:prstGeom prst="ellipse">
              <a:avLst/>
            </a:prstGeom>
            <a:gradFill rotWithShape="0">
              <a:gsLst>
                <a:gs pos="0">
                  <a:schemeClr val="bg2"/>
                </a:gs>
                <a:gs pos="100000">
                  <a:schemeClr val="bg2">
                    <a:gamma/>
                    <a:tint val="81961"/>
                    <a:invGamma/>
                  </a:schemeClr>
                </a:gs>
              </a:gsLst>
              <a:lin ang="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en-US" sz="2400">
                <a:latin typeface="Arial" charset="0"/>
              </a:endParaRPr>
            </a:p>
          </p:txBody>
        </p:sp>
        <p:sp>
          <p:nvSpPr>
            <p:cNvPr id="152606" name="Freeform 30">
              <a:extLst>
                <a:ext uri="{FF2B5EF4-FFF2-40B4-BE49-F238E27FC236}">
                  <a16:creationId xmlns:a16="http://schemas.microsoft.com/office/drawing/2014/main" id="{567E9D7D-DA43-4460-BEBA-602535EA27E1}"/>
                </a:ext>
              </a:extLst>
            </p:cNvPr>
            <p:cNvSpPr>
              <a:spLocks noEditPoints="1"/>
            </p:cNvSpPr>
            <p:nvPr userDrawn="1"/>
          </p:nvSpPr>
          <p:spPr bwMode="ltGray">
            <a:xfrm>
              <a:off x="3743" y="3788"/>
              <a:ext cx="90" cy="96"/>
            </a:xfrm>
            <a:custGeom>
              <a:avLst/>
              <a:gdLst>
                <a:gd name="T0" fmla="*/ 66 w 90"/>
                <a:gd name="T1" fmla="*/ 96 h 96"/>
                <a:gd name="T2" fmla="*/ 78 w 90"/>
                <a:gd name="T3" fmla="*/ 66 h 96"/>
                <a:gd name="T4" fmla="*/ 90 w 90"/>
                <a:gd name="T5" fmla="*/ 42 h 96"/>
                <a:gd name="T6" fmla="*/ 78 w 90"/>
                <a:gd name="T7" fmla="*/ 18 h 96"/>
                <a:gd name="T8" fmla="*/ 60 w 90"/>
                <a:gd name="T9" fmla="*/ 0 h 96"/>
                <a:gd name="T10" fmla="*/ 30 w 90"/>
                <a:gd name="T11" fmla="*/ 6 h 96"/>
                <a:gd name="T12" fmla="*/ 18 w 90"/>
                <a:gd name="T13" fmla="*/ 18 h 96"/>
                <a:gd name="T14" fmla="*/ 6 w 90"/>
                <a:gd name="T15" fmla="*/ 30 h 96"/>
                <a:gd name="T16" fmla="*/ 0 w 90"/>
                <a:gd name="T17" fmla="*/ 42 h 96"/>
                <a:gd name="T18" fmla="*/ 6 w 90"/>
                <a:gd name="T19" fmla="*/ 60 h 96"/>
                <a:gd name="T20" fmla="*/ 24 w 90"/>
                <a:gd name="T21" fmla="*/ 78 h 96"/>
                <a:gd name="T22" fmla="*/ 48 w 90"/>
                <a:gd name="T23" fmla="*/ 90 h 96"/>
                <a:gd name="T24" fmla="*/ 66 w 90"/>
                <a:gd name="T25" fmla="*/ 96 h 96"/>
                <a:gd name="T26" fmla="*/ 66 w 90"/>
                <a:gd name="T27" fmla="*/ 96 h 96"/>
                <a:gd name="T28" fmla="*/ 42 w 90"/>
                <a:gd name="T29" fmla="*/ 18 h 96"/>
                <a:gd name="T30" fmla="*/ 60 w 90"/>
                <a:gd name="T31" fmla="*/ 18 h 96"/>
                <a:gd name="T32" fmla="*/ 72 w 90"/>
                <a:gd name="T33" fmla="*/ 24 h 96"/>
                <a:gd name="T34" fmla="*/ 72 w 90"/>
                <a:gd name="T35" fmla="*/ 36 h 96"/>
                <a:gd name="T36" fmla="*/ 72 w 90"/>
                <a:gd name="T37" fmla="*/ 48 h 96"/>
                <a:gd name="T38" fmla="*/ 66 w 90"/>
                <a:gd name="T39" fmla="*/ 72 h 96"/>
                <a:gd name="T40" fmla="*/ 60 w 90"/>
                <a:gd name="T41" fmla="*/ 78 h 96"/>
                <a:gd name="T42" fmla="*/ 60 w 90"/>
                <a:gd name="T43" fmla="*/ 84 h 96"/>
                <a:gd name="T44" fmla="*/ 42 w 90"/>
                <a:gd name="T45" fmla="*/ 72 h 96"/>
                <a:gd name="T46" fmla="*/ 30 w 90"/>
                <a:gd name="T47" fmla="*/ 66 h 96"/>
                <a:gd name="T48" fmla="*/ 18 w 90"/>
                <a:gd name="T49" fmla="*/ 42 h 96"/>
                <a:gd name="T50" fmla="*/ 24 w 90"/>
                <a:gd name="T51" fmla="*/ 30 h 96"/>
                <a:gd name="T52" fmla="*/ 42 w 90"/>
                <a:gd name="T53" fmla="*/ 18 h 96"/>
                <a:gd name="T54" fmla="*/ 42 w 90"/>
                <a:gd name="T55" fmla="*/ 18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90" h="96">
                  <a:moveTo>
                    <a:pt x="66" y="96"/>
                  </a:moveTo>
                  <a:lnTo>
                    <a:pt x="78" y="66"/>
                  </a:lnTo>
                  <a:lnTo>
                    <a:pt x="90" y="42"/>
                  </a:lnTo>
                  <a:lnTo>
                    <a:pt x="78" y="18"/>
                  </a:lnTo>
                  <a:lnTo>
                    <a:pt x="60" y="0"/>
                  </a:lnTo>
                  <a:lnTo>
                    <a:pt x="30" y="6"/>
                  </a:lnTo>
                  <a:lnTo>
                    <a:pt x="18" y="18"/>
                  </a:lnTo>
                  <a:lnTo>
                    <a:pt x="6" y="30"/>
                  </a:lnTo>
                  <a:lnTo>
                    <a:pt x="0" y="42"/>
                  </a:lnTo>
                  <a:lnTo>
                    <a:pt x="6" y="60"/>
                  </a:lnTo>
                  <a:lnTo>
                    <a:pt x="24" y="78"/>
                  </a:lnTo>
                  <a:lnTo>
                    <a:pt x="48" y="90"/>
                  </a:lnTo>
                  <a:lnTo>
                    <a:pt x="66" y="96"/>
                  </a:lnTo>
                  <a:lnTo>
                    <a:pt x="66" y="96"/>
                  </a:lnTo>
                  <a:close/>
                  <a:moveTo>
                    <a:pt x="42" y="18"/>
                  </a:moveTo>
                  <a:lnTo>
                    <a:pt x="60" y="18"/>
                  </a:lnTo>
                  <a:lnTo>
                    <a:pt x="72" y="24"/>
                  </a:lnTo>
                  <a:lnTo>
                    <a:pt x="72" y="36"/>
                  </a:lnTo>
                  <a:lnTo>
                    <a:pt x="72" y="48"/>
                  </a:lnTo>
                  <a:lnTo>
                    <a:pt x="66" y="72"/>
                  </a:lnTo>
                  <a:lnTo>
                    <a:pt x="60" y="78"/>
                  </a:lnTo>
                  <a:lnTo>
                    <a:pt x="60" y="84"/>
                  </a:lnTo>
                  <a:lnTo>
                    <a:pt x="42" y="72"/>
                  </a:lnTo>
                  <a:lnTo>
                    <a:pt x="30" y="66"/>
                  </a:lnTo>
                  <a:lnTo>
                    <a:pt x="18" y="42"/>
                  </a:lnTo>
                  <a:lnTo>
                    <a:pt x="24" y="30"/>
                  </a:lnTo>
                  <a:lnTo>
                    <a:pt x="42" y="18"/>
                  </a:lnTo>
                  <a:lnTo>
                    <a:pt x="42" y="18"/>
                  </a:lnTo>
                  <a:close/>
                </a:path>
              </a:pathLst>
            </a:custGeom>
            <a:gradFill rotWithShape="0">
              <a:gsLst>
                <a:gs pos="0">
                  <a:schemeClr val="bg2"/>
                </a:gs>
                <a:gs pos="100000">
                  <a:schemeClr val="bg2">
                    <a:gamma/>
                    <a:tint val="81961"/>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sz="2400">
                <a:latin typeface="Arial" charset="0"/>
              </a:endParaRPr>
            </a:p>
          </p:txBody>
        </p:sp>
        <p:sp>
          <p:nvSpPr>
            <p:cNvPr id="152607" name="Freeform 31">
              <a:extLst>
                <a:ext uri="{FF2B5EF4-FFF2-40B4-BE49-F238E27FC236}">
                  <a16:creationId xmlns:a16="http://schemas.microsoft.com/office/drawing/2014/main" id="{7FD12BA7-BCED-4B29-825C-67F73DBBEC38}"/>
                </a:ext>
              </a:extLst>
            </p:cNvPr>
            <p:cNvSpPr>
              <a:spLocks noEditPoints="1"/>
            </p:cNvSpPr>
            <p:nvPr userDrawn="1"/>
          </p:nvSpPr>
          <p:spPr bwMode="ltGray">
            <a:xfrm>
              <a:off x="5422" y="3603"/>
              <a:ext cx="72" cy="108"/>
            </a:xfrm>
            <a:custGeom>
              <a:avLst/>
              <a:gdLst>
                <a:gd name="T0" fmla="*/ 0 w 72"/>
                <a:gd name="T1" fmla="*/ 90 h 108"/>
                <a:gd name="T2" fmla="*/ 12 w 72"/>
                <a:gd name="T3" fmla="*/ 102 h 108"/>
                <a:gd name="T4" fmla="*/ 24 w 72"/>
                <a:gd name="T5" fmla="*/ 108 h 108"/>
                <a:gd name="T6" fmla="*/ 48 w 72"/>
                <a:gd name="T7" fmla="*/ 108 h 108"/>
                <a:gd name="T8" fmla="*/ 66 w 72"/>
                <a:gd name="T9" fmla="*/ 96 h 108"/>
                <a:gd name="T10" fmla="*/ 72 w 72"/>
                <a:gd name="T11" fmla="*/ 66 h 108"/>
                <a:gd name="T12" fmla="*/ 66 w 72"/>
                <a:gd name="T13" fmla="*/ 42 h 108"/>
                <a:gd name="T14" fmla="*/ 60 w 72"/>
                <a:gd name="T15" fmla="*/ 18 h 108"/>
                <a:gd name="T16" fmla="*/ 48 w 72"/>
                <a:gd name="T17" fmla="*/ 6 h 108"/>
                <a:gd name="T18" fmla="*/ 42 w 72"/>
                <a:gd name="T19" fmla="*/ 0 h 108"/>
                <a:gd name="T20" fmla="*/ 42 w 72"/>
                <a:gd name="T21" fmla="*/ 0 h 108"/>
                <a:gd name="T22" fmla="*/ 36 w 72"/>
                <a:gd name="T23" fmla="*/ 0 h 108"/>
                <a:gd name="T24" fmla="*/ 18 w 72"/>
                <a:gd name="T25" fmla="*/ 24 h 108"/>
                <a:gd name="T26" fmla="*/ 6 w 72"/>
                <a:gd name="T27" fmla="*/ 48 h 108"/>
                <a:gd name="T28" fmla="*/ 0 w 72"/>
                <a:gd name="T29" fmla="*/ 66 h 108"/>
                <a:gd name="T30" fmla="*/ 0 w 72"/>
                <a:gd name="T31" fmla="*/ 90 h 108"/>
                <a:gd name="T32" fmla="*/ 0 w 72"/>
                <a:gd name="T33" fmla="*/ 90 h 108"/>
                <a:gd name="T34" fmla="*/ 12 w 72"/>
                <a:gd name="T35" fmla="*/ 66 h 108"/>
                <a:gd name="T36" fmla="*/ 18 w 72"/>
                <a:gd name="T37" fmla="*/ 48 h 108"/>
                <a:gd name="T38" fmla="*/ 24 w 72"/>
                <a:gd name="T39" fmla="*/ 36 h 108"/>
                <a:gd name="T40" fmla="*/ 30 w 72"/>
                <a:gd name="T41" fmla="*/ 24 h 108"/>
                <a:gd name="T42" fmla="*/ 36 w 72"/>
                <a:gd name="T43" fmla="*/ 18 h 108"/>
                <a:gd name="T44" fmla="*/ 54 w 72"/>
                <a:gd name="T45" fmla="*/ 30 h 108"/>
                <a:gd name="T46" fmla="*/ 60 w 72"/>
                <a:gd name="T47" fmla="*/ 48 h 108"/>
                <a:gd name="T48" fmla="*/ 66 w 72"/>
                <a:gd name="T49" fmla="*/ 72 h 108"/>
                <a:gd name="T50" fmla="*/ 66 w 72"/>
                <a:gd name="T51" fmla="*/ 84 h 108"/>
                <a:gd name="T52" fmla="*/ 54 w 72"/>
                <a:gd name="T53" fmla="*/ 96 h 108"/>
                <a:gd name="T54" fmla="*/ 30 w 72"/>
                <a:gd name="T55" fmla="*/ 102 h 108"/>
                <a:gd name="T56" fmla="*/ 24 w 72"/>
                <a:gd name="T57" fmla="*/ 96 h 108"/>
                <a:gd name="T58" fmla="*/ 12 w 72"/>
                <a:gd name="T59" fmla="*/ 90 h 108"/>
                <a:gd name="T60" fmla="*/ 12 w 72"/>
                <a:gd name="T61" fmla="*/ 78 h 108"/>
                <a:gd name="T62" fmla="*/ 12 w 72"/>
                <a:gd name="T63" fmla="*/ 66 h 108"/>
                <a:gd name="T64" fmla="*/ 12 w 72"/>
                <a:gd name="T65" fmla="*/ 66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72" h="108">
                  <a:moveTo>
                    <a:pt x="0" y="90"/>
                  </a:moveTo>
                  <a:lnTo>
                    <a:pt x="12" y="102"/>
                  </a:lnTo>
                  <a:lnTo>
                    <a:pt x="24" y="108"/>
                  </a:lnTo>
                  <a:lnTo>
                    <a:pt x="48" y="108"/>
                  </a:lnTo>
                  <a:lnTo>
                    <a:pt x="66" y="96"/>
                  </a:lnTo>
                  <a:lnTo>
                    <a:pt x="72" y="66"/>
                  </a:lnTo>
                  <a:lnTo>
                    <a:pt x="66" y="42"/>
                  </a:lnTo>
                  <a:lnTo>
                    <a:pt x="60" y="18"/>
                  </a:lnTo>
                  <a:lnTo>
                    <a:pt x="48" y="6"/>
                  </a:lnTo>
                  <a:lnTo>
                    <a:pt x="42" y="0"/>
                  </a:lnTo>
                  <a:lnTo>
                    <a:pt x="42" y="0"/>
                  </a:lnTo>
                  <a:lnTo>
                    <a:pt x="36" y="0"/>
                  </a:lnTo>
                  <a:lnTo>
                    <a:pt x="18" y="24"/>
                  </a:lnTo>
                  <a:lnTo>
                    <a:pt x="6" y="48"/>
                  </a:lnTo>
                  <a:lnTo>
                    <a:pt x="0" y="66"/>
                  </a:lnTo>
                  <a:lnTo>
                    <a:pt x="0" y="90"/>
                  </a:lnTo>
                  <a:lnTo>
                    <a:pt x="0" y="90"/>
                  </a:lnTo>
                  <a:close/>
                  <a:moveTo>
                    <a:pt x="12" y="66"/>
                  </a:moveTo>
                  <a:lnTo>
                    <a:pt x="18" y="48"/>
                  </a:lnTo>
                  <a:lnTo>
                    <a:pt x="24" y="36"/>
                  </a:lnTo>
                  <a:lnTo>
                    <a:pt x="30" y="24"/>
                  </a:lnTo>
                  <a:lnTo>
                    <a:pt x="36" y="18"/>
                  </a:lnTo>
                  <a:lnTo>
                    <a:pt x="54" y="30"/>
                  </a:lnTo>
                  <a:lnTo>
                    <a:pt x="60" y="48"/>
                  </a:lnTo>
                  <a:lnTo>
                    <a:pt x="66" y="72"/>
                  </a:lnTo>
                  <a:lnTo>
                    <a:pt x="66" y="84"/>
                  </a:lnTo>
                  <a:lnTo>
                    <a:pt x="54" y="96"/>
                  </a:lnTo>
                  <a:lnTo>
                    <a:pt x="30" y="102"/>
                  </a:lnTo>
                  <a:lnTo>
                    <a:pt x="24" y="96"/>
                  </a:lnTo>
                  <a:lnTo>
                    <a:pt x="12" y="90"/>
                  </a:lnTo>
                  <a:lnTo>
                    <a:pt x="12" y="78"/>
                  </a:lnTo>
                  <a:lnTo>
                    <a:pt x="12" y="66"/>
                  </a:lnTo>
                  <a:lnTo>
                    <a:pt x="12" y="66"/>
                  </a:lnTo>
                  <a:close/>
                </a:path>
              </a:pathLst>
            </a:custGeom>
            <a:gradFill rotWithShape="0">
              <a:gsLst>
                <a:gs pos="0">
                  <a:schemeClr val="bg2"/>
                </a:gs>
                <a:gs pos="100000">
                  <a:schemeClr val="bg2">
                    <a:gamma/>
                    <a:tint val="81961"/>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sz="2400">
                <a:latin typeface="Arial" charset="0"/>
              </a:endParaRPr>
            </a:p>
          </p:txBody>
        </p:sp>
        <p:sp>
          <p:nvSpPr>
            <p:cNvPr id="152608" name="Rectangle 32">
              <a:extLst>
                <a:ext uri="{FF2B5EF4-FFF2-40B4-BE49-F238E27FC236}">
                  <a16:creationId xmlns:a16="http://schemas.microsoft.com/office/drawing/2014/main" id="{518880D1-7161-47E9-87A9-D3CF33A93CBF}"/>
                </a:ext>
              </a:extLst>
            </p:cNvPr>
            <p:cNvSpPr>
              <a:spLocks noChangeArrowheads="1"/>
            </p:cNvSpPr>
            <p:nvPr userDrawn="1"/>
          </p:nvSpPr>
          <p:spPr bwMode="ltGray">
            <a:xfrm>
              <a:off x="4238" y="1773"/>
              <a:ext cx="173" cy="2539"/>
            </a:xfrm>
            <a:prstGeom prst="rect">
              <a:avLst/>
            </a:prstGeom>
            <a:gradFill rotWithShape="0">
              <a:gsLst>
                <a:gs pos="0">
                  <a:schemeClr val="bg2">
                    <a:gamma/>
                    <a:tint val="81961"/>
                    <a:invGamma/>
                  </a:schemeClr>
                </a:gs>
                <a:gs pos="100000">
                  <a:schemeClr val="bg2"/>
                </a:gs>
              </a:gsLst>
              <a:lin ang="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en-US" sz="2400">
                <a:latin typeface="Arial" charset="0"/>
              </a:endParaRPr>
            </a:p>
          </p:txBody>
        </p:sp>
        <p:sp>
          <p:nvSpPr>
            <p:cNvPr id="152609" name="Rectangle 33">
              <a:extLst>
                <a:ext uri="{FF2B5EF4-FFF2-40B4-BE49-F238E27FC236}">
                  <a16:creationId xmlns:a16="http://schemas.microsoft.com/office/drawing/2014/main" id="{FD32533C-FFE2-4B92-ACE4-7BBF505E6070}"/>
                </a:ext>
              </a:extLst>
            </p:cNvPr>
            <p:cNvSpPr>
              <a:spLocks noChangeArrowheads="1"/>
            </p:cNvSpPr>
            <p:nvPr userDrawn="1"/>
          </p:nvSpPr>
          <p:spPr bwMode="ltGray">
            <a:xfrm>
              <a:off x="4288" y="1545"/>
              <a:ext cx="76" cy="240"/>
            </a:xfrm>
            <a:prstGeom prst="rect">
              <a:avLst/>
            </a:prstGeom>
            <a:gradFill rotWithShape="0">
              <a:gsLst>
                <a:gs pos="0">
                  <a:schemeClr val="bg2"/>
                </a:gs>
                <a:gs pos="100000">
                  <a:schemeClr val="bg2">
                    <a:gamma/>
                    <a:tint val="81961"/>
                    <a:invGamma/>
                  </a:schemeClr>
                </a:gs>
              </a:gsLst>
              <a:lin ang="54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en-US" sz="2400">
                <a:latin typeface="Arial" charset="0"/>
              </a:endParaRPr>
            </a:p>
          </p:txBody>
        </p:sp>
        <p:sp>
          <p:nvSpPr>
            <p:cNvPr id="152610" name="AutoShape 34">
              <a:extLst>
                <a:ext uri="{FF2B5EF4-FFF2-40B4-BE49-F238E27FC236}">
                  <a16:creationId xmlns:a16="http://schemas.microsoft.com/office/drawing/2014/main" id="{9AC93800-25CB-4D45-9E75-BB922E1C868E}"/>
                </a:ext>
              </a:extLst>
            </p:cNvPr>
            <p:cNvSpPr>
              <a:spLocks noChangeArrowheads="1"/>
            </p:cNvSpPr>
            <p:nvPr userDrawn="1"/>
          </p:nvSpPr>
          <p:spPr bwMode="ltGray">
            <a:xfrm>
              <a:off x="4220" y="1743"/>
              <a:ext cx="205" cy="52"/>
            </a:xfrm>
            <a:prstGeom prst="roundRect">
              <a:avLst>
                <a:gd name="adj" fmla="val 16667"/>
              </a:avLst>
            </a:prstGeom>
            <a:gradFill rotWithShape="0">
              <a:gsLst>
                <a:gs pos="0">
                  <a:schemeClr val="bg2"/>
                </a:gs>
                <a:gs pos="100000">
                  <a:schemeClr val="bg2">
                    <a:gamma/>
                    <a:tint val="81961"/>
                    <a:invGamma/>
                  </a:schemeClr>
                </a:gs>
              </a:gsLst>
              <a:lin ang="54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en-US" sz="2400">
                <a:latin typeface="Arial" charset="0"/>
              </a:endParaRPr>
            </a:p>
          </p:txBody>
        </p:sp>
        <p:sp>
          <p:nvSpPr>
            <p:cNvPr id="152611" name="Freeform 35">
              <a:extLst>
                <a:ext uri="{FF2B5EF4-FFF2-40B4-BE49-F238E27FC236}">
                  <a16:creationId xmlns:a16="http://schemas.microsoft.com/office/drawing/2014/main" id="{93E169B8-F7C7-48D6-9DF3-AD50131CB887}"/>
                </a:ext>
              </a:extLst>
            </p:cNvPr>
            <p:cNvSpPr>
              <a:spLocks/>
            </p:cNvSpPr>
            <p:nvPr userDrawn="1"/>
          </p:nvSpPr>
          <p:spPr bwMode="ltGray">
            <a:xfrm>
              <a:off x="4306" y="1529"/>
              <a:ext cx="252" cy="1576"/>
            </a:xfrm>
            <a:custGeom>
              <a:avLst/>
              <a:gdLst>
                <a:gd name="T0" fmla="*/ 252 w 252"/>
                <a:gd name="T1" fmla="*/ 1576 h 1576"/>
                <a:gd name="T2" fmla="*/ 12 w 252"/>
                <a:gd name="T3" fmla="*/ 84 h 1576"/>
                <a:gd name="T4" fmla="*/ 12 w 252"/>
                <a:gd name="T5" fmla="*/ 60 h 1576"/>
                <a:gd name="T6" fmla="*/ 0 w 252"/>
                <a:gd name="T7" fmla="*/ 12 h 1576"/>
                <a:gd name="T8" fmla="*/ 72 w 252"/>
                <a:gd name="T9" fmla="*/ 0 h 1576"/>
                <a:gd name="T10" fmla="*/ 72 w 252"/>
                <a:gd name="T11" fmla="*/ 0 h 1576"/>
                <a:gd name="T12" fmla="*/ 78 w 252"/>
                <a:gd name="T13" fmla="*/ 48 h 1576"/>
                <a:gd name="T14" fmla="*/ 88 w 252"/>
                <a:gd name="T15" fmla="*/ 66 h 157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52" h="1576">
                  <a:moveTo>
                    <a:pt x="252" y="1576"/>
                  </a:moveTo>
                  <a:lnTo>
                    <a:pt x="12" y="84"/>
                  </a:lnTo>
                  <a:lnTo>
                    <a:pt x="12" y="60"/>
                  </a:lnTo>
                  <a:lnTo>
                    <a:pt x="0" y="12"/>
                  </a:lnTo>
                  <a:lnTo>
                    <a:pt x="72" y="0"/>
                  </a:lnTo>
                  <a:lnTo>
                    <a:pt x="72" y="0"/>
                  </a:lnTo>
                  <a:lnTo>
                    <a:pt x="78" y="48"/>
                  </a:lnTo>
                  <a:lnTo>
                    <a:pt x="88" y="66"/>
                  </a:lnTo>
                </a:path>
              </a:pathLst>
            </a:custGeom>
            <a:gradFill rotWithShape="0">
              <a:gsLst>
                <a:gs pos="0">
                  <a:schemeClr val="bg2">
                    <a:gamma/>
                    <a:tint val="81961"/>
                    <a:invGamma/>
                  </a:schemeClr>
                </a:gs>
                <a:gs pos="100000">
                  <a:schemeClr val="bg2"/>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sz="2400">
                <a:latin typeface="Arial" charset="0"/>
              </a:endParaRPr>
            </a:p>
          </p:txBody>
        </p:sp>
        <p:sp>
          <p:nvSpPr>
            <p:cNvPr id="152612" name="Freeform 36">
              <a:extLst>
                <a:ext uri="{FF2B5EF4-FFF2-40B4-BE49-F238E27FC236}">
                  <a16:creationId xmlns:a16="http://schemas.microsoft.com/office/drawing/2014/main" id="{019BD12A-3416-44F7-A16C-8B081FA5BDBB}"/>
                </a:ext>
              </a:extLst>
            </p:cNvPr>
            <p:cNvSpPr>
              <a:spLocks/>
            </p:cNvSpPr>
            <p:nvPr userDrawn="1"/>
          </p:nvSpPr>
          <p:spPr bwMode="ltGray">
            <a:xfrm>
              <a:off x="4169" y="1421"/>
              <a:ext cx="317" cy="138"/>
            </a:xfrm>
            <a:custGeom>
              <a:avLst/>
              <a:gdLst>
                <a:gd name="T0" fmla="*/ 161 w 316"/>
                <a:gd name="T1" fmla="*/ 0 h 138"/>
                <a:gd name="T2" fmla="*/ 227 w 316"/>
                <a:gd name="T3" fmla="*/ 6 h 138"/>
                <a:gd name="T4" fmla="*/ 275 w 316"/>
                <a:gd name="T5" fmla="*/ 36 h 138"/>
                <a:gd name="T6" fmla="*/ 304 w 316"/>
                <a:gd name="T7" fmla="*/ 78 h 138"/>
                <a:gd name="T8" fmla="*/ 316 w 316"/>
                <a:gd name="T9" fmla="*/ 138 h 138"/>
                <a:gd name="T10" fmla="*/ 0 w 316"/>
                <a:gd name="T11" fmla="*/ 138 h 138"/>
                <a:gd name="T12" fmla="*/ 11 w 316"/>
                <a:gd name="T13" fmla="*/ 78 h 138"/>
                <a:gd name="T14" fmla="*/ 47 w 316"/>
                <a:gd name="T15" fmla="*/ 36 h 138"/>
                <a:gd name="T16" fmla="*/ 95 w 316"/>
                <a:gd name="T17" fmla="*/ 6 h 138"/>
                <a:gd name="T18" fmla="*/ 161 w 316"/>
                <a:gd name="T19" fmla="*/ 0 h 138"/>
                <a:gd name="T20" fmla="*/ 161 w 316"/>
                <a:gd name="T21"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16" h="138">
                  <a:moveTo>
                    <a:pt x="161" y="0"/>
                  </a:moveTo>
                  <a:lnTo>
                    <a:pt x="227" y="6"/>
                  </a:lnTo>
                  <a:lnTo>
                    <a:pt x="275" y="36"/>
                  </a:lnTo>
                  <a:lnTo>
                    <a:pt x="304" y="78"/>
                  </a:lnTo>
                  <a:lnTo>
                    <a:pt x="316" y="138"/>
                  </a:lnTo>
                  <a:lnTo>
                    <a:pt x="0" y="138"/>
                  </a:lnTo>
                  <a:lnTo>
                    <a:pt x="11" y="78"/>
                  </a:lnTo>
                  <a:lnTo>
                    <a:pt x="47" y="36"/>
                  </a:lnTo>
                  <a:lnTo>
                    <a:pt x="95" y="6"/>
                  </a:lnTo>
                  <a:lnTo>
                    <a:pt x="161" y="0"/>
                  </a:lnTo>
                  <a:lnTo>
                    <a:pt x="161" y="0"/>
                  </a:lnTo>
                  <a:close/>
                </a:path>
              </a:pathLst>
            </a:custGeom>
            <a:gradFill rotWithShape="0">
              <a:gsLst>
                <a:gs pos="0">
                  <a:schemeClr val="bg2">
                    <a:gamma/>
                    <a:tint val="81961"/>
                    <a:invGamma/>
                  </a:schemeClr>
                </a:gs>
                <a:gs pos="100000">
                  <a:schemeClr val="bg2"/>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sz="2400">
                <a:latin typeface="Arial" charset="0"/>
              </a:endParaRPr>
            </a:p>
          </p:txBody>
        </p:sp>
      </p:grpSp>
      <p:sp>
        <p:nvSpPr>
          <p:cNvPr id="152613" name="Rectangle 37">
            <a:extLst>
              <a:ext uri="{FF2B5EF4-FFF2-40B4-BE49-F238E27FC236}">
                <a16:creationId xmlns:a16="http://schemas.microsoft.com/office/drawing/2014/main" id="{457C69AE-1F54-41E6-968F-FA212C6369F5}"/>
              </a:ext>
            </a:extLst>
          </p:cNvPr>
          <p:cNvSpPr>
            <a:spLocks noGrp="1" noChangeArrowheads="1"/>
          </p:cNvSpPr>
          <p:nvPr>
            <p:ph type="title"/>
          </p:nvPr>
        </p:nvSpPr>
        <p:spPr bwMode="auto">
          <a:xfrm>
            <a:off x="609600" y="277813"/>
            <a:ext cx="109728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52614" name="Rectangle 38">
            <a:extLst>
              <a:ext uri="{FF2B5EF4-FFF2-40B4-BE49-F238E27FC236}">
                <a16:creationId xmlns:a16="http://schemas.microsoft.com/office/drawing/2014/main" id="{B78E790E-FD86-4494-80AF-8439653829F6}"/>
              </a:ext>
            </a:extLst>
          </p:cNvPr>
          <p:cNvSpPr>
            <a:spLocks noGrp="1" noChangeArrowheads="1"/>
          </p:cNvSpPr>
          <p:nvPr>
            <p:ph type="body" idx="1"/>
          </p:nvPr>
        </p:nvSpPr>
        <p:spPr bwMode="auto">
          <a:xfrm>
            <a:off x="609600" y="1600201"/>
            <a:ext cx="10972800" cy="4530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52615" name="Rectangle 39">
            <a:extLst>
              <a:ext uri="{FF2B5EF4-FFF2-40B4-BE49-F238E27FC236}">
                <a16:creationId xmlns:a16="http://schemas.microsoft.com/office/drawing/2014/main" id="{4D73D859-0785-49FA-80C6-D07E9F64F3D2}"/>
              </a:ext>
            </a:extLst>
          </p:cNvPr>
          <p:cNvSpPr>
            <a:spLocks noGrp="1" noChangeArrowheads="1"/>
          </p:cNvSpPr>
          <p:nvPr>
            <p:ph type="dt" sz="half" idx="2"/>
          </p:nvPr>
        </p:nvSpPr>
        <p:spPr bwMode="auto">
          <a:xfrm>
            <a:off x="609600" y="6278563"/>
            <a:ext cx="2844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eaLnBrk="1" hangingPunct="1">
              <a:defRPr sz="1200" smtClean="0">
                <a:latin typeface="+mn-lt"/>
              </a:defRPr>
            </a:lvl1pPr>
          </a:lstStyle>
          <a:p>
            <a:pPr>
              <a:defRPr/>
            </a:pPr>
            <a:endParaRPr lang="en-US" altLang="en-US"/>
          </a:p>
        </p:txBody>
      </p:sp>
      <p:sp>
        <p:nvSpPr>
          <p:cNvPr id="152616" name="Rectangle 40">
            <a:extLst>
              <a:ext uri="{FF2B5EF4-FFF2-40B4-BE49-F238E27FC236}">
                <a16:creationId xmlns:a16="http://schemas.microsoft.com/office/drawing/2014/main" id="{40F66AF4-BCAB-47F5-8617-B896BF584320}"/>
              </a:ext>
            </a:extLst>
          </p:cNvPr>
          <p:cNvSpPr>
            <a:spLocks noGrp="1" noChangeArrowheads="1"/>
          </p:cNvSpPr>
          <p:nvPr>
            <p:ph type="ftr" sz="quarter" idx="3"/>
          </p:nvPr>
        </p:nvSpPr>
        <p:spPr bwMode="auto">
          <a:xfrm>
            <a:off x="4165600" y="6278563"/>
            <a:ext cx="3860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ctr" eaLnBrk="1" hangingPunct="1">
              <a:defRPr sz="1200" smtClean="0">
                <a:latin typeface="+mn-lt"/>
              </a:defRPr>
            </a:lvl1pPr>
          </a:lstStyle>
          <a:p>
            <a:pPr>
              <a:defRPr/>
            </a:pPr>
            <a:endParaRPr lang="en-US" altLang="en-US"/>
          </a:p>
        </p:txBody>
      </p:sp>
      <p:sp>
        <p:nvSpPr>
          <p:cNvPr id="152617" name="Rectangle 41">
            <a:extLst>
              <a:ext uri="{FF2B5EF4-FFF2-40B4-BE49-F238E27FC236}">
                <a16:creationId xmlns:a16="http://schemas.microsoft.com/office/drawing/2014/main" id="{E3AB23AA-B188-462F-A2B3-3DBE4B55FD23}"/>
              </a:ext>
            </a:extLst>
          </p:cNvPr>
          <p:cNvSpPr>
            <a:spLocks noGrp="1" noChangeArrowheads="1"/>
          </p:cNvSpPr>
          <p:nvPr>
            <p:ph type="sldNum" sz="quarter" idx="4"/>
          </p:nvPr>
        </p:nvSpPr>
        <p:spPr bwMode="auto">
          <a:xfrm>
            <a:off x="8737600" y="6278563"/>
            <a:ext cx="2844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1" hangingPunct="1">
              <a:defRPr sz="1200">
                <a:latin typeface="Tahoma" panose="020B0604030504040204" pitchFamily="34" charset="0"/>
              </a:defRPr>
            </a:lvl1pPr>
          </a:lstStyle>
          <a:p>
            <a:fld id="{EE29793A-CD13-4088-801E-6EB8088F9EB6}" type="slidenum">
              <a:rPr lang="en-US" altLang="en-US"/>
              <a:pPr/>
              <a:t>‹#›</a:t>
            </a:fld>
            <a:endParaRPr lang="en-US" altLang="en-US"/>
          </a:p>
        </p:txBody>
      </p:sp>
    </p:spTree>
  </p:cSld>
  <p:clrMap bg1="dk2" tx1="lt1" bg2="dk1" tx2="lt2" accent1="accent1" accent2="accent2" accent3="accent3" accent4="accent4" accent5="accent5" accent6="accent6" hlink="hlink" folHlink="folHlink"/>
  <p:sldLayoutIdLst>
    <p:sldLayoutId id="2147483888" r:id="rId1"/>
    <p:sldLayoutId id="2147483872" r:id="rId2"/>
    <p:sldLayoutId id="2147483873" r:id="rId3"/>
    <p:sldLayoutId id="2147483874" r:id="rId4"/>
    <p:sldLayoutId id="2147483875" r:id="rId5"/>
    <p:sldLayoutId id="2147483876" r:id="rId6"/>
    <p:sldLayoutId id="2147483877" r:id="rId7"/>
    <p:sldLayoutId id="2147483878" r:id="rId8"/>
    <p:sldLayoutId id="2147483879" r:id="rId9"/>
    <p:sldLayoutId id="2147483880" r:id="rId10"/>
    <p:sldLayoutId id="2147483881" r:id="rId11"/>
  </p:sldLayoutIdLst>
  <p:transition>
    <p:random/>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grpId="0" nodeType="afterEffect">
                                  <p:stCondLst>
                                    <p:cond delay="100"/>
                                  </p:stCondLst>
                                  <p:childTnLst>
                                    <p:set>
                                      <p:cBhvr>
                                        <p:cTn id="6" dur="1" fill="hold">
                                          <p:stCondLst>
                                            <p:cond delay="0"/>
                                          </p:stCondLst>
                                        </p:cTn>
                                        <p:tgtEl>
                                          <p:spTgt spid="152613"/>
                                        </p:tgtEl>
                                        <p:attrNameLst>
                                          <p:attrName>style.visibility</p:attrName>
                                        </p:attrNameLst>
                                      </p:cBhvr>
                                      <p:to>
                                        <p:strVal val="visible"/>
                                      </p:to>
                                    </p:set>
                                    <p:anim calcmode="lin" valueType="num">
                                      <p:cBhvr additive="base">
                                        <p:cTn id="7" dur="500" fill="hold"/>
                                        <p:tgtEl>
                                          <p:spTgt spid="152613"/>
                                        </p:tgtEl>
                                        <p:attrNameLst>
                                          <p:attrName>ppt_x</p:attrName>
                                        </p:attrNameLst>
                                      </p:cBhvr>
                                      <p:tavLst>
                                        <p:tav tm="0">
                                          <p:val>
                                            <p:strVal val="0-#ppt_w/2"/>
                                          </p:val>
                                        </p:tav>
                                        <p:tav tm="100000">
                                          <p:val>
                                            <p:strVal val="#ppt_x"/>
                                          </p:val>
                                        </p:tav>
                                      </p:tavLst>
                                    </p:anim>
                                    <p:anim calcmode="lin" valueType="num">
                                      <p:cBhvr additive="base">
                                        <p:cTn id="8" dur="500" fill="hold"/>
                                        <p:tgtEl>
                                          <p:spTgt spid="152613"/>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2" presetClass="entr" presetSubtype="8" fill="hold" grpId="0" nodeType="clickEffect">
                                  <p:stCondLst>
                                    <p:cond delay="0"/>
                                  </p:stCondLst>
                                  <p:childTnLst>
                                    <p:set>
                                      <p:cBhvr>
                                        <p:cTn id="12" dur="1" fill="hold">
                                          <p:stCondLst>
                                            <p:cond delay="0"/>
                                          </p:stCondLst>
                                        </p:cTn>
                                        <p:tgtEl>
                                          <p:spTgt spid="152614">
                                            <p:txEl>
                                              <p:pRg st="0" end="0"/>
                                            </p:txEl>
                                          </p:spTgt>
                                        </p:tgtEl>
                                        <p:attrNameLst>
                                          <p:attrName>style.visibility</p:attrName>
                                        </p:attrNameLst>
                                      </p:cBhvr>
                                      <p:to>
                                        <p:strVal val="visible"/>
                                      </p:to>
                                    </p:set>
                                    <p:animEffect transition="in" filter="wipe(left)">
                                      <p:cBhvr>
                                        <p:cTn id="13" dur="500"/>
                                        <p:tgtEl>
                                          <p:spTgt spid="152614">
                                            <p:txEl>
                                              <p:pRg st="0" end="0"/>
                                            </p:txEl>
                                          </p:spTgt>
                                        </p:tgtEl>
                                      </p:cBhvr>
                                    </p:animEffect>
                                  </p:childTnLst>
                                </p:cTn>
                              </p:par>
                              <p:par>
                                <p:cTn id="14" presetID="22" presetClass="entr" presetSubtype="8" fill="hold" grpId="0" nodeType="withEffect">
                                  <p:stCondLst>
                                    <p:cond delay="0"/>
                                  </p:stCondLst>
                                  <p:childTnLst>
                                    <p:set>
                                      <p:cBhvr>
                                        <p:cTn id="15" dur="1" fill="hold">
                                          <p:stCondLst>
                                            <p:cond delay="0"/>
                                          </p:stCondLst>
                                        </p:cTn>
                                        <p:tgtEl>
                                          <p:spTgt spid="152614">
                                            <p:txEl>
                                              <p:pRg st="1" end="1"/>
                                            </p:txEl>
                                          </p:spTgt>
                                        </p:tgtEl>
                                        <p:attrNameLst>
                                          <p:attrName>style.visibility</p:attrName>
                                        </p:attrNameLst>
                                      </p:cBhvr>
                                      <p:to>
                                        <p:strVal val="visible"/>
                                      </p:to>
                                    </p:set>
                                    <p:animEffect transition="in" filter="wipe(left)">
                                      <p:cBhvr>
                                        <p:cTn id="16" dur="500"/>
                                        <p:tgtEl>
                                          <p:spTgt spid="152614">
                                            <p:txEl>
                                              <p:pRg st="1" end="1"/>
                                            </p:txEl>
                                          </p:spTgt>
                                        </p:tgtEl>
                                      </p:cBhvr>
                                    </p:animEffect>
                                  </p:childTnLst>
                                </p:cTn>
                              </p:par>
                              <p:par>
                                <p:cTn id="17" presetID="22" presetClass="entr" presetSubtype="8" fill="hold" grpId="0" nodeType="withEffect">
                                  <p:stCondLst>
                                    <p:cond delay="0"/>
                                  </p:stCondLst>
                                  <p:childTnLst>
                                    <p:set>
                                      <p:cBhvr>
                                        <p:cTn id="18" dur="1" fill="hold">
                                          <p:stCondLst>
                                            <p:cond delay="0"/>
                                          </p:stCondLst>
                                        </p:cTn>
                                        <p:tgtEl>
                                          <p:spTgt spid="152614">
                                            <p:txEl>
                                              <p:pRg st="2" end="2"/>
                                            </p:txEl>
                                          </p:spTgt>
                                        </p:tgtEl>
                                        <p:attrNameLst>
                                          <p:attrName>style.visibility</p:attrName>
                                        </p:attrNameLst>
                                      </p:cBhvr>
                                      <p:to>
                                        <p:strVal val="visible"/>
                                      </p:to>
                                    </p:set>
                                    <p:animEffect transition="in" filter="wipe(left)">
                                      <p:cBhvr>
                                        <p:cTn id="19" dur="500"/>
                                        <p:tgtEl>
                                          <p:spTgt spid="152614">
                                            <p:txEl>
                                              <p:pRg st="2" end="2"/>
                                            </p:txEl>
                                          </p:spTgt>
                                        </p:tgtEl>
                                      </p:cBhvr>
                                    </p:animEffect>
                                  </p:childTnLst>
                                </p:cTn>
                              </p:par>
                              <p:par>
                                <p:cTn id="20" presetID="22" presetClass="entr" presetSubtype="8" fill="hold" grpId="0" nodeType="withEffect">
                                  <p:stCondLst>
                                    <p:cond delay="0"/>
                                  </p:stCondLst>
                                  <p:childTnLst>
                                    <p:set>
                                      <p:cBhvr>
                                        <p:cTn id="21" dur="1" fill="hold">
                                          <p:stCondLst>
                                            <p:cond delay="0"/>
                                          </p:stCondLst>
                                        </p:cTn>
                                        <p:tgtEl>
                                          <p:spTgt spid="152614">
                                            <p:txEl>
                                              <p:pRg st="3" end="3"/>
                                            </p:txEl>
                                          </p:spTgt>
                                        </p:tgtEl>
                                        <p:attrNameLst>
                                          <p:attrName>style.visibility</p:attrName>
                                        </p:attrNameLst>
                                      </p:cBhvr>
                                      <p:to>
                                        <p:strVal val="visible"/>
                                      </p:to>
                                    </p:set>
                                    <p:animEffect transition="in" filter="wipe(left)">
                                      <p:cBhvr>
                                        <p:cTn id="22" dur="500"/>
                                        <p:tgtEl>
                                          <p:spTgt spid="152614">
                                            <p:txEl>
                                              <p:pRg st="3" end="3"/>
                                            </p:txEl>
                                          </p:spTgt>
                                        </p:tgtEl>
                                      </p:cBhvr>
                                    </p:animEffect>
                                  </p:childTnLst>
                                </p:cTn>
                              </p:par>
                              <p:par>
                                <p:cTn id="23" presetID="22" presetClass="entr" presetSubtype="8" fill="hold" grpId="0" nodeType="withEffect">
                                  <p:stCondLst>
                                    <p:cond delay="0"/>
                                  </p:stCondLst>
                                  <p:childTnLst>
                                    <p:set>
                                      <p:cBhvr>
                                        <p:cTn id="24" dur="1" fill="hold">
                                          <p:stCondLst>
                                            <p:cond delay="0"/>
                                          </p:stCondLst>
                                        </p:cTn>
                                        <p:tgtEl>
                                          <p:spTgt spid="152614">
                                            <p:txEl>
                                              <p:pRg st="4" end="4"/>
                                            </p:txEl>
                                          </p:spTgt>
                                        </p:tgtEl>
                                        <p:attrNameLst>
                                          <p:attrName>style.visibility</p:attrName>
                                        </p:attrNameLst>
                                      </p:cBhvr>
                                      <p:to>
                                        <p:strVal val="visible"/>
                                      </p:to>
                                    </p:set>
                                    <p:animEffect transition="in" filter="wipe(left)">
                                      <p:cBhvr>
                                        <p:cTn id="25" dur="500"/>
                                        <p:tgtEl>
                                          <p:spTgt spid="15261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2613" grpId="0" autoUpdateAnimBg="0"/>
      <p:bldP spid="152614" grpId="0" build="p" autoUpdateAnimBg="0">
        <p:tmplLst>
          <p:tmpl lvl="1">
            <p:tnLst>
              <p:par>
                <p:cTn presetID="22" presetClass="entr" presetSubtype="8" fill="hold" nodeType="clickEffect">
                  <p:stCondLst>
                    <p:cond delay="0"/>
                  </p:stCondLst>
                  <p:childTnLst>
                    <p:set>
                      <p:cBhvr>
                        <p:cTn dur="1" fill="hold">
                          <p:stCondLst>
                            <p:cond delay="0"/>
                          </p:stCondLst>
                        </p:cTn>
                        <p:tgtEl>
                          <p:spTgt spid="152614"/>
                        </p:tgtEl>
                        <p:attrNameLst>
                          <p:attrName>style.visibility</p:attrName>
                        </p:attrNameLst>
                      </p:cBhvr>
                      <p:to>
                        <p:strVal val="visible"/>
                      </p:to>
                    </p:set>
                    <p:animEffect transition="in" filter="wipe(left)">
                      <p:cBhvr>
                        <p:cTn dur="500"/>
                        <p:tgtEl>
                          <p:spTgt spid="152614"/>
                        </p:tgtEl>
                      </p:cBhvr>
                    </p:animEffect>
                  </p:childTnLst>
                </p:cTn>
              </p:par>
            </p:tnLst>
          </p:tmpl>
          <p:tmpl lvl="2">
            <p:tnLst>
              <p:par>
                <p:cTn presetID="22" presetClass="entr" presetSubtype="8" fill="hold" nodeType="withEffect">
                  <p:stCondLst>
                    <p:cond delay="0"/>
                  </p:stCondLst>
                  <p:childTnLst>
                    <p:set>
                      <p:cBhvr>
                        <p:cTn dur="1" fill="hold">
                          <p:stCondLst>
                            <p:cond delay="0"/>
                          </p:stCondLst>
                        </p:cTn>
                        <p:tgtEl>
                          <p:spTgt spid="152614"/>
                        </p:tgtEl>
                        <p:attrNameLst>
                          <p:attrName>style.visibility</p:attrName>
                        </p:attrNameLst>
                      </p:cBhvr>
                      <p:to>
                        <p:strVal val="visible"/>
                      </p:to>
                    </p:set>
                    <p:animEffect transition="in" filter="wipe(left)">
                      <p:cBhvr>
                        <p:cTn dur="500"/>
                        <p:tgtEl>
                          <p:spTgt spid="152614"/>
                        </p:tgtEl>
                      </p:cBhvr>
                    </p:animEffect>
                  </p:childTnLst>
                </p:cTn>
              </p:par>
            </p:tnLst>
          </p:tmpl>
          <p:tmpl lvl="3">
            <p:tnLst>
              <p:par>
                <p:cTn presetID="22" presetClass="entr" presetSubtype="8" fill="hold" nodeType="withEffect">
                  <p:stCondLst>
                    <p:cond delay="0"/>
                  </p:stCondLst>
                  <p:childTnLst>
                    <p:set>
                      <p:cBhvr>
                        <p:cTn dur="1" fill="hold">
                          <p:stCondLst>
                            <p:cond delay="0"/>
                          </p:stCondLst>
                        </p:cTn>
                        <p:tgtEl>
                          <p:spTgt spid="152614"/>
                        </p:tgtEl>
                        <p:attrNameLst>
                          <p:attrName>style.visibility</p:attrName>
                        </p:attrNameLst>
                      </p:cBhvr>
                      <p:to>
                        <p:strVal val="visible"/>
                      </p:to>
                    </p:set>
                    <p:animEffect transition="in" filter="wipe(left)">
                      <p:cBhvr>
                        <p:cTn dur="500"/>
                        <p:tgtEl>
                          <p:spTgt spid="152614"/>
                        </p:tgtEl>
                      </p:cBhvr>
                    </p:animEffect>
                  </p:childTnLst>
                </p:cTn>
              </p:par>
            </p:tnLst>
          </p:tmpl>
          <p:tmpl lvl="4">
            <p:tnLst>
              <p:par>
                <p:cTn presetID="22" presetClass="entr" presetSubtype="8" fill="hold" nodeType="withEffect">
                  <p:stCondLst>
                    <p:cond delay="0"/>
                  </p:stCondLst>
                  <p:childTnLst>
                    <p:set>
                      <p:cBhvr>
                        <p:cTn dur="1" fill="hold">
                          <p:stCondLst>
                            <p:cond delay="0"/>
                          </p:stCondLst>
                        </p:cTn>
                        <p:tgtEl>
                          <p:spTgt spid="152614"/>
                        </p:tgtEl>
                        <p:attrNameLst>
                          <p:attrName>style.visibility</p:attrName>
                        </p:attrNameLst>
                      </p:cBhvr>
                      <p:to>
                        <p:strVal val="visible"/>
                      </p:to>
                    </p:set>
                    <p:animEffect transition="in" filter="wipe(left)">
                      <p:cBhvr>
                        <p:cTn dur="500"/>
                        <p:tgtEl>
                          <p:spTgt spid="152614"/>
                        </p:tgtEl>
                      </p:cBhvr>
                    </p:animEffect>
                  </p:childTnLst>
                </p:cTn>
              </p:par>
            </p:tnLst>
          </p:tmpl>
          <p:tmpl lvl="5">
            <p:tnLst>
              <p:par>
                <p:cTn presetID="22" presetClass="entr" presetSubtype="8" fill="hold" nodeType="withEffect">
                  <p:stCondLst>
                    <p:cond delay="0"/>
                  </p:stCondLst>
                  <p:childTnLst>
                    <p:set>
                      <p:cBhvr>
                        <p:cTn dur="1" fill="hold">
                          <p:stCondLst>
                            <p:cond delay="0"/>
                          </p:stCondLst>
                        </p:cTn>
                        <p:tgtEl>
                          <p:spTgt spid="152614"/>
                        </p:tgtEl>
                        <p:attrNameLst>
                          <p:attrName>style.visibility</p:attrName>
                        </p:attrNameLst>
                      </p:cBhvr>
                      <p:to>
                        <p:strVal val="visible"/>
                      </p:to>
                    </p:set>
                    <p:animEffect transition="in" filter="wipe(left)">
                      <p:cBhvr>
                        <p:cTn dur="500"/>
                        <p:tgtEl>
                          <p:spTgt spid="152614"/>
                        </p:tgtEl>
                      </p:cBhvr>
                    </p:animEffect>
                  </p:childTnLst>
                </p:cTn>
              </p:par>
            </p:tnLst>
          </p:tmpl>
        </p:tmplLst>
      </p:bldP>
    </p:bldLst>
  </p:timing>
  <p:hf hdr="0" ftr="0" dt="0"/>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9pPr>
    </p:titleStyle>
    <p:bodyStyle>
      <a:lvl1pPr marL="342900" indent="-342900" algn="l" rtl="0" eaLnBrk="0" fontAlgn="base" hangingPunct="0">
        <a:spcBef>
          <a:spcPct val="20000"/>
        </a:spcBef>
        <a:spcAft>
          <a:spcPct val="0"/>
        </a:spcAft>
        <a:buClr>
          <a:schemeClr val="hlink"/>
        </a:buClr>
        <a:buSzPct val="65000"/>
        <a:buFont typeface="Wingdings" panose="05000000000000000000" pitchFamily="2" charset="2"/>
        <a:buChar char="n"/>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tx1"/>
        </a:buClr>
        <a:buSzPct val="65000"/>
        <a:buFont typeface="Wingdings" panose="05000000000000000000" pitchFamily="2" charset="2"/>
        <a:buChar char="n"/>
        <a:defRPr sz="28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accent2"/>
        </a:buClr>
        <a:buSzPct val="65000"/>
        <a:buFont typeface="Wingdings" panose="05000000000000000000" pitchFamily="2" charset="2"/>
        <a:buChar char="n"/>
        <a:defRPr sz="24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lr>
          <a:schemeClr val="tx1"/>
        </a:buClr>
        <a:buSzPct val="65000"/>
        <a:buFont typeface="Wingdings" panose="05000000000000000000" pitchFamily="2" charset="2"/>
        <a:buChar char="n"/>
        <a:defRPr sz="20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folHlink"/>
        </a:buClr>
        <a:buSzPct val="65000"/>
        <a:buFont typeface="Wingdings" panose="05000000000000000000" pitchFamily="2" charset="2"/>
        <a:buChar char="n"/>
        <a:defRPr sz="20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folHlink"/>
        </a:buClr>
        <a:buSzPct val="65000"/>
        <a:buFont typeface="Wingdings" pitchFamily="2" charset="2"/>
        <a:buChar char="n"/>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folHlink"/>
        </a:buClr>
        <a:buSzPct val="65000"/>
        <a:buFont typeface="Wingdings" pitchFamily="2" charset="2"/>
        <a:buChar char="n"/>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folHlink"/>
        </a:buClr>
        <a:buSzPct val="65000"/>
        <a:buFont typeface="Wingdings" pitchFamily="2" charset="2"/>
        <a:buChar char="n"/>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folHlink"/>
        </a:buClr>
        <a:buSzPct val="65000"/>
        <a:buFont typeface="Wingdings" pitchFamily="2" charset="2"/>
        <a:buChar char="n"/>
        <a:defRPr sz="2000">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rgbClr val="660066"/>
        </a:solidFill>
        <a:effectLst/>
      </p:bgPr>
    </p:bg>
    <p:spTree>
      <p:nvGrpSpPr>
        <p:cNvPr id="1" name=""/>
        <p:cNvGrpSpPr/>
        <p:nvPr/>
      </p:nvGrpSpPr>
      <p:grpSpPr>
        <a:xfrm>
          <a:off x="0" y="0"/>
          <a:ext cx="0" cy="0"/>
          <a:chOff x="0" y="0"/>
          <a:chExt cx="0" cy="0"/>
        </a:xfrm>
      </p:grpSpPr>
      <p:pic>
        <p:nvPicPr>
          <p:cNvPr id="2050" name="Picture 2" descr="2">
            <a:extLst>
              <a:ext uri="{FF2B5EF4-FFF2-40B4-BE49-F238E27FC236}">
                <a16:creationId xmlns:a16="http://schemas.microsoft.com/office/drawing/2014/main" id="{17853F11-1C97-424E-8B72-1F8673B9A097}"/>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0" y="1"/>
            <a:ext cx="12200467" cy="6862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387" name="Rectangle 3">
            <a:extLst>
              <a:ext uri="{FF2B5EF4-FFF2-40B4-BE49-F238E27FC236}">
                <a16:creationId xmlns:a16="http://schemas.microsoft.com/office/drawing/2014/main" id="{FF2BEDE1-B9DA-483D-A784-06C2C1BB2C19}"/>
              </a:ext>
            </a:extLst>
          </p:cNvPr>
          <p:cNvSpPr>
            <a:spLocks noGrp="1" noChangeArrowheads="1"/>
          </p:cNvSpPr>
          <p:nvPr>
            <p:ph type="title"/>
          </p:nvPr>
        </p:nvSpPr>
        <p:spPr bwMode="auto">
          <a:xfrm>
            <a:off x="2641600" y="381000"/>
            <a:ext cx="96520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6388" name="Rectangle 4">
            <a:extLst>
              <a:ext uri="{FF2B5EF4-FFF2-40B4-BE49-F238E27FC236}">
                <a16:creationId xmlns:a16="http://schemas.microsoft.com/office/drawing/2014/main" id="{07ABF6F8-06EA-487D-9CF7-1F0A875789EC}"/>
              </a:ext>
            </a:extLst>
          </p:cNvPr>
          <p:cNvSpPr>
            <a:spLocks noGrp="1" noChangeArrowheads="1"/>
          </p:cNvSpPr>
          <p:nvPr>
            <p:ph type="body" idx="1"/>
          </p:nvPr>
        </p:nvSpPr>
        <p:spPr bwMode="auto">
          <a:xfrm>
            <a:off x="2641600" y="1752600"/>
            <a:ext cx="9042400" cy="434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6389" name="Rectangle 5">
            <a:extLst>
              <a:ext uri="{FF2B5EF4-FFF2-40B4-BE49-F238E27FC236}">
                <a16:creationId xmlns:a16="http://schemas.microsoft.com/office/drawing/2014/main" id="{E000291E-D9C4-47C9-84ED-7631F00A2836}"/>
              </a:ext>
            </a:extLst>
          </p:cNvPr>
          <p:cNvSpPr>
            <a:spLocks noGrp="1" noChangeArrowheads="1"/>
          </p:cNvSpPr>
          <p:nvPr>
            <p:ph type="dt" sz="half" idx="2"/>
          </p:nvPr>
        </p:nvSpPr>
        <p:spPr bwMode="auto">
          <a:xfrm>
            <a:off x="2641600" y="6248400"/>
            <a:ext cx="2540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400" smtClean="0">
                <a:latin typeface="Times New Roman" pitchFamily="18" charset="0"/>
              </a:defRPr>
            </a:lvl1pPr>
          </a:lstStyle>
          <a:p>
            <a:pPr>
              <a:defRPr/>
            </a:pPr>
            <a:endParaRPr lang="en-US" altLang="en-US"/>
          </a:p>
        </p:txBody>
      </p:sp>
      <p:sp>
        <p:nvSpPr>
          <p:cNvPr id="16390" name="Rectangle 6">
            <a:extLst>
              <a:ext uri="{FF2B5EF4-FFF2-40B4-BE49-F238E27FC236}">
                <a16:creationId xmlns:a16="http://schemas.microsoft.com/office/drawing/2014/main" id="{015C27BC-3359-4E3F-97C6-F57859A6C016}"/>
              </a:ext>
            </a:extLst>
          </p:cNvPr>
          <p:cNvSpPr>
            <a:spLocks noGrp="1" noChangeArrowheads="1"/>
          </p:cNvSpPr>
          <p:nvPr>
            <p:ph type="ftr" sz="quarter" idx="3"/>
          </p:nvPr>
        </p:nvSpPr>
        <p:spPr bwMode="auto">
          <a:xfrm>
            <a:off x="5181600" y="6248400"/>
            <a:ext cx="3860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hangingPunct="1">
              <a:defRPr sz="1400" smtClean="0">
                <a:latin typeface="Times New Roman" pitchFamily="18" charset="0"/>
              </a:defRPr>
            </a:lvl1pPr>
          </a:lstStyle>
          <a:p>
            <a:pPr>
              <a:defRPr/>
            </a:pPr>
            <a:endParaRPr lang="en-US" altLang="en-US"/>
          </a:p>
        </p:txBody>
      </p:sp>
      <p:sp>
        <p:nvSpPr>
          <p:cNvPr id="16391" name="Rectangle 7">
            <a:extLst>
              <a:ext uri="{FF2B5EF4-FFF2-40B4-BE49-F238E27FC236}">
                <a16:creationId xmlns:a16="http://schemas.microsoft.com/office/drawing/2014/main" id="{175EB336-4A19-4060-B54A-C5C5EC1399B0}"/>
              </a:ext>
            </a:extLst>
          </p:cNvPr>
          <p:cNvSpPr>
            <a:spLocks noGrp="1" noChangeArrowheads="1"/>
          </p:cNvSpPr>
          <p:nvPr>
            <p:ph type="sldNum" sz="quarter" idx="4"/>
          </p:nvPr>
        </p:nvSpPr>
        <p:spPr bwMode="auto">
          <a:xfrm>
            <a:off x="9144000" y="6248400"/>
            <a:ext cx="2540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400">
                <a:latin typeface="Times New Roman" panose="02020603050405020304" pitchFamily="18" charset="0"/>
              </a:defRPr>
            </a:lvl1pPr>
          </a:lstStyle>
          <a:p>
            <a:fld id="{9494353A-4EA7-47E2-9F69-C5A1EBDD7435}"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3788" r:id="rId1"/>
    <p:sldLayoutId id="2147483789" r:id="rId2"/>
    <p:sldLayoutId id="2147483790" r:id="rId3"/>
    <p:sldLayoutId id="2147483791" r:id="rId4"/>
    <p:sldLayoutId id="2147483792" r:id="rId5"/>
    <p:sldLayoutId id="2147483793" r:id="rId6"/>
    <p:sldLayoutId id="2147483794" r:id="rId7"/>
    <p:sldLayoutId id="2147483795" r:id="rId8"/>
    <p:sldLayoutId id="2147483796" r:id="rId9"/>
    <p:sldLayoutId id="2147483797" r:id="rId10"/>
    <p:sldLayoutId id="2147483798" r:id="rId11"/>
  </p:sldLayoutIdLst>
  <p:transition>
    <p:random/>
  </p:transition>
  <p:hf hdr="0" ftr="0" dt="0"/>
  <p:txStyles>
    <p:titleStyle>
      <a:lvl1pPr algn="l" rtl="0" eaLnBrk="0" fontAlgn="base" hangingPunct="0">
        <a:spcBef>
          <a:spcPct val="0"/>
        </a:spcBef>
        <a:spcAft>
          <a:spcPct val="0"/>
        </a:spcAft>
        <a:defRPr sz="3600">
          <a:solidFill>
            <a:schemeClr val="bg1"/>
          </a:solidFill>
          <a:effectLst>
            <a:outerShdw blurRad="38100" dist="38100" dir="2700000" algn="tl">
              <a:srgbClr val="000000"/>
            </a:outerShdw>
          </a:effectLst>
          <a:latin typeface="+mj-lt"/>
          <a:ea typeface="+mj-ea"/>
          <a:cs typeface="+mj-cs"/>
        </a:defRPr>
      </a:lvl1pPr>
      <a:lvl2pPr algn="l" rtl="0" eaLnBrk="0" fontAlgn="base" hangingPunct="0">
        <a:spcBef>
          <a:spcPct val="0"/>
        </a:spcBef>
        <a:spcAft>
          <a:spcPct val="0"/>
        </a:spcAft>
        <a:defRPr sz="3600">
          <a:solidFill>
            <a:schemeClr val="bg1"/>
          </a:solidFill>
          <a:effectLst>
            <a:outerShdw blurRad="38100" dist="38100" dir="2700000" algn="tl">
              <a:srgbClr val="000000"/>
            </a:outerShdw>
          </a:effectLst>
          <a:latin typeface="Verdana" pitchFamily="34" charset="0"/>
        </a:defRPr>
      </a:lvl2pPr>
      <a:lvl3pPr algn="l" rtl="0" eaLnBrk="0" fontAlgn="base" hangingPunct="0">
        <a:spcBef>
          <a:spcPct val="0"/>
        </a:spcBef>
        <a:spcAft>
          <a:spcPct val="0"/>
        </a:spcAft>
        <a:defRPr sz="3600">
          <a:solidFill>
            <a:schemeClr val="bg1"/>
          </a:solidFill>
          <a:effectLst>
            <a:outerShdw blurRad="38100" dist="38100" dir="2700000" algn="tl">
              <a:srgbClr val="000000"/>
            </a:outerShdw>
          </a:effectLst>
          <a:latin typeface="Verdana" pitchFamily="34" charset="0"/>
        </a:defRPr>
      </a:lvl3pPr>
      <a:lvl4pPr algn="l" rtl="0" eaLnBrk="0" fontAlgn="base" hangingPunct="0">
        <a:spcBef>
          <a:spcPct val="0"/>
        </a:spcBef>
        <a:spcAft>
          <a:spcPct val="0"/>
        </a:spcAft>
        <a:defRPr sz="3600">
          <a:solidFill>
            <a:schemeClr val="bg1"/>
          </a:solidFill>
          <a:effectLst>
            <a:outerShdw blurRad="38100" dist="38100" dir="2700000" algn="tl">
              <a:srgbClr val="000000"/>
            </a:outerShdw>
          </a:effectLst>
          <a:latin typeface="Verdana" pitchFamily="34" charset="0"/>
        </a:defRPr>
      </a:lvl4pPr>
      <a:lvl5pPr algn="l" rtl="0" eaLnBrk="0" fontAlgn="base" hangingPunct="0">
        <a:spcBef>
          <a:spcPct val="0"/>
        </a:spcBef>
        <a:spcAft>
          <a:spcPct val="0"/>
        </a:spcAft>
        <a:defRPr sz="3600">
          <a:solidFill>
            <a:schemeClr val="bg1"/>
          </a:solidFill>
          <a:effectLst>
            <a:outerShdw blurRad="38100" dist="38100" dir="2700000" algn="tl">
              <a:srgbClr val="000000"/>
            </a:outerShdw>
          </a:effectLst>
          <a:latin typeface="Verdana" pitchFamily="34" charset="0"/>
        </a:defRPr>
      </a:lvl5pPr>
      <a:lvl6pPr marL="457200" algn="l" rtl="0" fontAlgn="base">
        <a:spcBef>
          <a:spcPct val="0"/>
        </a:spcBef>
        <a:spcAft>
          <a:spcPct val="0"/>
        </a:spcAft>
        <a:defRPr sz="3600">
          <a:solidFill>
            <a:schemeClr val="bg1"/>
          </a:solidFill>
          <a:effectLst>
            <a:outerShdw blurRad="38100" dist="38100" dir="2700000" algn="tl">
              <a:srgbClr val="000000"/>
            </a:outerShdw>
          </a:effectLst>
          <a:latin typeface="Verdana" pitchFamily="34" charset="0"/>
        </a:defRPr>
      </a:lvl6pPr>
      <a:lvl7pPr marL="914400" algn="l" rtl="0" fontAlgn="base">
        <a:spcBef>
          <a:spcPct val="0"/>
        </a:spcBef>
        <a:spcAft>
          <a:spcPct val="0"/>
        </a:spcAft>
        <a:defRPr sz="3600">
          <a:solidFill>
            <a:schemeClr val="bg1"/>
          </a:solidFill>
          <a:effectLst>
            <a:outerShdw blurRad="38100" dist="38100" dir="2700000" algn="tl">
              <a:srgbClr val="000000"/>
            </a:outerShdw>
          </a:effectLst>
          <a:latin typeface="Verdana" pitchFamily="34" charset="0"/>
        </a:defRPr>
      </a:lvl7pPr>
      <a:lvl8pPr marL="1371600" algn="l" rtl="0" fontAlgn="base">
        <a:spcBef>
          <a:spcPct val="0"/>
        </a:spcBef>
        <a:spcAft>
          <a:spcPct val="0"/>
        </a:spcAft>
        <a:defRPr sz="3600">
          <a:solidFill>
            <a:schemeClr val="bg1"/>
          </a:solidFill>
          <a:effectLst>
            <a:outerShdw blurRad="38100" dist="38100" dir="2700000" algn="tl">
              <a:srgbClr val="000000"/>
            </a:outerShdw>
          </a:effectLst>
          <a:latin typeface="Verdana" pitchFamily="34" charset="0"/>
        </a:defRPr>
      </a:lvl8pPr>
      <a:lvl9pPr marL="1828800" algn="l" rtl="0" fontAlgn="base">
        <a:spcBef>
          <a:spcPct val="0"/>
        </a:spcBef>
        <a:spcAft>
          <a:spcPct val="0"/>
        </a:spcAft>
        <a:defRPr sz="3600">
          <a:solidFill>
            <a:schemeClr val="bg1"/>
          </a:solidFill>
          <a:effectLst>
            <a:outerShdw blurRad="38100" dist="38100" dir="2700000" algn="tl">
              <a:srgbClr val="000000"/>
            </a:outerShdw>
          </a:effectLst>
          <a:latin typeface="Verdana" pitchFamily="34" charset="0"/>
        </a:defRPr>
      </a:lvl9pPr>
    </p:titleStyle>
    <p:bodyStyle>
      <a:lvl1pPr marL="342900" indent="-342900" algn="l" rtl="0" eaLnBrk="0" fontAlgn="base" hangingPunct="0">
        <a:spcBef>
          <a:spcPct val="20000"/>
        </a:spcBef>
        <a:spcAft>
          <a:spcPct val="0"/>
        </a:spcAft>
        <a:buChar char="•"/>
        <a:defRPr sz="2800">
          <a:solidFill>
            <a:schemeClr val="bg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har char="–"/>
        <a:defRPr sz="2400">
          <a:solidFill>
            <a:schemeClr val="bg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har char="•"/>
        <a:defRPr sz="2000">
          <a:solidFill>
            <a:schemeClr val="bg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har char="–"/>
        <a:defRPr>
          <a:solidFill>
            <a:schemeClr val="bg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har char="»"/>
        <a:defRPr>
          <a:solidFill>
            <a:schemeClr val="bg1"/>
          </a:solidFill>
          <a:effectLst>
            <a:outerShdw blurRad="38100" dist="38100" dir="2700000" algn="tl">
              <a:srgbClr val="000000"/>
            </a:outerShdw>
          </a:effectLst>
          <a:latin typeface="+mn-lt"/>
        </a:defRPr>
      </a:lvl5pPr>
      <a:lvl6pPr marL="2514600" indent="-228600" algn="l" rtl="0" fontAlgn="base">
        <a:spcBef>
          <a:spcPct val="20000"/>
        </a:spcBef>
        <a:spcAft>
          <a:spcPct val="0"/>
        </a:spcAft>
        <a:buChar char="»"/>
        <a:defRPr>
          <a:solidFill>
            <a:schemeClr val="bg1"/>
          </a:solidFill>
          <a:effectLst>
            <a:outerShdw blurRad="38100" dist="38100" dir="2700000" algn="tl">
              <a:srgbClr val="000000"/>
            </a:outerShdw>
          </a:effectLst>
          <a:latin typeface="+mn-lt"/>
        </a:defRPr>
      </a:lvl6pPr>
      <a:lvl7pPr marL="2971800" indent="-228600" algn="l" rtl="0" fontAlgn="base">
        <a:spcBef>
          <a:spcPct val="20000"/>
        </a:spcBef>
        <a:spcAft>
          <a:spcPct val="0"/>
        </a:spcAft>
        <a:buChar char="»"/>
        <a:defRPr>
          <a:solidFill>
            <a:schemeClr val="bg1"/>
          </a:solidFill>
          <a:effectLst>
            <a:outerShdw blurRad="38100" dist="38100" dir="2700000" algn="tl">
              <a:srgbClr val="000000"/>
            </a:outerShdw>
          </a:effectLst>
          <a:latin typeface="+mn-lt"/>
        </a:defRPr>
      </a:lvl7pPr>
      <a:lvl8pPr marL="3429000" indent="-228600" algn="l" rtl="0" fontAlgn="base">
        <a:spcBef>
          <a:spcPct val="20000"/>
        </a:spcBef>
        <a:spcAft>
          <a:spcPct val="0"/>
        </a:spcAft>
        <a:buChar char="»"/>
        <a:defRPr>
          <a:solidFill>
            <a:schemeClr val="bg1"/>
          </a:solidFill>
          <a:effectLst>
            <a:outerShdw blurRad="38100" dist="38100" dir="2700000" algn="tl">
              <a:srgbClr val="000000"/>
            </a:outerShdw>
          </a:effectLst>
          <a:latin typeface="+mn-lt"/>
        </a:defRPr>
      </a:lvl8pPr>
      <a:lvl9pPr marL="3886200" indent="-228600" algn="l" rtl="0" fontAlgn="base">
        <a:spcBef>
          <a:spcPct val="20000"/>
        </a:spcBef>
        <a:spcAft>
          <a:spcPct val="0"/>
        </a:spcAft>
        <a:buChar char="»"/>
        <a:defRPr>
          <a:solidFill>
            <a:schemeClr val="bg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4"/>
          <a:srcRect/>
          <a:stretch>
            <a:fillRect/>
          </a:stretch>
        </a:blipFill>
        <a:effectLst/>
      </p:bgPr>
    </p:bg>
    <p:spTree>
      <p:nvGrpSpPr>
        <p:cNvPr id="1" name=""/>
        <p:cNvGrpSpPr/>
        <p:nvPr/>
      </p:nvGrpSpPr>
      <p:grpSpPr>
        <a:xfrm>
          <a:off x="0" y="0"/>
          <a:ext cx="0" cy="0"/>
          <a:chOff x="0" y="0"/>
          <a:chExt cx="0" cy="0"/>
        </a:xfrm>
      </p:grpSpPr>
      <p:sp>
        <p:nvSpPr>
          <p:cNvPr id="3074" name="Rectangle 2">
            <a:extLst>
              <a:ext uri="{FF2B5EF4-FFF2-40B4-BE49-F238E27FC236}">
                <a16:creationId xmlns:a16="http://schemas.microsoft.com/office/drawing/2014/main" id="{DACB01E2-D55F-4CE1-A16F-DD52FC4425C6}"/>
              </a:ext>
            </a:extLst>
          </p:cNvPr>
          <p:cNvSpPr>
            <a:spLocks noGrp="1" noChangeArrowheads="1"/>
          </p:cNvSpPr>
          <p:nvPr>
            <p:ph type="title"/>
          </p:nvPr>
        </p:nvSpPr>
        <p:spPr bwMode="auto">
          <a:xfrm>
            <a:off x="1828800" y="457200"/>
            <a:ext cx="103632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3075" name="Rectangle 3">
            <a:extLst>
              <a:ext uri="{FF2B5EF4-FFF2-40B4-BE49-F238E27FC236}">
                <a16:creationId xmlns:a16="http://schemas.microsoft.com/office/drawing/2014/main" id="{886E26E8-B3D5-48CD-9450-5188C212700A}"/>
              </a:ext>
            </a:extLst>
          </p:cNvPr>
          <p:cNvSpPr>
            <a:spLocks noGrp="1" noChangeArrowheads="1"/>
          </p:cNvSpPr>
          <p:nvPr>
            <p:ph type="body" idx="1"/>
          </p:nvPr>
        </p:nvSpPr>
        <p:spPr bwMode="auto">
          <a:xfrm>
            <a:off x="3048000" y="1905000"/>
            <a:ext cx="8534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8436" name="Rectangle 4">
            <a:extLst>
              <a:ext uri="{FF2B5EF4-FFF2-40B4-BE49-F238E27FC236}">
                <a16:creationId xmlns:a16="http://schemas.microsoft.com/office/drawing/2014/main" id="{6C109D26-4826-491D-8D80-7B603FCC8401}"/>
              </a:ext>
            </a:extLst>
          </p:cNvPr>
          <p:cNvSpPr>
            <a:spLocks noGrp="1" noChangeArrowheads="1"/>
          </p:cNvSpPr>
          <p:nvPr>
            <p:ph type="dt" sz="half" idx="2"/>
          </p:nvPr>
        </p:nvSpPr>
        <p:spPr bwMode="auto">
          <a:xfrm>
            <a:off x="914400" y="6248400"/>
            <a:ext cx="2540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400" smtClean="0">
                <a:latin typeface="+mj-lt"/>
              </a:defRPr>
            </a:lvl1pPr>
          </a:lstStyle>
          <a:p>
            <a:pPr>
              <a:defRPr/>
            </a:pPr>
            <a:endParaRPr lang="en-US" altLang="en-US"/>
          </a:p>
        </p:txBody>
      </p:sp>
      <p:sp>
        <p:nvSpPr>
          <p:cNvPr id="18437" name="Rectangle 5">
            <a:extLst>
              <a:ext uri="{FF2B5EF4-FFF2-40B4-BE49-F238E27FC236}">
                <a16:creationId xmlns:a16="http://schemas.microsoft.com/office/drawing/2014/main" id="{480342C0-F168-4F2A-AF79-8586A16EB4D2}"/>
              </a:ext>
            </a:extLst>
          </p:cNvPr>
          <p:cNvSpPr>
            <a:spLocks noGrp="1" noChangeArrowheads="1"/>
          </p:cNvSpPr>
          <p:nvPr>
            <p:ph type="ftr" sz="quarter" idx="3"/>
          </p:nvPr>
        </p:nvSpPr>
        <p:spPr bwMode="auto">
          <a:xfrm>
            <a:off x="4165600" y="6248400"/>
            <a:ext cx="3860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hangingPunct="1">
              <a:defRPr sz="1400" smtClean="0">
                <a:latin typeface="+mj-lt"/>
              </a:defRPr>
            </a:lvl1pPr>
          </a:lstStyle>
          <a:p>
            <a:pPr>
              <a:defRPr/>
            </a:pPr>
            <a:endParaRPr lang="en-US" altLang="en-US"/>
          </a:p>
        </p:txBody>
      </p:sp>
      <p:sp>
        <p:nvSpPr>
          <p:cNvPr id="18438" name="Rectangle 6">
            <a:extLst>
              <a:ext uri="{FF2B5EF4-FFF2-40B4-BE49-F238E27FC236}">
                <a16:creationId xmlns:a16="http://schemas.microsoft.com/office/drawing/2014/main" id="{31C21BB9-89B3-4FBB-A206-E1D3FF697EFC}"/>
              </a:ext>
            </a:extLst>
          </p:cNvPr>
          <p:cNvSpPr>
            <a:spLocks noGrp="1" noChangeArrowheads="1"/>
          </p:cNvSpPr>
          <p:nvPr>
            <p:ph type="sldNum" sz="quarter" idx="4"/>
          </p:nvPr>
        </p:nvSpPr>
        <p:spPr bwMode="auto">
          <a:xfrm>
            <a:off x="8737600" y="6248400"/>
            <a:ext cx="2540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400">
                <a:latin typeface="Times New Roman" panose="02020603050405020304" pitchFamily="18" charset="0"/>
              </a:defRPr>
            </a:lvl1pPr>
          </a:lstStyle>
          <a:p>
            <a:fld id="{8E935E21-DF0C-46C3-84A4-DCED94D7419A}"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3883" r:id="rId1"/>
    <p:sldLayoutId id="2147483799" r:id="rId2"/>
    <p:sldLayoutId id="2147483800" r:id="rId3"/>
    <p:sldLayoutId id="2147483801" r:id="rId4"/>
    <p:sldLayoutId id="2147483802" r:id="rId5"/>
    <p:sldLayoutId id="2147483803" r:id="rId6"/>
    <p:sldLayoutId id="2147483804" r:id="rId7"/>
    <p:sldLayoutId id="2147483805" r:id="rId8"/>
    <p:sldLayoutId id="2147483806" r:id="rId9"/>
    <p:sldLayoutId id="2147483807" r:id="rId10"/>
    <p:sldLayoutId id="2147483808" r:id="rId11"/>
    <p:sldLayoutId id="2147483809" r:id="rId12"/>
  </p:sldLayoutIdLst>
  <p:transition>
    <p:random/>
  </p:transition>
  <p:hf hdr="0" ftr="0" dt="0"/>
  <p:txStyles>
    <p:titleStyle>
      <a:lvl1pPr algn="ctr" rtl="0" eaLnBrk="0" fontAlgn="base" hangingPunct="0">
        <a:spcBef>
          <a:spcPct val="0"/>
        </a:spcBef>
        <a:spcAft>
          <a:spcPct val="0"/>
        </a:spcAft>
        <a:defRPr sz="4000" b="1" i="1">
          <a:solidFill>
            <a:srgbClr val="660033"/>
          </a:solidFill>
          <a:latin typeface="+mj-lt"/>
          <a:ea typeface="+mj-ea"/>
          <a:cs typeface="+mj-cs"/>
        </a:defRPr>
      </a:lvl1pPr>
      <a:lvl2pPr algn="ctr" rtl="0" eaLnBrk="0" fontAlgn="base" hangingPunct="0">
        <a:spcBef>
          <a:spcPct val="0"/>
        </a:spcBef>
        <a:spcAft>
          <a:spcPct val="0"/>
        </a:spcAft>
        <a:defRPr sz="4000" b="1" i="1">
          <a:solidFill>
            <a:srgbClr val="660033"/>
          </a:solidFill>
          <a:latin typeface="Times New Roman" pitchFamily="18" charset="0"/>
        </a:defRPr>
      </a:lvl2pPr>
      <a:lvl3pPr algn="ctr" rtl="0" eaLnBrk="0" fontAlgn="base" hangingPunct="0">
        <a:spcBef>
          <a:spcPct val="0"/>
        </a:spcBef>
        <a:spcAft>
          <a:spcPct val="0"/>
        </a:spcAft>
        <a:defRPr sz="4000" b="1" i="1">
          <a:solidFill>
            <a:srgbClr val="660033"/>
          </a:solidFill>
          <a:latin typeface="Times New Roman" pitchFamily="18" charset="0"/>
        </a:defRPr>
      </a:lvl3pPr>
      <a:lvl4pPr algn="ctr" rtl="0" eaLnBrk="0" fontAlgn="base" hangingPunct="0">
        <a:spcBef>
          <a:spcPct val="0"/>
        </a:spcBef>
        <a:spcAft>
          <a:spcPct val="0"/>
        </a:spcAft>
        <a:defRPr sz="4000" b="1" i="1">
          <a:solidFill>
            <a:srgbClr val="660033"/>
          </a:solidFill>
          <a:latin typeface="Times New Roman" pitchFamily="18" charset="0"/>
        </a:defRPr>
      </a:lvl4pPr>
      <a:lvl5pPr algn="ctr" rtl="0" eaLnBrk="0" fontAlgn="base" hangingPunct="0">
        <a:spcBef>
          <a:spcPct val="0"/>
        </a:spcBef>
        <a:spcAft>
          <a:spcPct val="0"/>
        </a:spcAft>
        <a:defRPr sz="4000" b="1" i="1">
          <a:solidFill>
            <a:srgbClr val="660033"/>
          </a:solidFill>
          <a:latin typeface="Times New Roman" pitchFamily="18" charset="0"/>
        </a:defRPr>
      </a:lvl5pPr>
      <a:lvl6pPr marL="457200" algn="ctr" rtl="0" fontAlgn="base">
        <a:spcBef>
          <a:spcPct val="0"/>
        </a:spcBef>
        <a:spcAft>
          <a:spcPct val="0"/>
        </a:spcAft>
        <a:defRPr sz="4000" b="1" i="1">
          <a:solidFill>
            <a:srgbClr val="660033"/>
          </a:solidFill>
          <a:latin typeface="Times New Roman" pitchFamily="18" charset="0"/>
        </a:defRPr>
      </a:lvl6pPr>
      <a:lvl7pPr marL="914400" algn="ctr" rtl="0" fontAlgn="base">
        <a:spcBef>
          <a:spcPct val="0"/>
        </a:spcBef>
        <a:spcAft>
          <a:spcPct val="0"/>
        </a:spcAft>
        <a:defRPr sz="4000" b="1" i="1">
          <a:solidFill>
            <a:srgbClr val="660033"/>
          </a:solidFill>
          <a:latin typeface="Times New Roman" pitchFamily="18" charset="0"/>
        </a:defRPr>
      </a:lvl7pPr>
      <a:lvl8pPr marL="1371600" algn="ctr" rtl="0" fontAlgn="base">
        <a:spcBef>
          <a:spcPct val="0"/>
        </a:spcBef>
        <a:spcAft>
          <a:spcPct val="0"/>
        </a:spcAft>
        <a:defRPr sz="4000" b="1" i="1">
          <a:solidFill>
            <a:srgbClr val="660033"/>
          </a:solidFill>
          <a:latin typeface="Times New Roman" pitchFamily="18" charset="0"/>
        </a:defRPr>
      </a:lvl8pPr>
      <a:lvl9pPr marL="1828800" algn="ctr" rtl="0" fontAlgn="base">
        <a:spcBef>
          <a:spcPct val="0"/>
        </a:spcBef>
        <a:spcAft>
          <a:spcPct val="0"/>
        </a:spcAft>
        <a:defRPr sz="4000" b="1" i="1">
          <a:solidFill>
            <a:srgbClr val="660033"/>
          </a:solidFill>
          <a:latin typeface="Times New Roman" pitchFamily="18" charset="0"/>
        </a:defRPr>
      </a:lvl9pPr>
    </p:titleStyle>
    <p:bodyStyle>
      <a:lvl1pPr marL="342900" indent="-342900" algn="l" rtl="0" eaLnBrk="0" fontAlgn="base" hangingPunct="0">
        <a:spcBef>
          <a:spcPct val="20000"/>
        </a:spcBef>
        <a:spcAft>
          <a:spcPct val="0"/>
        </a:spcAft>
        <a:buClr>
          <a:srgbClr val="007098"/>
        </a:buClr>
        <a:buChar char="•"/>
        <a:defRPr sz="2800" b="1">
          <a:solidFill>
            <a:schemeClr val="tx1"/>
          </a:solidFill>
          <a:latin typeface="+mn-lt"/>
          <a:ea typeface="+mn-ea"/>
          <a:cs typeface="+mn-cs"/>
        </a:defRPr>
      </a:lvl1pPr>
      <a:lvl2pPr marL="742950" indent="-285750" algn="l" rtl="0" eaLnBrk="0" fontAlgn="base" hangingPunct="0">
        <a:spcBef>
          <a:spcPct val="20000"/>
        </a:spcBef>
        <a:spcAft>
          <a:spcPct val="0"/>
        </a:spcAft>
        <a:buClr>
          <a:srgbClr val="660066"/>
        </a:buClr>
        <a:buChar char="–"/>
        <a:defRPr sz="2400" b="1">
          <a:solidFill>
            <a:srgbClr val="006699"/>
          </a:solidFill>
          <a:latin typeface="+mn-lt"/>
        </a:defRPr>
      </a:lvl2pPr>
      <a:lvl3pPr marL="1143000" indent="-228600" algn="l" rtl="0" eaLnBrk="0" fontAlgn="base" hangingPunct="0">
        <a:spcBef>
          <a:spcPct val="20000"/>
        </a:spcBef>
        <a:spcAft>
          <a:spcPct val="0"/>
        </a:spcAft>
        <a:buChar char="•"/>
        <a:defRPr sz="2000" b="1">
          <a:solidFill>
            <a:schemeClr val="tx1"/>
          </a:solidFill>
          <a:latin typeface="+mn-lt"/>
        </a:defRPr>
      </a:lvl3pPr>
      <a:lvl4pPr marL="1600200" indent="-228600" algn="l" rtl="0" eaLnBrk="0" fontAlgn="base" hangingPunct="0">
        <a:spcBef>
          <a:spcPct val="20000"/>
        </a:spcBef>
        <a:spcAft>
          <a:spcPct val="0"/>
        </a:spcAft>
        <a:buChar char="–"/>
        <a:defRPr b="1">
          <a:solidFill>
            <a:schemeClr val="tx1"/>
          </a:solidFill>
          <a:latin typeface="+mn-lt"/>
        </a:defRPr>
      </a:lvl4pPr>
      <a:lvl5pPr marL="2057400" indent="-228600" algn="l" rtl="0" eaLnBrk="0" fontAlgn="base" hangingPunct="0">
        <a:spcBef>
          <a:spcPct val="20000"/>
        </a:spcBef>
        <a:spcAft>
          <a:spcPct val="0"/>
        </a:spcAft>
        <a:buChar char="»"/>
        <a:defRPr b="1">
          <a:solidFill>
            <a:schemeClr val="tx1"/>
          </a:solidFill>
          <a:latin typeface="+mn-lt"/>
        </a:defRPr>
      </a:lvl5pPr>
      <a:lvl6pPr marL="2514600" indent="-228600" algn="l" rtl="0" fontAlgn="base">
        <a:spcBef>
          <a:spcPct val="20000"/>
        </a:spcBef>
        <a:spcAft>
          <a:spcPct val="0"/>
        </a:spcAft>
        <a:buChar char="»"/>
        <a:defRPr b="1">
          <a:solidFill>
            <a:schemeClr val="tx1"/>
          </a:solidFill>
          <a:latin typeface="+mn-lt"/>
        </a:defRPr>
      </a:lvl6pPr>
      <a:lvl7pPr marL="2971800" indent="-228600" algn="l" rtl="0" fontAlgn="base">
        <a:spcBef>
          <a:spcPct val="20000"/>
        </a:spcBef>
        <a:spcAft>
          <a:spcPct val="0"/>
        </a:spcAft>
        <a:buChar char="»"/>
        <a:defRPr b="1">
          <a:solidFill>
            <a:schemeClr val="tx1"/>
          </a:solidFill>
          <a:latin typeface="+mn-lt"/>
        </a:defRPr>
      </a:lvl7pPr>
      <a:lvl8pPr marL="3429000" indent="-228600" algn="l" rtl="0" fontAlgn="base">
        <a:spcBef>
          <a:spcPct val="20000"/>
        </a:spcBef>
        <a:spcAft>
          <a:spcPct val="0"/>
        </a:spcAft>
        <a:buChar char="»"/>
        <a:defRPr b="1">
          <a:solidFill>
            <a:schemeClr val="tx1"/>
          </a:solidFill>
          <a:latin typeface="+mn-lt"/>
        </a:defRPr>
      </a:lvl8pPr>
      <a:lvl9pPr marL="3886200" indent="-228600" algn="l" rtl="0" fontAlgn="base">
        <a:spcBef>
          <a:spcPct val="20000"/>
        </a:spcBef>
        <a:spcAft>
          <a:spcPct val="0"/>
        </a:spcAft>
        <a:buChar char="»"/>
        <a:defRPr b="1">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rgbClr val="B2B2B2"/>
        </a:solidFill>
        <a:effectLst/>
      </p:bgPr>
    </p:bg>
    <p:spTree>
      <p:nvGrpSpPr>
        <p:cNvPr id="1" name=""/>
        <p:cNvGrpSpPr/>
        <p:nvPr/>
      </p:nvGrpSpPr>
      <p:grpSpPr>
        <a:xfrm>
          <a:off x="0" y="0"/>
          <a:ext cx="0" cy="0"/>
          <a:chOff x="0" y="0"/>
          <a:chExt cx="0" cy="0"/>
        </a:xfrm>
      </p:grpSpPr>
      <p:pic>
        <p:nvPicPr>
          <p:cNvPr id="4098" name="Picture 2">
            <a:extLst>
              <a:ext uri="{FF2B5EF4-FFF2-40B4-BE49-F238E27FC236}">
                <a16:creationId xmlns:a16="http://schemas.microsoft.com/office/drawing/2014/main" id="{54F624C4-1B44-40B1-94BB-4029434DB110}"/>
              </a:ext>
            </a:extLst>
          </p:cNvPr>
          <p:cNvPicPr>
            <a:picLocks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1" y="1"/>
            <a:ext cx="12189884" cy="68564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9699" name="Rectangle 3">
            <a:extLst>
              <a:ext uri="{FF2B5EF4-FFF2-40B4-BE49-F238E27FC236}">
                <a16:creationId xmlns:a16="http://schemas.microsoft.com/office/drawing/2014/main" id="{B61BE2AB-3ECE-48E9-B2D9-89DD976CEBC4}"/>
              </a:ext>
            </a:extLst>
          </p:cNvPr>
          <p:cNvSpPr>
            <a:spLocks noGrp="1" noChangeArrowheads="1"/>
          </p:cNvSpPr>
          <p:nvPr>
            <p:ph type="title"/>
          </p:nvPr>
        </p:nvSpPr>
        <p:spPr bwMode="auto">
          <a:xfrm>
            <a:off x="908051" y="501651"/>
            <a:ext cx="10397067" cy="1038225"/>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2075" tIns="46037" rIns="92075" bIns="46037" numCol="1" anchor="ctr" anchorCtr="0" compatLnSpc="1">
            <a:prstTxWarp prst="textNoShape">
              <a:avLst/>
            </a:prstTxWarp>
          </a:bodyPr>
          <a:lstStyle/>
          <a:p>
            <a:pPr lvl="0"/>
            <a:r>
              <a:rPr lang="en-US" altLang="en-US"/>
              <a:t>Click to edit Master title style</a:t>
            </a:r>
          </a:p>
        </p:txBody>
      </p:sp>
      <p:sp>
        <p:nvSpPr>
          <p:cNvPr id="29700" name="Rectangle 4">
            <a:extLst>
              <a:ext uri="{FF2B5EF4-FFF2-40B4-BE49-F238E27FC236}">
                <a16:creationId xmlns:a16="http://schemas.microsoft.com/office/drawing/2014/main" id="{7D0EA01A-35C1-4FF8-A7F8-A00ED9C62D61}"/>
              </a:ext>
            </a:extLst>
          </p:cNvPr>
          <p:cNvSpPr>
            <a:spLocks noGrp="1" noChangeArrowheads="1"/>
          </p:cNvSpPr>
          <p:nvPr>
            <p:ph type="body" idx="1"/>
          </p:nvPr>
        </p:nvSpPr>
        <p:spPr bwMode="auto">
          <a:xfrm>
            <a:off x="914400" y="2238375"/>
            <a:ext cx="10363200" cy="3857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075" tIns="46037" rIns="92075" bIns="46037"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29701" name="Rectangle 5">
            <a:extLst>
              <a:ext uri="{FF2B5EF4-FFF2-40B4-BE49-F238E27FC236}">
                <a16:creationId xmlns:a16="http://schemas.microsoft.com/office/drawing/2014/main" id="{7DD85AAD-E1CF-4F53-8189-6343088AE069}"/>
              </a:ext>
            </a:extLst>
          </p:cNvPr>
          <p:cNvSpPr>
            <a:spLocks noGrp="1" noChangeArrowheads="1"/>
          </p:cNvSpPr>
          <p:nvPr>
            <p:ph type="dt" sz="half" idx="2"/>
          </p:nvPr>
        </p:nvSpPr>
        <p:spPr bwMode="auto">
          <a:xfrm>
            <a:off x="914400" y="6248400"/>
            <a:ext cx="2540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2075" tIns="46037" rIns="92075" bIns="46037" numCol="1" anchor="ctr" anchorCtr="0" compatLnSpc="1">
            <a:prstTxWarp prst="textNoShape">
              <a:avLst/>
            </a:prstTxWarp>
          </a:bodyPr>
          <a:lstStyle>
            <a:lvl1pPr>
              <a:defRPr sz="1400" smtClean="0">
                <a:solidFill>
                  <a:schemeClr val="bg1"/>
                </a:solidFill>
                <a:latin typeface="+mj-lt"/>
              </a:defRPr>
            </a:lvl1pPr>
          </a:lstStyle>
          <a:p>
            <a:pPr>
              <a:defRPr/>
            </a:pPr>
            <a:endParaRPr lang="en-US" altLang="en-US"/>
          </a:p>
        </p:txBody>
      </p:sp>
      <p:sp>
        <p:nvSpPr>
          <p:cNvPr id="29702" name="Rectangle 6">
            <a:extLst>
              <a:ext uri="{FF2B5EF4-FFF2-40B4-BE49-F238E27FC236}">
                <a16:creationId xmlns:a16="http://schemas.microsoft.com/office/drawing/2014/main" id="{0F701C50-B091-4E6A-9E7E-145C31808D7F}"/>
              </a:ext>
            </a:extLst>
          </p:cNvPr>
          <p:cNvSpPr>
            <a:spLocks noGrp="1" noChangeArrowheads="1"/>
          </p:cNvSpPr>
          <p:nvPr>
            <p:ph type="ftr" sz="quarter" idx="3"/>
          </p:nvPr>
        </p:nvSpPr>
        <p:spPr bwMode="auto">
          <a:xfrm>
            <a:off x="4165600" y="6248400"/>
            <a:ext cx="3860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2075" tIns="46037" rIns="92075" bIns="46037" numCol="1" anchor="ctr" anchorCtr="0" compatLnSpc="1">
            <a:prstTxWarp prst="textNoShape">
              <a:avLst/>
            </a:prstTxWarp>
          </a:bodyPr>
          <a:lstStyle>
            <a:lvl1pPr algn="ctr">
              <a:defRPr sz="1400" smtClean="0">
                <a:solidFill>
                  <a:schemeClr val="bg1"/>
                </a:solidFill>
                <a:latin typeface="+mj-lt"/>
              </a:defRPr>
            </a:lvl1pPr>
          </a:lstStyle>
          <a:p>
            <a:pPr>
              <a:defRPr/>
            </a:pPr>
            <a:endParaRPr lang="en-US" altLang="en-US"/>
          </a:p>
        </p:txBody>
      </p:sp>
      <p:sp>
        <p:nvSpPr>
          <p:cNvPr id="29703" name="Rectangle 7">
            <a:extLst>
              <a:ext uri="{FF2B5EF4-FFF2-40B4-BE49-F238E27FC236}">
                <a16:creationId xmlns:a16="http://schemas.microsoft.com/office/drawing/2014/main" id="{6B3A8369-66BB-40FC-94FD-1EEB9C38FD75}"/>
              </a:ext>
            </a:extLst>
          </p:cNvPr>
          <p:cNvSpPr>
            <a:spLocks noGrp="1" noChangeArrowheads="1"/>
          </p:cNvSpPr>
          <p:nvPr>
            <p:ph type="sldNum" sz="quarter" idx="4"/>
          </p:nvPr>
        </p:nvSpPr>
        <p:spPr bwMode="auto">
          <a:xfrm>
            <a:off x="8737600" y="6248400"/>
            <a:ext cx="2540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2075" tIns="46037" rIns="92075" bIns="46037" numCol="1" anchor="ctr" anchorCtr="0" compatLnSpc="1">
            <a:prstTxWarp prst="textNoShape">
              <a:avLst/>
            </a:prstTxWarp>
          </a:bodyPr>
          <a:lstStyle>
            <a:lvl1pPr algn="r">
              <a:defRPr sz="1400">
                <a:solidFill>
                  <a:schemeClr val="bg1"/>
                </a:solidFill>
                <a:latin typeface="Times New Roman" panose="02020603050405020304" pitchFamily="18" charset="0"/>
              </a:defRPr>
            </a:lvl1pPr>
          </a:lstStyle>
          <a:p>
            <a:fld id="{C05F2E42-C0E9-4D75-A9A6-F08017679A61}"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3884" r:id="rId1"/>
    <p:sldLayoutId id="2147483810" r:id="rId2"/>
    <p:sldLayoutId id="2147483811" r:id="rId3"/>
    <p:sldLayoutId id="2147483812" r:id="rId4"/>
    <p:sldLayoutId id="2147483813" r:id="rId5"/>
    <p:sldLayoutId id="2147483814" r:id="rId6"/>
    <p:sldLayoutId id="2147483815" r:id="rId7"/>
    <p:sldLayoutId id="2147483816" r:id="rId8"/>
    <p:sldLayoutId id="2147483817" r:id="rId9"/>
    <p:sldLayoutId id="2147483818" r:id="rId10"/>
    <p:sldLayoutId id="2147483819" r:id="rId11"/>
  </p:sldLayoutIdLst>
  <p:transition>
    <p:random/>
  </p:transition>
  <p:hf hdr="0" ftr="0" dt="0"/>
  <p:txStyles>
    <p:titleStyle>
      <a:lvl1pPr algn="ctr" rtl="0" eaLnBrk="0" fontAlgn="base" hangingPunct="0">
        <a:lnSpc>
          <a:spcPct val="85000"/>
        </a:lnSpc>
        <a:spcBef>
          <a:spcPct val="0"/>
        </a:spcBef>
        <a:spcAft>
          <a:spcPct val="0"/>
        </a:spcAft>
        <a:defRPr sz="4400" b="1" i="1">
          <a:solidFill>
            <a:srgbClr val="FFCC66"/>
          </a:solidFill>
          <a:effectLst>
            <a:outerShdw blurRad="38100" dist="38100" dir="2700000" algn="tl">
              <a:srgbClr val="000000"/>
            </a:outerShdw>
          </a:effectLst>
          <a:latin typeface="+mj-lt"/>
          <a:ea typeface="+mj-ea"/>
          <a:cs typeface="+mj-cs"/>
        </a:defRPr>
      </a:lvl1pPr>
      <a:lvl2pPr algn="ctr" rtl="0" eaLnBrk="0" fontAlgn="base" hangingPunct="0">
        <a:lnSpc>
          <a:spcPct val="85000"/>
        </a:lnSpc>
        <a:spcBef>
          <a:spcPct val="0"/>
        </a:spcBef>
        <a:spcAft>
          <a:spcPct val="0"/>
        </a:spcAft>
        <a:defRPr sz="4400" b="1" i="1">
          <a:solidFill>
            <a:srgbClr val="FFCC66"/>
          </a:solidFill>
          <a:effectLst>
            <a:outerShdw blurRad="38100" dist="38100" dir="2700000" algn="tl">
              <a:srgbClr val="000000"/>
            </a:outerShdw>
          </a:effectLst>
          <a:latin typeface="Times New Roman" pitchFamily="18" charset="0"/>
        </a:defRPr>
      </a:lvl2pPr>
      <a:lvl3pPr algn="ctr" rtl="0" eaLnBrk="0" fontAlgn="base" hangingPunct="0">
        <a:lnSpc>
          <a:spcPct val="85000"/>
        </a:lnSpc>
        <a:spcBef>
          <a:spcPct val="0"/>
        </a:spcBef>
        <a:spcAft>
          <a:spcPct val="0"/>
        </a:spcAft>
        <a:defRPr sz="4400" b="1" i="1">
          <a:solidFill>
            <a:srgbClr val="FFCC66"/>
          </a:solidFill>
          <a:effectLst>
            <a:outerShdw blurRad="38100" dist="38100" dir="2700000" algn="tl">
              <a:srgbClr val="000000"/>
            </a:outerShdw>
          </a:effectLst>
          <a:latin typeface="Times New Roman" pitchFamily="18" charset="0"/>
        </a:defRPr>
      </a:lvl3pPr>
      <a:lvl4pPr algn="ctr" rtl="0" eaLnBrk="0" fontAlgn="base" hangingPunct="0">
        <a:lnSpc>
          <a:spcPct val="85000"/>
        </a:lnSpc>
        <a:spcBef>
          <a:spcPct val="0"/>
        </a:spcBef>
        <a:spcAft>
          <a:spcPct val="0"/>
        </a:spcAft>
        <a:defRPr sz="4400" b="1" i="1">
          <a:solidFill>
            <a:srgbClr val="FFCC66"/>
          </a:solidFill>
          <a:effectLst>
            <a:outerShdw blurRad="38100" dist="38100" dir="2700000" algn="tl">
              <a:srgbClr val="000000"/>
            </a:outerShdw>
          </a:effectLst>
          <a:latin typeface="Times New Roman" pitchFamily="18" charset="0"/>
        </a:defRPr>
      </a:lvl4pPr>
      <a:lvl5pPr algn="ctr" rtl="0" eaLnBrk="0" fontAlgn="base" hangingPunct="0">
        <a:lnSpc>
          <a:spcPct val="85000"/>
        </a:lnSpc>
        <a:spcBef>
          <a:spcPct val="0"/>
        </a:spcBef>
        <a:spcAft>
          <a:spcPct val="0"/>
        </a:spcAft>
        <a:defRPr sz="4400" b="1" i="1">
          <a:solidFill>
            <a:srgbClr val="FFCC66"/>
          </a:solidFill>
          <a:effectLst>
            <a:outerShdw blurRad="38100" dist="38100" dir="2700000" algn="tl">
              <a:srgbClr val="000000"/>
            </a:outerShdw>
          </a:effectLst>
          <a:latin typeface="Times New Roman" pitchFamily="18" charset="0"/>
        </a:defRPr>
      </a:lvl5pPr>
      <a:lvl6pPr marL="457200" algn="ctr" rtl="0" eaLnBrk="0" fontAlgn="base" hangingPunct="0">
        <a:lnSpc>
          <a:spcPct val="85000"/>
        </a:lnSpc>
        <a:spcBef>
          <a:spcPct val="0"/>
        </a:spcBef>
        <a:spcAft>
          <a:spcPct val="0"/>
        </a:spcAft>
        <a:defRPr sz="4400" b="1" i="1">
          <a:solidFill>
            <a:srgbClr val="FFCC66"/>
          </a:solidFill>
          <a:effectLst>
            <a:outerShdw blurRad="38100" dist="38100" dir="2700000" algn="tl">
              <a:srgbClr val="000000"/>
            </a:outerShdw>
          </a:effectLst>
          <a:latin typeface="Times New Roman" pitchFamily="18" charset="0"/>
        </a:defRPr>
      </a:lvl6pPr>
      <a:lvl7pPr marL="914400" algn="ctr" rtl="0" eaLnBrk="0" fontAlgn="base" hangingPunct="0">
        <a:lnSpc>
          <a:spcPct val="85000"/>
        </a:lnSpc>
        <a:spcBef>
          <a:spcPct val="0"/>
        </a:spcBef>
        <a:spcAft>
          <a:spcPct val="0"/>
        </a:spcAft>
        <a:defRPr sz="4400" b="1" i="1">
          <a:solidFill>
            <a:srgbClr val="FFCC66"/>
          </a:solidFill>
          <a:effectLst>
            <a:outerShdw blurRad="38100" dist="38100" dir="2700000" algn="tl">
              <a:srgbClr val="000000"/>
            </a:outerShdw>
          </a:effectLst>
          <a:latin typeface="Times New Roman" pitchFamily="18" charset="0"/>
        </a:defRPr>
      </a:lvl7pPr>
      <a:lvl8pPr marL="1371600" algn="ctr" rtl="0" eaLnBrk="0" fontAlgn="base" hangingPunct="0">
        <a:lnSpc>
          <a:spcPct val="85000"/>
        </a:lnSpc>
        <a:spcBef>
          <a:spcPct val="0"/>
        </a:spcBef>
        <a:spcAft>
          <a:spcPct val="0"/>
        </a:spcAft>
        <a:defRPr sz="4400" b="1" i="1">
          <a:solidFill>
            <a:srgbClr val="FFCC66"/>
          </a:solidFill>
          <a:effectLst>
            <a:outerShdw blurRad="38100" dist="38100" dir="2700000" algn="tl">
              <a:srgbClr val="000000"/>
            </a:outerShdw>
          </a:effectLst>
          <a:latin typeface="Times New Roman" pitchFamily="18" charset="0"/>
        </a:defRPr>
      </a:lvl8pPr>
      <a:lvl9pPr marL="1828800" algn="ctr" rtl="0" eaLnBrk="0" fontAlgn="base" hangingPunct="0">
        <a:lnSpc>
          <a:spcPct val="85000"/>
        </a:lnSpc>
        <a:spcBef>
          <a:spcPct val="0"/>
        </a:spcBef>
        <a:spcAft>
          <a:spcPct val="0"/>
        </a:spcAft>
        <a:defRPr sz="4400" b="1" i="1">
          <a:solidFill>
            <a:srgbClr val="FFCC66"/>
          </a:solidFill>
          <a:effectLst>
            <a:outerShdw blurRad="38100" dist="38100" dir="2700000" algn="tl">
              <a:srgbClr val="000000"/>
            </a:outerShdw>
          </a:effectLst>
          <a:latin typeface="Times New Roman" pitchFamily="18" charset="0"/>
        </a:defRPr>
      </a:lvl9pPr>
    </p:titleStyle>
    <p:bodyStyle>
      <a:lvl1pPr marL="374650" indent="-374650" algn="l" rtl="0" eaLnBrk="0" fontAlgn="base" hangingPunct="0">
        <a:lnSpc>
          <a:spcPct val="95000"/>
        </a:lnSpc>
        <a:spcBef>
          <a:spcPct val="20000"/>
        </a:spcBef>
        <a:spcAft>
          <a:spcPct val="0"/>
        </a:spcAft>
        <a:buClr>
          <a:srgbClr val="FFCC66"/>
        </a:buClr>
        <a:buSzPct val="80000"/>
        <a:buFont typeface="Monotype Sorts" pitchFamily="2" charset="2"/>
        <a:buChar char=""/>
        <a:defRPr sz="2800" b="1">
          <a:solidFill>
            <a:schemeClr val="bg1"/>
          </a:solidFill>
          <a:effectLst>
            <a:outerShdw blurRad="38100" dist="38100" dir="2700000" algn="tl">
              <a:srgbClr val="000000"/>
            </a:outerShdw>
          </a:effectLst>
          <a:latin typeface="+mn-lt"/>
          <a:ea typeface="+mn-ea"/>
          <a:cs typeface="+mn-cs"/>
        </a:defRPr>
      </a:lvl1pPr>
      <a:lvl2pPr marL="850900" indent="-285750" algn="l" rtl="0" eaLnBrk="0" fontAlgn="base" hangingPunct="0">
        <a:lnSpc>
          <a:spcPct val="95000"/>
        </a:lnSpc>
        <a:spcBef>
          <a:spcPct val="20000"/>
        </a:spcBef>
        <a:spcAft>
          <a:spcPct val="0"/>
        </a:spcAft>
        <a:buClr>
          <a:srgbClr val="FFCC66"/>
        </a:buClr>
        <a:buSzPct val="115000"/>
        <a:buChar char="–"/>
        <a:defRPr sz="2400" b="1">
          <a:solidFill>
            <a:schemeClr val="bg1"/>
          </a:solidFill>
          <a:effectLst>
            <a:outerShdw blurRad="38100" dist="38100" dir="2700000" algn="tl">
              <a:srgbClr val="000000"/>
            </a:outerShdw>
          </a:effectLst>
          <a:latin typeface="+mn-lt"/>
        </a:defRPr>
      </a:lvl2pPr>
      <a:lvl3pPr marL="1333500" indent="-292100" algn="l" rtl="0" eaLnBrk="0" fontAlgn="base" hangingPunct="0">
        <a:lnSpc>
          <a:spcPct val="95000"/>
        </a:lnSpc>
        <a:spcBef>
          <a:spcPct val="20000"/>
        </a:spcBef>
        <a:spcAft>
          <a:spcPct val="0"/>
        </a:spcAft>
        <a:buClr>
          <a:srgbClr val="FFCC66"/>
        </a:buClr>
        <a:buSzPct val="80000"/>
        <a:buFont typeface="Monotype Sorts" pitchFamily="2" charset="2"/>
        <a:buChar char=""/>
        <a:defRPr sz="2000" b="1">
          <a:solidFill>
            <a:schemeClr val="bg1"/>
          </a:solidFill>
          <a:effectLst>
            <a:outerShdw blurRad="38100" dist="38100" dir="2700000" algn="tl">
              <a:srgbClr val="000000"/>
            </a:outerShdw>
          </a:effectLst>
          <a:latin typeface="+mn-lt"/>
        </a:defRPr>
      </a:lvl3pPr>
      <a:lvl4pPr marL="1752600" indent="-228600" algn="l" rtl="0" eaLnBrk="0" fontAlgn="base" hangingPunct="0">
        <a:lnSpc>
          <a:spcPct val="95000"/>
        </a:lnSpc>
        <a:spcBef>
          <a:spcPct val="20000"/>
        </a:spcBef>
        <a:spcAft>
          <a:spcPct val="0"/>
        </a:spcAft>
        <a:buClr>
          <a:srgbClr val="FFCC66"/>
        </a:buClr>
        <a:buSzPct val="115000"/>
        <a:buChar char="–"/>
        <a:defRPr b="1">
          <a:solidFill>
            <a:schemeClr val="bg1"/>
          </a:solidFill>
          <a:effectLst>
            <a:outerShdw blurRad="38100" dist="38100" dir="2700000" algn="tl">
              <a:srgbClr val="000000"/>
            </a:outerShdw>
          </a:effectLst>
          <a:latin typeface="+mn-lt"/>
        </a:defRPr>
      </a:lvl4pPr>
      <a:lvl5pPr marL="2228850" indent="-285750" algn="l" rtl="0" eaLnBrk="0" fontAlgn="base" hangingPunct="0">
        <a:lnSpc>
          <a:spcPct val="95000"/>
        </a:lnSpc>
        <a:spcBef>
          <a:spcPct val="20000"/>
        </a:spcBef>
        <a:spcAft>
          <a:spcPct val="0"/>
        </a:spcAft>
        <a:buClr>
          <a:srgbClr val="FFCC66"/>
        </a:buClr>
        <a:buSzPct val="80000"/>
        <a:buFont typeface="Monotype Sorts" pitchFamily="2" charset="2"/>
        <a:buChar char=""/>
        <a:defRPr b="1">
          <a:solidFill>
            <a:schemeClr val="bg1"/>
          </a:solidFill>
          <a:effectLst>
            <a:outerShdw blurRad="38100" dist="38100" dir="2700000" algn="tl">
              <a:srgbClr val="000000"/>
            </a:outerShdw>
          </a:effectLst>
          <a:latin typeface="+mn-lt"/>
        </a:defRPr>
      </a:lvl5pPr>
      <a:lvl6pPr marL="2686050" indent="-285750" algn="l" rtl="0" eaLnBrk="0" fontAlgn="base" hangingPunct="0">
        <a:lnSpc>
          <a:spcPct val="95000"/>
        </a:lnSpc>
        <a:spcBef>
          <a:spcPct val="20000"/>
        </a:spcBef>
        <a:spcAft>
          <a:spcPct val="0"/>
        </a:spcAft>
        <a:buClr>
          <a:srgbClr val="FFCC66"/>
        </a:buClr>
        <a:buSzPct val="80000"/>
        <a:buFont typeface="Monotype Sorts" pitchFamily="2" charset="2"/>
        <a:buChar char=""/>
        <a:defRPr b="1">
          <a:solidFill>
            <a:schemeClr val="bg1"/>
          </a:solidFill>
          <a:effectLst>
            <a:outerShdw blurRad="38100" dist="38100" dir="2700000" algn="tl">
              <a:srgbClr val="000000"/>
            </a:outerShdw>
          </a:effectLst>
          <a:latin typeface="+mn-lt"/>
        </a:defRPr>
      </a:lvl6pPr>
      <a:lvl7pPr marL="3143250" indent="-285750" algn="l" rtl="0" eaLnBrk="0" fontAlgn="base" hangingPunct="0">
        <a:lnSpc>
          <a:spcPct val="95000"/>
        </a:lnSpc>
        <a:spcBef>
          <a:spcPct val="20000"/>
        </a:spcBef>
        <a:spcAft>
          <a:spcPct val="0"/>
        </a:spcAft>
        <a:buClr>
          <a:srgbClr val="FFCC66"/>
        </a:buClr>
        <a:buSzPct val="80000"/>
        <a:buFont typeface="Monotype Sorts" pitchFamily="2" charset="2"/>
        <a:buChar char=""/>
        <a:defRPr b="1">
          <a:solidFill>
            <a:schemeClr val="bg1"/>
          </a:solidFill>
          <a:effectLst>
            <a:outerShdw blurRad="38100" dist="38100" dir="2700000" algn="tl">
              <a:srgbClr val="000000"/>
            </a:outerShdw>
          </a:effectLst>
          <a:latin typeface="+mn-lt"/>
        </a:defRPr>
      </a:lvl7pPr>
      <a:lvl8pPr marL="3600450" indent="-285750" algn="l" rtl="0" eaLnBrk="0" fontAlgn="base" hangingPunct="0">
        <a:lnSpc>
          <a:spcPct val="95000"/>
        </a:lnSpc>
        <a:spcBef>
          <a:spcPct val="20000"/>
        </a:spcBef>
        <a:spcAft>
          <a:spcPct val="0"/>
        </a:spcAft>
        <a:buClr>
          <a:srgbClr val="FFCC66"/>
        </a:buClr>
        <a:buSzPct val="80000"/>
        <a:buFont typeface="Monotype Sorts" pitchFamily="2" charset="2"/>
        <a:buChar char=""/>
        <a:defRPr b="1">
          <a:solidFill>
            <a:schemeClr val="bg1"/>
          </a:solidFill>
          <a:effectLst>
            <a:outerShdw blurRad="38100" dist="38100" dir="2700000" algn="tl">
              <a:srgbClr val="000000"/>
            </a:outerShdw>
          </a:effectLst>
          <a:latin typeface="+mn-lt"/>
        </a:defRPr>
      </a:lvl8pPr>
      <a:lvl9pPr marL="4057650" indent="-285750" algn="l" rtl="0" eaLnBrk="0" fontAlgn="base" hangingPunct="0">
        <a:lnSpc>
          <a:spcPct val="95000"/>
        </a:lnSpc>
        <a:spcBef>
          <a:spcPct val="20000"/>
        </a:spcBef>
        <a:spcAft>
          <a:spcPct val="0"/>
        </a:spcAft>
        <a:buClr>
          <a:srgbClr val="FFCC66"/>
        </a:buClr>
        <a:buSzPct val="80000"/>
        <a:buFont typeface="Monotype Sorts" pitchFamily="2" charset="2"/>
        <a:buChar char=""/>
        <a:defRPr b="1">
          <a:solidFill>
            <a:schemeClr val="bg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5122" name="Rectangle 2">
            <a:extLst>
              <a:ext uri="{FF2B5EF4-FFF2-40B4-BE49-F238E27FC236}">
                <a16:creationId xmlns:a16="http://schemas.microsoft.com/office/drawing/2014/main" id="{FA5CF08A-459D-4A28-A027-DB2A6113030B}"/>
              </a:ext>
            </a:extLst>
          </p:cNvPr>
          <p:cNvSpPr>
            <a:spLocks noGrp="1" noChangeArrowheads="1"/>
          </p:cNvSpPr>
          <p:nvPr>
            <p:ph type="title"/>
          </p:nvPr>
        </p:nvSpPr>
        <p:spPr bwMode="auto">
          <a:xfrm>
            <a:off x="914400" y="609600"/>
            <a:ext cx="103632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5123" name="Rectangle 3">
            <a:extLst>
              <a:ext uri="{FF2B5EF4-FFF2-40B4-BE49-F238E27FC236}">
                <a16:creationId xmlns:a16="http://schemas.microsoft.com/office/drawing/2014/main" id="{9C8BAF80-AB67-47C1-A37D-4F532C9F7F10}"/>
              </a:ext>
            </a:extLst>
          </p:cNvPr>
          <p:cNvSpPr>
            <a:spLocks noGrp="1" noChangeArrowheads="1"/>
          </p:cNvSpPr>
          <p:nvPr>
            <p:ph type="body" idx="1"/>
          </p:nvPr>
        </p:nvSpPr>
        <p:spPr bwMode="auto">
          <a:xfrm>
            <a:off x="914400" y="1981200"/>
            <a:ext cx="103632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6084" name="Rectangle 4">
            <a:extLst>
              <a:ext uri="{FF2B5EF4-FFF2-40B4-BE49-F238E27FC236}">
                <a16:creationId xmlns:a16="http://schemas.microsoft.com/office/drawing/2014/main" id="{045BBF66-5D33-4358-A11B-C8BC914EE651}"/>
              </a:ext>
            </a:extLst>
          </p:cNvPr>
          <p:cNvSpPr>
            <a:spLocks noGrp="1" noChangeArrowheads="1"/>
          </p:cNvSpPr>
          <p:nvPr>
            <p:ph type="dt" sz="half" idx="2"/>
          </p:nvPr>
        </p:nvSpPr>
        <p:spPr bwMode="auto">
          <a:xfrm>
            <a:off x="914400" y="6248400"/>
            <a:ext cx="2540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smtClean="0">
                <a:latin typeface="+mj-lt"/>
              </a:defRPr>
            </a:lvl1pPr>
          </a:lstStyle>
          <a:p>
            <a:pPr>
              <a:defRPr/>
            </a:pPr>
            <a:endParaRPr lang="en-US" altLang="en-US"/>
          </a:p>
        </p:txBody>
      </p:sp>
      <p:sp>
        <p:nvSpPr>
          <p:cNvPr id="46085" name="Rectangle 5">
            <a:extLst>
              <a:ext uri="{FF2B5EF4-FFF2-40B4-BE49-F238E27FC236}">
                <a16:creationId xmlns:a16="http://schemas.microsoft.com/office/drawing/2014/main" id="{19DC8577-54FE-4A08-9AB8-FCB535DDF55E}"/>
              </a:ext>
            </a:extLst>
          </p:cNvPr>
          <p:cNvSpPr>
            <a:spLocks noGrp="1" noChangeArrowheads="1"/>
          </p:cNvSpPr>
          <p:nvPr>
            <p:ph type="ftr" sz="quarter" idx="3"/>
          </p:nvPr>
        </p:nvSpPr>
        <p:spPr bwMode="auto">
          <a:xfrm>
            <a:off x="4165600" y="6248400"/>
            <a:ext cx="3860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smtClean="0">
                <a:latin typeface="+mj-lt"/>
              </a:defRPr>
            </a:lvl1pPr>
          </a:lstStyle>
          <a:p>
            <a:pPr>
              <a:defRPr/>
            </a:pPr>
            <a:endParaRPr lang="en-US" altLang="en-US"/>
          </a:p>
        </p:txBody>
      </p:sp>
      <p:sp>
        <p:nvSpPr>
          <p:cNvPr id="46086" name="Rectangle 6">
            <a:extLst>
              <a:ext uri="{FF2B5EF4-FFF2-40B4-BE49-F238E27FC236}">
                <a16:creationId xmlns:a16="http://schemas.microsoft.com/office/drawing/2014/main" id="{B3CC1792-E723-475C-9C4E-0F8536D7D2DB}"/>
              </a:ext>
            </a:extLst>
          </p:cNvPr>
          <p:cNvSpPr>
            <a:spLocks noGrp="1" noChangeArrowheads="1"/>
          </p:cNvSpPr>
          <p:nvPr>
            <p:ph type="sldNum" sz="quarter" idx="4"/>
          </p:nvPr>
        </p:nvSpPr>
        <p:spPr bwMode="auto">
          <a:xfrm>
            <a:off x="8737600" y="6248400"/>
            <a:ext cx="2540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atin typeface="Times New Roman" panose="02020603050405020304" pitchFamily="18" charset="0"/>
              </a:defRPr>
            </a:lvl1pPr>
          </a:lstStyle>
          <a:p>
            <a:fld id="{7A245B4C-B4A9-4CA9-91FA-49C2F51260B3}"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3820" r:id="rId1"/>
    <p:sldLayoutId id="2147483821" r:id="rId2"/>
    <p:sldLayoutId id="2147483822" r:id="rId3"/>
    <p:sldLayoutId id="2147483823" r:id="rId4"/>
    <p:sldLayoutId id="2147483824" r:id="rId5"/>
    <p:sldLayoutId id="2147483825" r:id="rId6"/>
    <p:sldLayoutId id="2147483826" r:id="rId7"/>
    <p:sldLayoutId id="2147483827" r:id="rId8"/>
    <p:sldLayoutId id="2147483828" r:id="rId9"/>
    <p:sldLayoutId id="2147483829" r:id="rId10"/>
    <p:sldLayoutId id="2147483830" r:id="rId11"/>
  </p:sldLayoutIdLst>
  <p:transition>
    <p:random/>
  </p:transition>
  <p:hf hdr="0" ft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eaLnBrk="0" fontAlgn="base" hangingPunct="0">
        <a:spcBef>
          <a:spcPct val="0"/>
        </a:spcBef>
        <a:spcAft>
          <a:spcPct val="0"/>
        </a:spcAft>
        <a:defRPr sz="4400">
          <a:solidFill>
            <a:schemeClr val="tx2"/>
          </a:solidFill>
          <a:latin typeface="Times New Roman" pitchFamily="18" charset="0"/>
        </a:defRPr>
      </a:lvl6pPr>
      <a:lvl7pPr marL="914400" algn="ctr" rtl="0" eaLnBrk="0" fontAlgn="base" hangingPunct="0">
        <a:spcBef>
          <a:spcPct val="0"/>
        </a:spcBef>
        <a:spcAft>
          <a:spcPct val="0"/>
        </a:spcAft>
        <a:defRPr sz="4400">
          <a:solidFill>
            <a:schemeClr val="tx2"/>
          </a:solidFill>
          <a:latin typeface="Times New Roman" pitchFamily="18" charset="0"/>
        </a:defRPr>
      </a:lvl7pPr>
      <a:lvl8pPr marL="1371600" algn="ctr" rtl="0" eaLnBrk="0" fontAlgn="base" hangingPunct="0">
        <a:spcBef>
          <a:spcPct val="0"/>
        </a:spcBef>
        <a:spcAft>
          <a:spcPct val="0"/>
        </a:spcAft>
        <a:defRPr sz="4400">
          <a:solidFill>
            <a:schemeClr val="tx2"/>
          </a:solidFill>
          <a:latin typeface="Times New Roman" pitchFamily="18" charset="0"/>
        </a:defRPr>
      </a:lvl8pPr>
      <a:lvl9pPr marL="1828800" algn="ctr" rtl="0" eaLnBrk="0" fontAlgn="base" hangingPunct="0">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0" fontAlgn="base" hangingPunct="0">
        <a:spcBef>
          <a:spcPct val="20000"/>
        </a:spcBef>
        <a:spcAft>
          <a:spcPct val="0"/>
        </a:spcAft>
        <a:buChar char="»"/>
        <a:defRPr sz="2000">
          <a:solidFill>
            <a:schemeClr val="tx1"/>
          </a:solidFill>
          <a:latin typeface="+mn-lt"/>
        </a:defRPr>
      </a:lvl6pPr>
      <a:lvl7pPr marL="2971800" indent="-228600" algn="l" rtl="0" eaLnBrk="0" fontAlgn="base" hangingPunct="0">
        <a:spcBef>
          <a:spcPct val="20000"/>
        </a:spcBef>
        <a:spcAft>
          <a:spcPct val="0"/>
        </a:spcAft>
        <a:buChar char="»"/>
        <a:defRPr sz="2000">
          <a:solidFill>
            <a:schemeClr val="tx1"/>
          </a:solidFill>
          <a:latin typeface="+mn-lt"/>
        </a:defRPr>
      </a:lvl7pPr>
      <a:lvl8pPr marL="3429000" indent="-228600" algn="l" rtl="0" eaLnBrk="0" fontAlgn="base" hangingPunct="0">
        <a:spcBef>
          <a:spcPct val="20000"/>
        </a:spcBef>
        <a:spcAft>
          <a:spcPct val="0"/>
        </a:spcAft>
        <a:buChar char="»"/>
        <a:defRPr sz="2000">
          <a:solidFill>
            <a:schemeClr val="tx1"/>
          </a:solidFill>
          <a:latin typeface="+mn-lt"/>
        </a:defRPr>
      </a:lvl8pPr>
      <a:lvl9pPr marL="3886200" indent="-228600" algn="l" rtl="0" eaLnBrk="0" fontAlgn="base" hangingPunct="0">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58370" name="Rectangle 2">
            <a:extLst>
              <a:ext uri="{FF2B5EF4-FFF2-40B4-BE49-F238E27FC236}">
                <a16:creationId xmlns:a16="http://schemas.microsoft.com/office/drawing/2014/main" id="{7616F632-7A6F-425B-BB89-8425BF5F4B28}"/>
              </a:ext>
            </a:extLst>
          </p:cNvPr>
          <p:cNvSpPr>
            <a:spLocks noGrp="1" noChangeArrowheads="1"/>
          </p:cNvSpPr>
          <p:nvPr>
            <p:ph type="title"/>
          </p:nvPr>
        </p:nvSpPr>
        <p:spPr bwMode="auto">
          <a:xfrm>
            <a:off x="0" y="0"/>
            <a:ext cx="12192000" cy="1143000"/>
          </a:xfrm>
          <a:prstGeom prst="rect">
            <a:avLst/>
          </a:prstGeom>
          <a:noFill/>
          <a:ln>
            <a:noFill/>
          </a:ln>
          <a:effectLst>
            <a:outerShdw dist="1796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58371" name="Rectangle 3">
            <a:extLst>
              <a:ext uri="{FF2B5EF4-FFF2-40B4-BE49-F238E27FC236}">
                <a16:creationId xmlns:a16="http://schemas.microsoft.com/office/drawing/2014/main" id="{54F10AC2-D7F5-4D6C-AEBA-56C2DEAC8183}"/>
              </a:ext>
            </a:extLst>
          </p:cNvPr>
          <p:cNvSpPr>
            <a:spLocks noGrp="1" noChangeArrowheads="1"/>
          </p:cNvSpPr>
          <p:nvPr>
            <p:ph type="body" idx="1"/>
          </p:nvPr>
        </p:nvSpPr>
        <p:spPr bwMode="auto">
          <a:xfrm>
            <a:off x="101600" y="1295400"/>
            <a:ext cx="10363200" cy="487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58372" name="Rectangle 4">
            <a:extLst>
              <a:ext uri="{FF2B5EF4-FFF2-40B4-BE49-F238E27FC236}">
                <a16:creationId xmlns:a16="http://schemas.microsoft.com/office/drawing/2014/main" id="{20C6E14E-010C-49E1-B5E0-C76C7508C8D7}"/>
              </a:ext>
            </a:extLst>
          </p:cNvPr>
          <p:cNvSpPr>
            <a:spLocks noGrp="1" noChangeArrowheads="1"/>
          </p:cNvSpPr>
          <p:nvPr>
            <p:ph type="dt" sz="half" idx="2"/>
          </p:nvPr>
        </p:nvSpPr>
        <p:spPr bwMode="auto">
          <a:xfrm>
            <a:off x="203200" y="6477000"/>
            <a:ext cx="2540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smtClean="0">
                <a:latin typeface="Arial" charset="0"/>
              </a:defRPr>
            </a:lvl1pPr>
          </a:lstStyle>
          <a:p>
            <a:pPr>
              <a:defRPr/>
            </a:pPr>
            <a:endParaRPr lang="en-US" altLang="en-US"/>
          </a:p>
        </p:txBody>
      </p:sp>
      <p:sp>
        <p:nvSpPr>
          <p:cNvPr id="58373" name="Rectangle 5">
            <a:extLst>
              <a:ext uri="{FF2B5EF4-FFF2-40B4-BE49-F238E27FC236}">
                <a16:creationId xmlns:a16="http://schemas.microsoft.com/office/drawing/2014/main" id="{9CA60FBF-EB46-4FA7-A9DE-1DC161B7282B}"/>
              </a:ext>
            </a:extLst>
          </p:cNvPr>
          <p:cNvSpPr>
            <a:spLocks noGrp="1" noChangeArrowheads="1"/>
          </p:cNvSpPr>
          <p:nvPr>
            <p:ph type="ftr" sz="quarter" idx="3"/>
          </p:nvPr>
        </p:nvSpPr>
        <p:spPr bwMode="auto">
          <a:xfrm>
            <a:off x="4165600" y="6477000"/>
            <a:ext cx="3860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smtClean="0">
                <a:latin typeface="Arial" charset="0"/>
              </a:defRPr>
            </a:lvl1pPr>
          </a:lstStyle>
          <a:p>
            <a:pPr>
              <a:defRPr/>
            </a:pPr>
            <a:endParaRPr lang="en-US" altLang="en-US"/>
          </a:p>
        </p:txBody>
      </p:sp>
      <p:sp>
        <p:nvSpPr>
          <p:cNvPr id="58374" name="Rectangle 6">
            <a:extLst>
              <a:ext uri="{FF2B5EF4-FFF2-40B4-BE49-F238E27FC236}">
                <a16:creationId xmlns:a16="http://schemas.microsoft.com/office/drawing/2014/main" id="{0A9EEA81-320A-4D6A-A8EC-342C218E1CDB}"/>
              </a:ext>
            </a:extLst>
          </p:cNvPr>
          <p:cNvSpPr>
            <a:spLocks noGrp="1" noChangeArrowheads="1"/>
          </p:cNvSpPr>
          <p:nvPr>
            <p:ph type="sldNum" sz="quarter" idx="4"/>
          </p:nvPr>
        </p:nvSpPr>
        <p:spPr bwMode="auto">
          <a:xfrm>
            <a:off x="9652000" y="6477000"/>
            <a:ext cx="2540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fld id="{22F3D6C9-6053-40B2-908B-6D8BD1F52630}"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3885" r:id="rId1"/>
    <p:sldLayoutId id="2147483831" r:id="rId2"/>
    <p:sldLayoutId id="2147483832" r:id="rId3"/>
    <p:sldLayoutId id="2147483833" r:id="rId4"/>
    <p:sldLayoutId id="2147483834" r:id="rId5"/>
    <p:sldLayoutId id="2147483835" r:id="rId6"/>
    <p:sldLayoutId id="2147483836" r:id="rId7"/>
    <p:sldLayoutId id="2147483837" r:id="rId8"/>
    <p:sldLayoutId id="2147483838" r:id="rId9"/>
    <p:sldLayoutId id="2147483839" r:id="rId10"/>
    <p:sldLayoutId id="2147483840" r:id="rId11"/>
  </p:sldLayoutIdLst>
  <p:transition>
    <p:random/>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grpId="0" nodeType="afterEffect">
                                  <p:stCondLst>
                                    <p:cond delay="100"/>
                                  </p:stCondLst>
                                  <p:childTnLst>
                                    <p:set>
                                      <p:cBhvr>
                                        <p:cTn id="6" dur="1" fill="hold">
                                          <p:stCondLst>
                                            <p:cond delay="0"/>
                                          </p:stCondLst>
                                        </p:cTn>
                                        <p:tgtEl>
                                          <p:spTgt spid="58370"/>
                                        </p:tgtEl>
                                        <p:attrNameLst>
                                          <p:attrName>style.visibility</p:attrName>
                                        </p:attrNameLst>
                                      </p:cBhvr>
                                      <p:to>
                                        <p:strVal val="visible"/>
                                      </p:to>
                                    </p:set>
                                    <p:anim calcmode="lin" valueType="num">
                                      <p:cBhvr additive="base">
                                        <p:cTn id="7" dur="500" fill="hold"/>
                                        <p:tgtEl>
                                          <p:spTgt spid="58370"/>
                                        </p:tgtEl>
                                        <p:attrNameLst>
                                          <p:attrName>ppt_x</p:attrName>
                                        </p:attrNameLst>
                                      </p:cBhvr>
                                      <p:tavLst>
                                        <p:tav tm="0">
                                          <p:val>
                                            <p:strVal val="0-#ppt_w/2"/>
                                          </p:val>
                                        </p:tav>
                                        <p:tav tm="100000">
                                          <p:val>
                                            <p:strVal val="#ppt_x"/>
                                          </p:val>
                                        </p:tav>
                                      </p:tavLst>
                                    </p:anim>
                                    <p:anim calcmode="lin" valueType="num">
                                      <p:cBhvr additive="base">
                                        <p:cTn id="8" dur="500" fill="hold"/>
                                        <p:tgtEl>
                                          <p:spTgt spid="58370"/>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2" presetClass="entr" presetSubtype="8" fill="hold" grpId="0" nodeType="clickEffect">
                                  <p:stCondLst>
                                    <p:cond delay="0"/>
                                  </p:stCondLst>
                                  <p:childTnLst>
                                    <p:set>
                                      <p:cBhvr>
                                        <p:cTn id="12" dur="1" fill="hold">
                                          <p:stCondLst>
                                            <p:cond delay="0"/>
                                          </p:stCondLst>
                                        </p:cTn>
                                        <p:tgtEl>
                                          <p:spTgt spid="58371">
                                            <p:txEl>
                                              <p:pRg st="0" end="0"/>
                                            </p:txEl>
                                          </p:spTgt>
                                        </p:tgtEl>
                                        <p:attrNameLst>
                                          <p:attrName>style.visibility</p:attrName>
                                        </p:attrNameLst>
                                      </p:cBhvr>
                                      <p:to>
                                        <p:strVal val="visible"/>
                                      </p:to>
                                    </p:set>
                                    <p:animEffect transition="in" filter="wipe(left)">
                                      <p:cBhvr>
                                        <p:cTn id="13" dur="500"/>
                                        <p:tgtEl>
                                          <p:spTgt spid="58371">
                                            <p:txEl>
                                              <p:pRg st="0" end="0"/>
                                            </p:txEl>
                                          </p:spTgt>
                                        </p:tgtEl>
                                      </p:cBhvr>
                                    </p:animEffect>
                                  </p:childTnLst>
                                </p:cTn>
                              </p:par>
                              <p:par>
                                <p:cTn id="14" presetID="22" presetClass="entr" presetSubtype="8" fill="hold" grpId="0" nodeType="withEffect">
                                  <p:stCondLst>
                                    <p:cond delay="0"/>
                                  </p:stCondLst>
                                  <p:childTnLst>
                                    <p:set>
                                      <p:cBhvr>
                                        <p:cTn id="15" dur="1" fill="hold">
                                          <p:stCondLst>
                                            <p:cond delay="0"/>
                                          </p:stCondLst>
                                        </p:cTn>
                                        <p:tgtEl>
                                          <p:spTgt spid="58371">
                                            <p:txEl>
                                              <p:pRg st="1" end="1"/>
                                            </p:txEl>
                                          </p:spTgt>
                                        </p:tgtEl>
                                        <p:attrNameLst>
                                          <p:attrName>style.visibility</p:attrName>
                                        </p:attrNameLst>
                                      </p:cBhvr>
                                      <p:to>
                                        <p:strVal val="visible"/>
                                      </p:to>
                                    </p:set>
                                    <p:animEffect transition="in" filter="wipe(left)">
                                      <p:cBhvr>
                                        <p:cTn id="16" dur="500"/>
                                        <p:tgtEl>
                                          <p:spTgt spid="58371">
                                            <p:txEl>
                                              <p:pRg st="1" end="1"/>
                                            </p:txEl>
                                          </p:spTgt>
                                        </p:tgtEl>
                                      </p:cBhvr>
                                    </p:animEffect>
                                  </p:childTnLst>
                                </p:cTn>
                              </p:par>
                              <p:par>
                                <p:cTn id="17" presetID="22" presetClass="entr" presetSubtype="8" fill="hold" grpId="0" nodeType="withEffect">
                                  <p:stCondLst>
                                    <p:cond delay="0"/>
                                  </p:stCondLst>
                                  <p:childTnLst>
                                    <p:set>
                                      <p:cBhvr>
                                        <p:cTn id="18" dur="1" fill="hold">
                                          <p:stCondLst>
                                            <p:cond delay="0"/>
                                          </p:stCondLst>
                                        </p:cTn>
                                        <p:tgtEl>
                                          <p:spTgt spid="58371">
                                            <p:txEl>
                                              <p:pRg st="2" end="2"/>
                                            </p:txEl>
                                          </p:spTgt>
                                        </p:tgtEl>
                                        <p:attrNameLst>
                                          <p:attrName>style.visibility</p:attrName>
                                        </p:attrNameLst>
                                      </p:cBhvr>
                                      <p:to>
                                        <p:strVal val="visible"/>
                                      </p:to>
                                    </p:set>
                                    <p:animEffect transition="in" filter="wipe(left)">
                                      <p:cBhvr>
                                        <p:cTn id="19" dur="500"/>
                                        <p:tgtEl>
                                          <p:spTgt spid="58371">
                                            <p:txEl>
                                              <p:pRg st="2" end="2"/>
                                            </p:txEl>
                                          </p:spTgt>
                                        </p:tgtEl>
                                      </p:cBhvr>
                                    </p:animEffect>
                                  </p:childTnLst>
                                </p:cTn>
                              </p:par>
                              <p:par>
                                <p:cTn id="20" presetID="22" presetClass="entr" presetSubtype="8" fill="hold" grpId="0" nodeType="withEffect">
                                  <p:stCondLst>
                                    <p:cond delay="0"/>
                                  </p:stCondLst>
                                  <p:childTnLst>
                                    <p:set>
                                      <p:cBhvr>
                                        <p:cTn id="21" dur="1" fill="hold">
                                          <p:stCondLst>
                                            <p:cond delay="0"/>
                                          </p:stCondLst>
                                        </p:cTn>
                                        <p:tgtEl>
                                          <p:spTgt spid="58371">
                                            <p:txEl>
                                              <p:pRg st="3" end="3"/>
                                            </p:txEl>
                                          </p:spTgt>
                                        </p:tgtEl>
                                        <p:attrNameLst>
                                          <p:attrName>style.visibility</p:attrName>
                                        </p:attrNameLst>
                                      </p:cBhvr>
                                      <p:to>
                                        <p:strVal val="visible"/>
                                      </p:to>
                                    </p:set>
                                    <p:animEffect transition="in" filter="wipe(left)">
                                      <p:cBhvr>
                                        <p:cTn id="22" dur="500"/>
                                        <p:tgtEl>
                                          <p:spTgt spid="58371">
                                            <p:txEl>
                                              <p:pRg st="3" end="3"/>
                                            </p:txEl>
                                          </p:spTgt>
                                        </p:tgtEl>
                                      </p:cBhvr>
                                    </p:animEffect>
                                  </p:childTnLst>
                                </p:cTn>
                              </p:par>
                              <p:par>
                                <p:cTn id="23" presetID="22" presetClass="entr" presetSubtype="8" fill="hold" grpId="0" nodeType="withEffect">
                                  <p:stCondLst>
                                    <p:cond delay="0"/>
                                  </p:stCondLst>
                                  <p:childTnLst>
                                    <p:set>
                                      <p:cBhvr>
                                        <p:cTn id="24" dur="1" fill="hold">
                                          <p:stCondLst>
                                            <p:cond delay="0"/>
                                          </p:stCondLst>
                                        </p:cTn>
                                        <p:tgtEl>
                                          <p:spTgt spid="58371">
                                            <p:txEl>
                                              <p:pRg st="4" end="4"/>
                                            </p:txEl>
                                          </p:spTgt>
                                        </p:tgtEl>
                                        <p:attrNameLst>
                                          <p:attrName>style.visibility</p:attrName>
                                        </p:attrNameLst>
                                      </p:cBhvr>
                                      <p:to>
                                        <p:strVal val="visible"/>
                                      </p:to>
                                    </p:set>
                                    <p:animEffect transition="in" filter="wipe(left)">
                                      <p:cBhvr>
                                        <p:cTn id="25" dur="500"/>
                                        <p:tgtEl>
                                          <p:spTgt spid="58371">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370" grpId="0" autoUpdateAnimBg="0"/>
      <p:bldP spid="58371" grpId="0" build="p" autoUpdateAnimBg="0">
        <p:tmplLst>
          <p:tmpl lvl="1">
            <p:tnLst>
              <p:par>
                <p:cTn presetID="22" presetClass="entr" presetSubtype="8" fill="hold" nodeType="clickEffect">
                  <p:stCondLst>
                    <p:cond delay="0"/>
                  </p:stCondLst>
                  <p:childTnLst>
                    <p:set>
                      <p:cBhvr>
                        <p:cTn dur="1" fill="hold">
                          <p:stCondLst>
                            <p:cond delay="0"/>
                          </p:stCondLst>
                        </p:cTn>
                        <p:tgtEl>
                          <p:spTgt spid="58371"/>
                        </p:tgtEl>
                        <p:attrNameLst>
                          <p:attrName>style.visibility</p:attrName>
                        </p:attrNameLst>
                      </p:cBhvr>
                      <p:to>
                        <p:strVal val="visible"/>
                      </p:to>
                    </p:set>
                    <p:animEffect transition="in" filter="wipe(left)">
                      <p:cBhvr>
                        <p:cTn dur="500"/>
                        <p:tgtEl>
                          <p:spTgt spid="58371"/>
                        </p:tgtEl>
                      </p:cBhvr>
                    </p:animEffect>
                  </p:childTnLst>
                </p:cTn>
              </p:par>
            </p:tnLst>
          </p:tmpl>
          <p:tmpl lvl="2">
            <p:tnLst>
              <p:par>
                <p:cTn presetID="22" presetClass="entr" presetSubtype="8" fill="hold" nodeType="withEffect">
                  <p:stCondLst>
                    <p:cond delay="0"/>
                  </p:stCondLst>
                  <p:childTnLst>
                    <p:set>
                      <p:cBhvr>
                        <p:cTn dur="1" fill="hold">
                          <p:stCondLst>
                            <p:cond delay="0"/>
                          </p:stCondLst>
                        </p:cTn>
                        <p:tgtEl>
                          <p:spTgt spid="58371"/>
                        </p:tgtEl>
                        <p:attrNameLst>
                          <p:attrName>style.visibility</p:attrName>
                        </p:attrNameLst>
                      </p:cBhvr>
                      <p:to>
                        <p:strVal val="visible"/>
                      </p:to>
                    </p:set>
                    <p:animEffect transition="in" filter="wipe(left)">
                      <p:cBhvr>
                        <p:cTn dur="500"/>
                        <p:tgtEl>
                          <p:spTgt spid="58371"/>
                        </p:tgtEl>
                      </p:cBhvr>
                    </p:animEffect>
                  </p:childTnLst>
                </p:cTn>
              </p:par>
            </p:tnLst>
          </p:tmpl>
          <p:tmpl lvl="3">
            <p:tnLst>
              <p:par>
                <p:cTn presetID="22" presetClass="entr" presetSubtype="8" fill="hold" nodeType="withEffect">
                  <p:stCondLst>
                    <p:cond delay="0"/>
                  </p:stCondLst>
                  <p:childTnLst>
                    <p:set>
                      <p:cBhvr>
                        <p:cTn dur="1" fill="hold">
                          <p:stCondLst>
                            <p:cond delay="0"/>
                          </p:stCondLst>
                        </p:cTn>
                        <p:tgtEl>
                          <p:spTgt spid="58371"/>
                        </p:tgtEl>
                        <p:attrNameLst>
                          <p:attrName>style.visibility</p:attrName>
                        </p:attrNameLst>
                      </p:cBhvr>
                      <p:to>
                        <p:strVal val="visible"/>
                      </p:to>
                    </p:set>
                    <p:animEffect transition="in" filter="wipe(left)">
                      <p:cBhvr>
                        <p:cTn dur="500"/>
                        <p:tgtEl>
                          <p:spTgt spid="58371"/>
                        </p:tgtEl>
                      </p:cBhvr>
                    </p:animEffect>
                  </p:childTnLst>
                </p:cTn>
              </p:par>
            </p:tnLst>
          </p:tmpl>
          <p:tmpl lvl="4">
            <p:tnLst>
              <p:par>
                <p:cTn presetID="22" presetClass="entr" presetSubtype="8" fill="hold" nodeType="withEffect">
                  <p:stCondLst>
                    <p:cond delay="0"/>
                  </p:stCondLst>
                  <p:childTnLst>
                    <p:set>
                      <p:cBhvr>
                        <p:cTn dur="1" fill="hold">
                          <p:stCondLst>
                            <p:cond delay="0"/>
                          </p:stCondLst>
                        </p:cTn>
                        <p:tgtEl>
                          <p:spTgt spid="58371"/>
                        </p:tgtEl>
                        <p:attrNameLst>
                          <p:attrName>style.visibility</p:attrName>
                        </p:attrNameLst>
                      </p:cBhvr>
                      <p:to>
                        <p:strVal val="visible"/>
                      </p:to>
                    </p:set>
                    <p:animEffect transition="in" filter="wipe(left)">
                      <p:cBhvr>
                        <p:cTn dur="500"/>
                        <p:tgtEl>
                          <p:spTgt spid="58371"/>
                        </p:tgtEl>
                      </p:cBhvr>
                    </p:animEffect>
                  </p:childTnLst>
                </p:cTn>
              </p:par>
            </p:tnLst>
          </p:tmpl>
          <p:tmpl lvl="5">
            <p:tnLst>
              <p:par>
                <p:cTn presetID="22" presetClass="entr" presetSubtype="8" fill="hold" nodeType="withEffect">
                  <p:stCondLst>
                    <p:cond delay="0"/>
                  </p:stCondLst>
                  <p:childTnLst>
                    <p:set>
                      <p:cBhvr>
                        <p:cTn dur="1" fill="hold">
                          <p:stCondLst>
                            <p:cond delay="0"/>
                          </p:stCondLst>
                        </p:cTn>
                        <p:tgtEl>
                          <p:spTgt spid="58371"/>
                        </p:tgtEl>
                        <p:attrNameLst>
                          <p:attrName>style.visibility</p:attrName>
                        </p:attrNameLst>
                      </p:cBhvr>
                      <p:to>
                        <p:strVal val="visible"/>
                      </p:to>
                    </p:set>
                    <p:animEffect transition="in" filter="wipe(left)">
                      <p:cBhvr>
                        <p:cTn dur="500"/>
                        <p:tgtEl>
                          <p:spTgt spid="58371"/>
                        </p:tgtEl>
                      </p:cBhvr>
                    </p:animEffect>
                  </p:childTnLst>
                </p:cTn>
              </p:par>
            </p:tnLst>
          </p:tmpl>
        </p:tmplLst>
      </p:bldP>
    </p:bldLst>
  </p:timing>
  <p:hf hdr="0" ftr="0" dt="0"/>
  <p:txStyles>
    <p:titleStyle>
      <a:lvl1pPr algn="l" rtl="0" eaLnBrk="0" fontAlgn="base" hangingPunct="0">
        <a:spcBef>
          <a:spcPct val="0"/>
        </a:spcBef>
        <a:spcAft>
          <a:spcPct val="0"/>
        </a:spcAft>
        <a:defRPr sz="4400" b="1">
          <a:solidFill>
            <a:schemeClr val="accent2"/>
          </a:solidFill>
          <a:latin typeface="+mj-lt"/>
          <a:ea typeface="+mj-ea"/>
          <a:cs typeface="+mj-cs"/>
        </a:defRPr>
      </a:lvl1pPr>
      <a:lvl2pPr algn="l" rtl="0" eaLnBrk="0" fontAlgn="base" hangingPunct="0">
        <a:spcBef>
          <a:spcPct val="0"/>
        </a:spcBef>
        <a:spcAft>
          <a:spcPct val="0"/>
        </a:spcAft>
        <a:defRPr sz="4400" b="1">
          <a:solidFill>
            <a:schemeClr val="accent2"/>
          </a:solidFill>
          <a:latin typeface="Copperplate Gothic Light" pitchFamily="34" charset="0"/>
        </a:defRPr>
      </a:lvl2pPr>
      <a:lvl3pPr algn="l" rtl="0" eaLnBrk="0" fontAlgn="base" hangingPunct="0">
        <a:spcBef>
          <a:spcPct val="0"/>
        </a:spcBef>
        <a:spcAft>
          <a:spcPct val="0"/>
        </a:spcAft>
        <a:defRPr sz="4400" b="1">
          <a:solidFill>
            <a:schemeClr val="accent2"/>
          </a:solidFill>
          <a:latin typeface="Copperplate Gothic Light" pitchFamily="34" charset="0"/>
        </a:defRPr>
      </a:lvl3pPr>
      <a:lvl4pPr algn="l" rtl="0" eaLnBrk="0" fontAlgn="base" hangingPunct="0">
        <a:spcBef>
          <a:spcPct val="0"/>
        </a:spcBef>
        <a:spcAft>
          <a:spcPct val="0"/>
        </a:spcAft>
        <a:defRPr sz="4400" b="1">
          <a:solidFill>
            <a:schemeClr val="accent2"/>
          </a:solidFill>
          <a:latin typeface="Copperplate Gothic Light" pitchFamily="34" charset="0"/>
        </a:defRPr>
      </a:lvl4pPr>
      <a:lvl5pPr algn="l" rtl="0" eaLnBrk="0" fontAlgn="base" hangingPunct="0">
        <a:spcBef>
          <a:spcPct val="0"/>
        </a:spcBef>
        <a:spcAft>
          <a:spcPct val="0"/>
        </a:spcAft>
        <a:defRPr sz="4400" b="1">
          <a:solidFill>
            <a:schemeClr val="accent2"/>
          </a:solidFill>
          <a:latin typeface="Copperplate Gothic Light" pitchFamily="34" charset="0"/>
        </a:defRPr>
      </a:lvl5pPr>
      <a:lvl6pPr marL="457200" algn="l" rtl="0" eaLnBrk="0" fontAlgn="base" hangingPunct="0">
        <a:spcBef>
          <a:spcPct val="0"/>
        </a:spcBef>
        <a:spcAft>
          <a:spcPct val="0"/>
        </a:spcAft>
        <a:defRPr sz="4400" b="1">
          <a:solidFill>
            <a:schemeClr val="accent2"/>
          </a:solidFill>
          <a:latin typeface="Copperplate Gothic Light" pitchFamily="34" charset="0"/>
        </a:defRPr>
      </a:lvl6pPr>
      <a:lvl7pPr marL="914400" algn="l" rtl="0" eaLnBrk="0" fontAlgn="base" hangingPunct="0">
        <a:spcBef>
          <a:spcPct val="0"/>
        </a:spcBef>
        <a:spcAft>
          <a:spcPct val="0"/>
        </a:spcAft>
        <a:defRPr sz="4400" b="1">
          <a:solidFill>
            <a:schemeClr val="accent2"/>
          </a:solidFill>
          <a:latin typeface="Copperplate Gothic Light" pitchFamily="34" charset="0"/>
        </a:defRPr>
      </a:lvl7pPr>
      <a:lvl8pPr marL="1371600" algn="l" rtl="0" eaLnBrk="0" fontAlgn="base" hangingPunct="0">
        <a:spcBef>
          <a:spcPct val="0"/>
        </a:spcBef>
        <a:spcAft>
          <a:spcPct val="0"/>
        </a:spcAft>
        <a:defRPr sz="4400" b="1">
          <a:solidFill>
            <a:schemeClr val="accent2"/>
          </a:solidFill>
          <a:latin typeface="Copperplate Gothic Light" pitchFamily="34" charset="0"/>
        </a:defRPr>
      </a:lvl8pPr>
      <a:lvl9pPr marL="1828800" algn="l" rtl="0" eaLnBrk="0" fontAlgn="base" hangingPunct="0">
        <a:spcBef>
          <a:spcPct val="0"/>
        </a:spcBef>
        <a:spcAft>
          <a:spcPct val="0"/>
        </a:spcAft>
        <a:defRPr sz="4400" b="1">
          <a:solidFill>
            <a:schemeClr val="accent2"/>
          </a:solidFill>
          <a:latin typeface="Copperplate Gothic Light" pitchFamily="34" charset="0"/>
        </a:defRPr>
      </a:lvl9pPr>
    </p:titleStyle>
    <p:bodyStyle>
      <a:lvl1pPr marL="228600" indent="-228600" algn="l" rtl="0" eaLnBrk="0" fontAlgn="base" hangingPunct="0">
        <a:spcBef>
          <a:spcPct val="20000"/>
        </a:spcBef>
        <a:spcAft>
          <a:spcPct val="0"/>
        </a:spcAft>
        <a:buClr>
          <a:schemeClr val="tx2"/>
        </a:buClr>
        <a:buSzPct val="80000"/>
        <a:buFont typeface="Monotype Sorts" pitchFamily="2" charset="2"/>
        <a:buChar char="w"/>
        <a:defRPr sz="3200">
          <a:solidFill>
            <a:schemeClr val="tx2"/>
          </a:solidFill>
          <a:latin typeface="+mn-lt"/>
          <a:ea typeface="+mn-ea"/>
          <a:cs typeface="+mn-cs"/>
        </a:defRPr>
      </a:lvl1pPr>
      <a:lvl2pPr marL="68580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0" fontAlgn="base" hangingPunct="0">
        <a:spcBef>
          <a:spcPct val="20000"/>
        </a:spcBef>
        <a:spcAft>
          <a:spcPct val="0"/>
        </a:spcAft>
        <a:buChar char="»"/>
        <a:defRPr sz="2000">
          <a:solidFill>
            <a:schemeClr val="tx1"/>
          </a:solidFill>
          <a:latin typeface="+mn-lt"/>
        </a:defRPr>
      </a:lvl6pPr>
      <a:lvl7pPr marL="2971800" indent="-228600" algn="l" rtl="0" eaLnBrk="0" fontAlgn="base" hangingPunct="0">
        <a:spcBef>
          <a:spcPct val="20000"/>
        </a:spcBef>
        <a:spcAft>
          <a:spcPct val="0"/>
        </a:spcAft>
        <a:buChar char="»"/>
        <a:defRPr sz="2000">
          <a:solidFill>
            <a:schemeClr val="tx1"/>
          </a:solidFill>
          <a:latin typeface="+mn-lt"/>
        </a:defRPr>
      </a:lvl7pPr>
      <a:lvl8pPr marL="3429000" indent="-228600" algn="l" rtl="0" eaLnBrk="0" fontAlgn="base" hangingPunct="0">
        <a:spcBef>
          <a:spcPct val="20000"/>
        </a:spcBef>
        <a:spcAft>
          <a:spcPct val="0"/>
        </a:spcAft>
        <a:buChar char="»"/>
        <a:defRPr sz="2000">
          <a:solidFill>
            <a:schemeClr val="tx1"/>
          </a:solidFill>
          <a:latin typeface="+mn-lt"/>
        </a:defRPr>
      </a:lvl8pPr>
      <a:lvl9pPr marL="3886200" indent="-228600" algn="l" rtl="0" eaLnBrk="0" fontAlgn="base" hangingPunct="0">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7170" name="Picture 2" descr="2">
            <a:extLst>
              <a:ext uri="{FF2B5EF4-FFF2-40B4-BE49-F238E27FC236}">
                <a16:creationId xmlns:a16="http://schemas.microsoft.com/office/drawing/2014/main" id="{9A911CB1-7A76-40A9-B06F-929EF9323B28}"/>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1" y="1588"/>
            <a:ext cx="12187767" cy="6856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6563" name="Rectangle 3">
            <a:extLst>
              <a:ext uri="{FF2B5EF4-FFF2-40B4-BE49-F238E27FC236}">
                <a16:creationId xmlns:a16="http://schemas.microsoft.com/office/drawing/2014/main" id="{6414A849-6B8C-4273-B4DF-A91EE32D0517}"/>
              </a:ext>
            </a:extLst>
          </p:cNvPr>
          <p:cNvSpPr>
            <a:spLocks noGrp="1" noChangeArrowheads="1"/>
          </p:cNvSpPr>
          <p:nvPr>
            <p:ph type="title"/>
          </p:nvPr>
        </p:nvSpPr>
        <p:spPr bwMode="auto">
          <a:xfrm>
            <a:off x="3048000" y="304800"/>
            <a:ext cx="85344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1"/>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66564" name="Rectangle 4">
            <a:extLst>
              <a:ext uri="{FF2B5EF4-FFF2-40B4-BE49-F238E27FC236}">
                <a16:creationId xmlns:a16="http://schemas.microsoft.com/office/drawing/2014/main" id="{3C9ADC86-979C-460A-A3E9-68870593BD74}"/>
              </a:ext>
            </a:extLst>
          </p:cNvPr>
          <p:cNvSpPr>
            <a:spLocks noGrp="1" noChangeArrowheads="1"/>
          </p:cNvSpPr>
          <p:nvPr>
            <p:ph type="body" idx="1"/>
          </p:nvPr>
        </p:nvSpPr>
        <p:spPr bwMode="auto">
          <a:xfrm>
            <a:off x="3048000" y="1600200"/>
            <a:ext cx="8534400" cy="449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17961" dir="2700000" algn="ctr" rotWithShape="0">
                    <a:schemeClr val="bg1"/>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66565" name="Rectangle 5">
            <a:extLst>
              <a:ext uri="{FF2B5EF4-FFF2-40B4-BE49-F238E27FC236}">
                <a16:creationId xmlns:a16="http://schemas.microsoft.com/office/drawing/2014/main" id="{4DC7B188-C7DF-48CE-B427-2344F5006C4A}"/>
              </a:ext>
            </a:extLst>
          </p:cNvPr>
          <p:cNvSpPr>
            <a:spLocks noGrp="1" noChangeArrowheads="1"/>
          </p:cNvSpPr>
          <p:nvPr>
            <p:ph type="dt" sz="half" idx="2"/>
          </p:nvPr>
        </p:nvSpPr>
        <p:spPr bwMode="auto">
          <a:xfrm>
            <a:off x="3048000" y="6248400"/>
            <a:ext cx="2540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200" b="1" smtClean="0">
                <a:solidFill>
                  <a:srgbClr val="996633"/>
                </a:solidFill>
                <a:latin typeface="Arial" charset="0"/>
              </a:defRPr>
            </a:lvl1pPr>
          </a:lstStyle>
          <a:p>
            <a:pPr>
              <a:defRPr/>
            </a:pPr>
            <a:endParaRPr lang="en-US" altLang="en-US"/>
          </a:p>
        </p:txBody>
      </p:sp>
      <p:sp>
        <p:nvSpPr>
          <p:cNvPr id="66566" name="Rectangle 6">
            <a:extLst>
              <a:ext uri="{FF2B5EF4-FFF2-40B4-BE49-F238E27FC236}">
                <a16:creationId xmlns:a16="http://schemas.microsoft.com/office/drawing/2014/main" id="{5828ACAC-C690-4059-9226-8AA07E75DCE4}"/>
              </a:ext>
            </a:extLst>
          </p:cNvPr>
          <p:cNvSpPr>
            <a:spLocks noGrp="1" noChangeArrowheads="1"/>
          </p:cNvSpPr>
          <p:nvPr>
            <p:ph type="ftr" sz="quarter" idx="3"/>
          </p:nvPr>
        </p:nvSpPr>
        <p:spPr bwMode="auto">
          <a:xfrm>
            <a:off x="5791200" y="6248400"/>
            <a:ext cx="39624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hangingPunct="1">
              <a:defRPr sz="1200" b="1" smtClean="0">
                <a:solidFill>
                  <a:srgbClr val="996633"/>
                </a:solidFill>
                <a:latin typeface="Arial" charset="0"/>
              </a:defRPr>
            </a:lvl1pPr>
          </a:lstStyle>
          <a:p>
            <a:pPr>
              <a:defRPr/>
            </a:pPr>
            <a:endParaRPr lang="en-US" altLang="en-US"/>
          </a:p>
        </p:txBody>
      </p:sp>
      <p:sp>
        <p:nvSpPr>
          <p:cNvPr id="66567" name="Rectangle 7">
            <a:extLst>
              <a:ext uri="{FF2B5EF4-FFF2-40B4-BE49-F238E27FC236}">
                <a16:creationId xmlns:a16="http://schemas.microsoft.com/office/drawing/2014/main" id="{79051761-5FFE-49D0-9B02-B27D025AF12B}"/>
              </a:ext>
            </a:extLst>
          </p:cNvPr>
          <p:cNvSpPr>
            <a:spLocks noGrp="1" noChangeArrowheads="1"/>
          </p:cNvSpPr>
          <p:nvPr>
            <p:ph type="sldNum" sz="quarter" idx="4"/>
          </p:nvPr>
        </p:nvSpPr>
        <p:spPr bwMode="auto">
          <a:xfrm>
            <a:off x="9956800" y="6248400"/>
            <a:ext cx="1320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200" b="1">
                <a:solidFill>
                  <a:srgbClr val="996633"/>
                </a:solidFill>
              </a:defRPr>
            </a:lvl1pPr>
          </a:lstStyle>
          <a:p>
            <a:fld id="{89CE1B43-5EA0-47D6-B8BF-90BF3FD80E3F}"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3886" r:id="rId1"/>
    <p:sldLayoutId id="2147483841" r:id="rId2"/>
    <p:sldLayoutId id="2147483842" r:id="rId3"/>
    <p:sldLayoutId id="2147483843" r:id="rId4"/>
    <p:sldLayoutId id="2147483844" r:id="rId5"/>
    <p:sldLayoutId id="2147483845" r:id="rId6"/>
    <p:sldLayoutId id="2147483846" r:id="rId7"/>
    <p:sldLayoutId id="2147483847" r:id="rId8"/>
    <p:sldLayoutId id="2147483848" r:id="rId9"/>
    <p:sldLayoutId id="2147483849" r:id="rId10"/>
    <p:sldLayoutId id="2147483850" r:id="rId11"/>
  </p:sldLayoutIdLst>
  <p:transition>
    <p:random/>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grpId="0" nodeType="afterEffect">
                                  <p:stCondLst>
                                    <p:cond delay="100"/>
                                  </p:stCondLst>
                                  <p:childTnLst>
                                    <p:set>
                                      <p:cBhvr>
                                        <p:cTn id="6" dur="1" fill="hold">
                                          <p:stCondLst>
                                            <p:cond delay="0"/>
                                          </p:stCondLst>
                                        </p:cTn>
                                        <p:tgtEl>
                                          <p:spTgt spid="66563"/>
                                        </p:tgtEl>
                                        <p:attrNameLst>
                                          <p:attrName>style.visibility</p:attrName>
                                        </p:attrNameLst>
                                      </p:cBhvr>
                                      <p:to>
                                        <p:strVal val="visible"/>
                                      </p:to>
                                    </p:set>
                                    <p:anim calcmode="lin" valueType="num">
                                      <p:cBhvr additive="base">
                                        <p:cTn id="7" dur="500" fill="hold"/>
                                        <p:tgtEl>
                                          <p:spTgt spid="66563"/>
                                        </p:tgtEl>
                                        <p:attrNameLst>
                                          <p:attrName>ppt_x</p:attrName>
                                        </p:attrNameLst>
                                      </p:cBhvr>
                                      <p:tavLst>
                                        <p:tav tm="0">
                                          <p:val>
                                            <p:strVal val="0-#ppt_w/2"/>
                                          </p:val>
                                        </p:tav>
                                        <p:tav tm="100000">
                                          <p:val>
                                            <p:strVal val="#ppt_x"/>
                                          </p:val>
                                        </p:tav>
                                      </p:tavLst>
                                    </p:anim>
                                    <p:anim calcmode="lin" valueType="num">
                                      <p:cBhvr additive="base">
                                        <p:cTn id="8" dur="500" fill="hold"/>
                                        <p:tgtEl>
                                          <p:spTgt spid="66563"/>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2" presetClass="entr" presetSubtype="8" fill="hold" grpId="0" nodeType="clickEffect">
                                  <p:stCondLst>
                                    <p:cond delay="0"/>
                                  </p:stCondLst>
                                  <p:childTnLst>
                                    <p:set>
                                      <p:cBhvr>
                                        <p:cTn id="12" dur="1" fill="hold">
                                          <p:stCondLst>
                                            <p:cond delay="0"/>
                                          </p:stCondLst>
                                        </p:cTn>
                                        <p:tgtEl>
                                          <p:spTgt spid="66564">
                                            <p:txEl>
                                              <p:pRg st="0" end="0"/>
                                            </p:txEl>
                                          </p:spTgt>
                                        </p:tgtEl>
                                        <p:attrNameLst>
                                          <p:attrName>style.visibility</p:attrName>
                                        </p:attrNameLst>
                                      </p:cBhvr>
                                      <p:to>
                                        <p:strVal val="visible"/>
                                      </p:to>
                                    </p:set>
                                    <p:animEffect transition="in" filter="wipe(left)">
                                      <p:cBhvr>
                                        <p:cTn id="13" dur="500"/>
                                        <p:tgtEl>
                                          <p:spTgt spid="66564">
                                            <p:txEl>
                                              <p:pRg st="0" end="0"/>
                                            </p:txEl>
                                          </p:spTgt>
                                        </p:tgtEl>
                                      </p:cBhvr>
                                    </p:animEffect>
                                  </p:childTnLst>
                                </p:cTn>
                              </p:par>
                              <p:par>
                                <p:cTn id="14" presetID="22" presetClass="entr" presetSubtype="8" fill="hold" grpId="0" nodeType="withEffect">
                                  <p:stCondLst>
                                    <p:cond delay="0"/>
                                  </p:stCondLst>
                                  <p:childTnLst>
                                    <p:set>
                                      <p:cBhvr>
                                        <p:cTn id="15" dur="1" fill="hold">
                                          <p:stCondLst>
                                            <p:cond delay="0"/>
                                          </p:stCondLst>
                                        </p:cTn>
                                        <p:tgtEl>
                                          <p:spTgt spid="66564">
                                            <p:txEl>
                                              <p:pRg st="1" end="1"/>
                                            </p:txEl>
                                          </p:spTgt>
                                        </p:tgtEl>
                                        <p:attrNameLst>
                                          <p:attrName>style.visibility</p:attrName>
                                        </p:attrNameLst>
                                      </p:cBhvr>
                                      <p:to>
                                        <p:strVal val="visible"/>
                                      </p:to>
                                    </p:set>
                                    <p:animEffect transition="in" filter="wipe(left)">
                                      <p:cBhvr>
                                        <p:cTn id="16" dur="500"/>
                                        <p:tgtEl>
                                          <p:spTgt spid="66564">
                                            <p:txEl>
                                              <p:pRg st="1" end="1"/>
                                            </p:txEl>
                                          </p:spTgt>
                                        </p:tgtEl>
                                      </p:cBhvr>
                                    </p:animEffect>
                                  </p:childTnLst>
                                </p:cTn>
                              </p:par>
                              <p:par>
                                <p:cTn id="17" presetID="22" presetClass="entr" presetSubtype="8" fill="hold" grpId="0" nodeType="withEffect">
                                  <p:stCondLst>
                                    <p:cond delay="0"/>
                                  </p:stCondLst>
                                  <p:childTnLst>
                                    <p:set>
                                      <p:cBhvr>
                                        <p:cTn id="18" dur="1" fill="hold">
                                          <p:stCondLst>
                                            <p:cond delay="0"/>
                                          </p:stCondLst>
                                        </p:cTn>
                                        <p:tgtEl>
                                          <p:spTgt spid="66564">
                                            <p:txEl>
                                              <p:pRg st="2" end="2"/>
                                            </p:txEl>
                                          </p:spTgt>
                                        </p:tgtEl>
                                        <p:attrNameLst>
                                          <p:attrName>style.visibility</p:attrName>
                                        </p:attrNameLst>
                                      </p:cBhvr>
                                      <p:to>
                                        <p:strVal val="visible"/>
                                      </p:to>
                                    </p:set>
                                    <p:animEffect transition="in" filter="wipe(left)">
                                      <p:cBhvr>
                                        <p:cTn id="19" dur="500"/>
                                        <p:tgtEl>
                                          <p:spTgt spid="66564">
                                            <p:txEl>
                                              <p:pRg st="2" end="2"/>
                                            </p:txEl>
                                          </p:spTgt>
                                        </p:tgtEl>
                                      </p:cBhvr>
                                    </p:animEffect>
                                  </p:childTnLst>
                                </p:cTn>
                              </p:par>
                              <p:par>
                                <p:cTn id="20" presetID="22" presetClass="entr" presetSubtype="8" fill="hold" grpId="0" nodeType="withEffect">
                                  <p:stCondLst>
                                    <p:cond delay="0"/>
                                  </p:stCondLst>
                                  <p:childTnLst>
                                    <p:set>
                                      <p:cBhvr>
                                        <p:cTn id="21" dur="1" fill="hold">
                                          <p:stCondLst>
                                            <p:cond delay="0"/>
                                          </p:stCondLst>
                                        </p:cTn>
                                        <p:tgtEl>
                                          <p:spTgt spid="66564">
                                            <p:txEl>
                                              <p:pRg st="3" end="3"/>
                                            </p:txEl>
                                          </p:spTgt>
                                        </p:tgtEl>
                                        <p:attrNameLst>
                                          <p:attrName>style.visibility</p:attrName>
                                        </p:attrNameLst>
                                      </p:cBhvr>
                                      <p:to>
                                        <p:strVal val="visible"/>
                                      </p:to>
                                    </p:set>
                                    <p:animEffect transition="in" filter="wipe(left)">
                                      <p:cBhvr>
                                        <p:cTn id="22" dur="500"/>
                                        <p:tgtEl>
                                          <p:spTgt spid="66564">
                                            <p:txEl>
                                              <p:pRg st="3" end="3"/>
                                            </p:txEl>
                                          </p:spTgt>
                                        </p:tgtEl>
                                      </p:cBhvr>
                                    </p:animEffect>
                                  </p:childTnLst>
                                </p:cTn>
                              </p:par>
                              <p:par>
                                <p:cTn id="23" presetID="22" presetClass="entr" presetSubtype="8" fill="hold" grpId="0" nodeType="withEffect">
                                  <p:stCondLst>
                                    <p:cond delay="0"/>
                                  </p:stCondLst>
                                  <p:childTnLst>
                                    <p:set>
                                      <p:cBhvr>
                                        <p:cTn id="24" dur="1" fill="hold">
                                          <p:stCondLst>
                                            <p:cond delay="0"/>
                                          </p:stCondLst>
                                        </p:cTn>
                                        <p:tgtEl>
                                          <p:spTgt spid="66564">
                                            <p:txEl>
                                              <p:pRg st="4" end="4"/>
                                            </p:txEl>
                                          </p:spTgt>
                                        </p:tgtEl>
                                        <p:attrNameLst>
                                          <p:attrName>style.visibility</p:attrName>
                                        </p:attrNameLst>
                                      </p:cBhvr>
                                      <p:to>
                                        <p:strVal val="visible"/>
                                      </p:to>
                                    </p:set>
                                    <p:animEffect transition="in" filter="wipe(left)">
                                      <p:cBhvr>
                                        <p:cTn id="25" dur="500"/>
                                        <p:tgtEl>
                                          <p:spTgt spid="6656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563" grpId="0" autoUpdateAnimBg="0"/>
      <p:bldP spid="66564" grpId="0" build="p" autoUpdateAnimBg="0">
        <p:tmplLst>
          <p:tmpl lvl="1">
            <p:tnLst>
              <p:par>
                <p:cTn presetID="22" presetClass="entr" presetSubtype="8" fill="hold" nodeType="clickEffect">
                  <p:stCondLst>
                    <p:cond delay="0"/>
                  </p:stCondLst>
                  <p:childTnLst>
                    <p:set>
                      <p:cBhvr>
                        <p:cTn dur="1" fill="hold">
                          <p:stCondLst>
                            <p:cond delay="0"/>
                          </p:stCondLst>
                        </p:cTn>
                        <p:tgtEl>
                          <p:spTgt spid="66564"/>
                        </p:tgtEl>
                        <p:attrNameLst>
                          <p:attrName>style.visibility</p:attrName>
                        </p:attrNameLst>
                      </p:cBhvr>
                      <p:to>
                        <p:strVal val="visible"/>
                      </p:to>
                    </p:set>
                    <p:animEffect transition="in" filter="wipe(left)">
                      <p:cBhvr>
                        <p:cTn dur="500"/>
                        <p:tgtEl>
                          <p:spTgt spid="66564"/>
                        </p:tgtEl>
                      </p:cBhvr>
                    </p:animEffect>
                  </p:childTnLst>
                </p:cTn>
              </p:par>
            </p:tnLst>
          </p:tmpl>
          <p:tmpl lvl="2">
            <p:tnLst>
              <p:par>
                <p:cTn presetID="22" presetClass="entr" presetSubtype="8" fill="hold" nodeType="withEffect">
                  <p:stCondLst>
                    <p:cond delay="0"/>
                  </p:stCondLst>
                  <p:childTnLst>
                    <p:set>
                      <p:cBhvr>
                        <p:cTn dur="1" fill="hold">
                          <p:stCondLst>
                            <p:cond delay="0"/>
                          </p:stCondLst>
                        </p:cTn>
                        <p:tgtEl>
                          <p:spTgt spid="66564"/>
                        </p:tgtEl>
                        <p:attrNameLst>
                          <p:attrName>style.visibility</p:attrName>
                        </p:attrNameLst>
                      </p:cBhvr>
                      <p:to>
                        <p:strVal val="visible"/>
                      </p:to>
                    </p:set>
                    <p:animEffect transition="in" filter="wipe(left)">
                      <p:cBhvr>
                        <p:cTn dur="500"/>
                        <p:tgtEl>
                          <p:spTgt spid="66564"/>
                        </p:tgtEl>
                      </p:cBhvr>
                    </p:animEffect>
                  </p:childTnLst>
                </p:cTn>
              </p:par>
            </p:tnLst>
          </p:tmpl>
          <p:tmpl lvl="3">
            <p:tnLst>
              <p:par>
                <p:cTn presetID="22" presetClass="entr" presetSubtype="8" fill="hold" nodeType="withEffect">
                  <p:stCondLst>
                    <p:cond delay="0"/>
                  </p:stCondLst>
                  <p:childTnLst>
                    <p:set>
                      <p:cBhvr>
                        <p:cTn dur="1" fill="hold">
                          <p:stCondLst>
                            <p:cond delay="0"/>
                          </p:stCondLst>
                        </p:cTn>
                        <p:tgtEl>
                          <p:spTgt spid="66564"/>
                        </p:tgtEl>
                        <p:attrNameLst>
                          <p:attrName>style.visibility</p:attrName>
                        </p:attrNameLst>
                      </p:cBhvr>
                      <p:to>
                        <p:strVal val="visible"/>
                      </p:to>
                    </p:set>
                    <p:animEffect transition="in" filter="wipe(left)">
                      <p:cBhvr>
                        <p:cTn dur="500"/>
                        <p:tgtEl>
                          <p:spTgt spid="66564"/>
                        </p:tgtEl>
                      </p:cBhvr>
                    </p:animEffect>
                  </p:childTnLst>
                </p:cTn>
              </p:par>
            </p:tnLst>
          </p:tmpl>
          <p:tmpl lvl="4">
            <p:tnLst>
              <p:par>
                <p:cTn presetID="22" presetClass="entr" presetSubtype="8" fill="hold" nodeType="withEffect">
                  <p:stCondLst>
                    <p:cond delay="0"/>
                  </p:stCondLst>
                  <p:childTnLst>
                    <p:set>
                      <p:cBhvr>
                        <p:cTn dur="1" fill="hold">
                          <p:stCondLst>
                            <p:cond delay="0"/>
                          </p:stCondLst>
                        </p:cTn>
                        <p:tgtEl>
                          <p:spTgt spid="66564"/>
                        </p:tgtEl>
                        <p:attrNameLst>
                          <p:attrName>style.visibility</p:attrName>
                        </p:attrNameLst>
                      </p:cBhvr>
                      <p:to>
                        <p:strVal val="visible"/>
                      </p:to>
                    </p:set>
                    <p:animEffect transition="in" filter="wipe(left)">
                      <p:cBhvr>
                        <p:cTn dur="500"/>
                        <p:tgtEl>
                          <p:spTgt spid="66564"/>
                        </p:tgtEl>
                      </p:cBhvr>
                    </p:animEffect>
                  </p:childTnLst>
                </p:cTn>
              </p:par>
            </p:tnLst>
          </p:tmpl>
          <p:tmpl lvl="5">
            <p:tnLst>
              <p:par>
                <p:cTn presetID="22" presetClass="entr" presetSubtype="8" fill="hold" nodeType="withEffect">
                  <p:stCondLst>
                    <p:cond delay="0"/>
                  </p:stCondLst>
                  <p:childTnLst>
                    <p:set>
                      <p:cBhvr>
                        <p:cTn dur="1" fill="hold">
                          <p:stCondLst>
                            <p:cond delay="0"/>
                          </p:stCondLst>
                        </p:cTn>
                        <p:tgtEl>
                          <p:spTgt spid="66564"/>
                        </p:tgtEl>
                        <p:attrNameLst>
                          <p:attrName>style.visibility</p:attrName>
                        </p:attrNameLst>
                      </p:cBhvr>
                      <p:to>
                        <p:strVal val="visible"/>
                      </p:to>
                    </p:set>
                    <p:animEffect transition="in" filter="wipe(left)">
                      <p:cBhvr>
                        <p:cTn dur="500"/>
                        <p:tgtEl>
                          <p:spTgt spid="66564"/>
                        </p:tgtEl>
                      </p:cBhvr>
                    </p:animEffect>
                  </p:childTnLst>
                </p:cTn>
              </p:par>
            </p:tnLst>
          </p:tmpl>
        </p:tmplLst>
      </p:bldP>
    </p:bldLst>
  </p:timing>
  <p:hf hdr="0" ftr="0" dt="0"/>
  <p:txStyles>
    <p:titleStyle>
      <a:lvl1pPr algn="l" rtl="0" eaLnBrk="0" fontAlgn="base" hangingPunct="0">
        <a:spcBef>
          <a:spcPct val="0"/>
        </a:spcBef>
        <a:spcAft>
          <a:spcPct val="0"/>
        </a:spcAft>
        <a:defRPr sz="4400" b="1">
          <a:solidFill>
            <a:srgbClr val="663300"/>
          </a:solidFill>
          <a:latin typeface="+mj-lt"/>
          <a:ea typeface="+mj-ea"/>
          <a:cs typeface="+mj-cs"/>
        </a:defRPr>
      </a:lvl1pPr>
      <a:lvl2pPr algn="l" rtl="0" eaLnBrk="0" fontAlgn="base" hangingPunct="0">
        <a:spcBef>
          <a:spcPct val="0"/>
        </a:spcBef>
        <a:spcAft>
          <a:spcPct val="0"/>
        </a:spcAft>
        <a:defRPr sz="4400" b="1">
          <a:solidFill>
            <a:srgbClr val="663300"/>
          </a:solidFill>
          <a:latin typeface="Arial" charset="0"/>
        </a:defRPr>
      </a:lvl2pPr>
      <a:lvl3pPr algn="l" rtl="0" eaLnBrk="0" fontAlgn="base" hangingPunct="0">
        <a:spcBef>
          <a:spcPct val="0"/>
        </a:spcBef>
        <a:spcAft>
          <a:spcPct val="0"/>
        </a:spcAft>
        <a:defRPr sz="4400" b="1">
          <a:solidFill>
            <a:srgbClr val="663300"/>
          </a:solidFill>
          <a:latin typeface="Arial" charset="0"/>
        </a:defRPr>
      </a:lvl3pPr>
      <a:lvl4pPr algn="l" rtl="0" eaLnBrk="0" fontAlgn="base" hangingPunct="0">
        <a:spcBef>
          <a:spcPct val="0"/>
        </a:spcBef>
        <a:spcAft>
          <a:spcPct val="0"/>
        </a:spcAft>
        <a:defRPr sz="4400" b="1">
          <a:solidFill>
            <a:srgbClr val="663300"/>
          </a:solidFill>
          <a:latin typeface="Arial" charset="0"/>
        </a:defRPr>
      </a:lvl4pPr>
      <a:lvl5pPr algn="l" rtl="0" eaLnBrk="0" fontAlgn="base" hangingPunct="0">
        <a:spcBef>
          <a:spcPct val="0"/>
        </a:spcBef>
        <a:spcAft>
          <a:spcPct val="0"/>
        </a:spcAft>
        <a:defRPr sz="4400" b="1">
          <a:solidFill>
            <a:srgbClr val="663300"/>
          </a:solidFill>
          <a:latin typeface="Arial" charset="0"/>
        </a:defRPr>
      </a:lvl5pPr>
      <a:lvl6pPr marL="457200" algn="l" rtl="0" fontAlgn="base">
        <a:spcBef>
          <a:spcPct val="0"/>
        </a:spcBef>
        <a:spcAft>
          <a:spcPct val="0"/>
        </a:spcAft>
        <a:defRPr sz="4400" b="1">
          <a:solidFill>
            <a:srgbClr val="663300"/>
          </a:solidFill>
          <a:latin typeface="Arial" charset="0"/>
        </a:defRPr>
      </a:lvl6pPr>
      <a:lvl7pPr marL="914400" algn="l" rtl="0" fontAlgn="base">
        <a:spcBef>
          <a:spcPct val="0"/>
        </a:spcBef>
        <a:spcAft>
          <a:spcPct val="0"/>
        </a:spcAft>
        <a:defRPr sz="4400" b="1">
          <a:solidFill>
            <a:srgbClr val="663300"/>
          </a:solidFill>
          <a:latin typeface="Arial" charset="0"/>
        </a:defRPr>
      </a:lvl7pPr>
      <a:lvl8pPr marL="1371600" algn="l" rtl="0" fontAlgn="base">
        <a:spcBef>
          <a:spcPct val="0"/>
        </a:spcBef>
        <a:spcAft>
          <a:spcPct val="0"/>
        </a:spcAft>
        <a:defRPr sz="4400" b="1">
          <a:solidFill>
            <a:srgbClr val="663300"/>
          </a:solidFill>
          <a:latin typeface="Arial" charset="0"/>
        </a:defRPr>
      </a:lvl8pPr>
      <a:lvl9pPr marL="1828800" algn="l" rtl="0" fontAlgn="base">
        <a:spcBef>
          <a:spcPct val="0"/>
        </a:spcBef>
        <a:spcAft>
          <a:spcPct val="0"/>
        </a:spcAft>
        <a:defRPr sz="4400" b="1">
          <a:solidFill>
            <a:srgbClr val="663300"/>
          </a:solidFill>
          <a:latin typeface="Arial" charset="0"/>
        </a:defRPr>
      </a:lvl9pPr>
    </p:titleStyle>
    <p:bodyStyle>
      <a:lvl1pPr marL="342900" indent="-342900" algn="l" rtl="0" eaLnBrk="0" fontAlgn="base" hangingPunct="0">
        <a:spcBef>
          <a:spcPct val="20000"/>
        </a:spcBef>
        <a:spcAft>
          <a:spcPct val="0"/>
        </a:spcAft>
        <a:buChar char="•"/>
        <a:defRPr sz="3200">
          <a:solidFill>
            <a:srgbClr val="996633"/>
          </a:solidFill>
          <a:latin typeface="+mn-lt"/>
          <a:ea typeface="+mn-ea"/>
          <a:cs typeface="+mn-cs"/>
        </a:defRPr>
      </a:lvl1pPr>
      <a:lvl2pPr marL="742950" indent="-285750" algn="l" rtl="0" eaLnBrk="0" fontAlgn="base" hangingPunct="0">
        <a:spcBef>
          <a:spcPct val="20000"/>
        </a:spcBef>
        <a:spcAft>
          <a:spcPct val="0"/>
        </a:spcAft>
        <a:buChar char="–"/>
        <a:defRPr sz="2800">
          <a:solidFill>
            <a:srgbClr val="996633"/>
          </a:solidFill>
          <a:latin typeface="+mn-lt"/>
        </a:defRPr>
      </a:lvl2pPr>
      <a:lvl3pPr marL="1143000" indent="-228600" algn="l" rtl="0" eaLnBrk="0" fontAlgn="base" hangingPunct="0">
        <a:spcBef>
          <a:spcPct val="20000"/>
        </a:spcBef>
        <a:spcAft>
          <a:spcPct val="0"/>
        </a:spcAft>
        <a:buChar char="•"/>
        <a:defRPr sz="2400">
          <a:solidFill>
            <a:srgbClr val="996633"/>
          </a:solidFill>
          <a:latin typeface="+mn-lt"/>
        </a:defRPr>
      </a:lvl3pPr>
      <a:lvl4pPr marL="1600200" indent="-228600" algn="l" rtl="0" eaLnBrk="0" fontAlgn="base" hangingPunct="0">
        <a:spcBef>
          <a:spcPct val="20000"/>
        </a:spcBef>
        <a:spcAft>
          <a:spcPct val="0"/>
        </a:spcAft>
        <a:buChar char="–"/>
        <a:defRPr sz="2000">
          <a:solidFill>
            <a:srgbClr val="996633"/>
          </a:solidFill>
          <a:latin typeface="+mn-lt"/>
        </a:defRPr>
      </a:lvl4pPr>
      <a:lvl5pPr marL="2057400" indent="-228600" algn="l" rtl="0" eaLnBrk="0" fontAlgn="base" hangingPunct="0">
        <a:spcBef>
          <a:spcPct val="20000"/>
        </a:spcBef>
        <a:spcAft>
          <a:spcPct val="0"/>
        </a:spcAft>
        <a:buChar char="»"/>
        <a:defRPr sz="2000">
          <a:solidFill>
            <a:srgbClr val="996633"/>
          </a:solidFill>
          <a:latin typeface="+mn-lt"/>
        </a:defRPr>
      </a:lvl5pPr>
      <a:lvl6pPr marL="2514600" indent="-228600" algn="l" rtl="0" fontAlgn="base">
        <a:spcBef>
          <a:spcPct val="20000"/>
        </a:spcBef>
        <a:spcAft>
          <a:spcPct val="0"/>
        </a:spcAft>
        <a:buChar char="»"/>
        <a:defRPr sz="2000">
          <a:solidFill>
            <a:srgbClr val="996633"/>
          </a:solidFill>
          <a:latin typeface="+mn-lt"/>
        </a:defRPr>
      </a:lvl6pPr>
      <a:lvl7pPr marL="2971800" indent="-228600" algn="l" rtl="0" fontAlgn="base">
        <a:spcBef>
          <a:spcPct val="20000"/>
        </a:spcBef>
        <a:spcAft>
          <a:spcPct val="0"/>
        </a:spcAft>
        <a:buChar char="»"/>
        <a:defRPr sz="2000">
          <a:solidFill>
            <a:srgbClr val="996633"/>
          </a:solidFill>
          <a:latin typeface="+mn-lt"/>
        </a:defRPr>
      </a:lvl7pPr>
      <a:lvl8pPr marL="3429000" indent="-228600" algn="l" rtl="0" fontAlgn="base">
        <a:spcBef>
          <a:spcPct val="20000"/>
        </a:spcBef>
        <a:spcAft>
          <a:spcPct val="0"/>
        </a:spcAft>
        <a:buChar char="»"/>
        <a:defRPr sz="2000">
          <a:solidFill>
            <a:srgbClr val="996633"/>
          </a:solidFill>
          <a:latin typeface="+mn-lt"/>
        </a:defRPr>
      </a:lvl8pPr>
      <a:lvl9pPr marL="3886200" indent="-228600" algn="l" rtl="0" fontAlgn="base">
        <a:spcBef>
          <a:spcPct val="20000"/>
        </a:spcBef>
        <a:spcAft>
          <a:spcPct val="0"/>
        </a:spcAft>
        <a:buChar char="»"/>
        <a:defRPr sz="2000">
          <a:solidFill>
            <a:srgbClr val="996633"/>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solidFill>
          <a:schemeClr val="tx1"/>
        </a:solidFill>
        <a:effectLst/>
      </p:bgPr>
    </p:bg>
    <p:spTree>
      <p:nvGrpSpPr>
        <p:cNvPr id="1" name=""/>
        <p:cNvGrpSpPr/>
        <p:nvPr/>
      </p:nvGrpSpPr>
      <p:grpSpPr>
        <a:xfrm>
          <a:off x="0" y="0"/>
          <a:ext cx="0" cy="0"/>
          <a:chOff x="0" y="0"/>
          <a:chExt cx="0" cy="0"/>
        </a:xfrm>
      </p:grpSpPr>
      <p:pic>
        <p:nvPicPr>
          <p:cNvPr id="8194" name="Picture 2" descr="5">
            <a:extLst>
              <a:ext uri="{FF2B5EF4-FFF2-40B4-BE49-F238E27FC236}">
                <a16:creationId xmlns:a16="http://schemas.microsoft.com/office/drawing/2014/main" id="{CCCE8CC2-4CD4-4BE7-93FC-E7E113AA8581}"/>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1" y="1"/>
            <a:ext cx="12187767" cy="6856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4995" name="Rectangle 3">
            <a:extLst>
              <a:ext uri="{FF2B5EF4-FFF2-40B4-BE49-F238E27FC236}">
                <a16:creationId xmlns:a16="http://schemas.microsoft.com/office/drawing/2014/main" id="{07D054D0-C04E-4463-8EB6-380CB0F9A9CF}"/>
              </a:ext>
            </a:extLst>
          </p:cNvPr>
          <p:cNvSpPr>
            <a:spLocks noGrp="1" noChangeArrowheads="1"/>
          </p:cNvSpPr>
          <p:nvPr>
            <p:ph type="title"/>
          </p:nvPr>
        </p:nvSpPr>
        <p:spPr bwMode="auto">
          <a:xfrm>
            <a:off x="1016000" y="304800"/>
            <a:ext cx="10363200" cy="838200"/>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84996" name="Rectangle 4">
            <a:extLst>
              <a:ext uri="{FF2B5EF4-FFF2-40B4-BE49-F238E27FC236}">
                <a16:creationId xmlns:a16="http://schemas.microsoft.com/office/drawing/2014/main" id="{6B5F1AF6-2495-44D9-AEBF-BD57ECAE6FD8}"/>
              </a:ext>
            </a:extLst>
          </p:cNvPr>
          <p:cNvSpPr>
            <a:spLocks noGrp="1" noChangeArrowheads="1"/>
          </p:cNvSpPr>
          <p:nvPr>
            <p:ph type="body" idx="1"/>
          </p:nvPr>
        </p:nvSpPr>
        <p:spPr bwMode="auto">
          <a:xfrm>
            <a:off x="1016000" y="1524000"/>
            <a:ext cx="10363200" cy="457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84997" name="Rectangle 5">
            <a:extLst>
              <a:ext uri="{FF2B5EF4-FFF2-40B4-BE49-F238E27FC236}">
                <a16:creationId xmlns:a16="http://schemas.microsoft.com/office/drawing/2014/main" id="{082143D0-72A9-4E03-BDB4-090C02ACA8C3}"/>
              </a:ext>
            </a:extLst>
          </p:cNvPr>
          <p:cNvSpPr>
            <a:spLocks noGrp="1" noChangeArrowheads="1"/>
          </p:cNvSpPr>
          <p:nvPr>
            <p:ph type="dt" sz="half" idx="2"/>
          </p:nvPr>
        </p:nvSpPr>
        <p:spPr bwMode="auto">
          <a:xfrm>
            <a:off x="1016000" y="6477000"/>
            <a:ext cx="2540000"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400" smtClean="0">
                <a:latin typeface="Times New Roman" pitchFamily="18" charset="0"/>
              </a:defRPr>
            </a:lvl1pPr>
          </a:lstStyle>
          <a:p>
            <a:pPr>
              <a:defRPr/>
            </a:pPr>
            <a:endParaRPr lang="en-US" altLang="en-US"/>
          </a:p>
        </p:txBody>
      </p:sp>
      <p:sp>
        <p:nvSpPr>
          <p:cNvPr id="84998" name="Rectangle 6">
            <a:extLst>
              <a:ext uri="{FF2B5EF4-FFF2-40B4-BE49-F238E27FC236}">
                <a16:creationId xmlns:a16="http://schemas.microsoft.com/office/drawing/2014/main" id="{BDD14262-02E8-4F61-93BE-A18B65CFA0FF}"/>
              </a:ext>
            </a:extLst>
          </p:cNvPr>
          <p:cNvSpPr>
            <a:spLocks noGrp="1" noChangeArrowheads="1"/>
          </p:cNvSpPr>
          <p:nvPr>
            <p:ph type="ftr" sz="quarter" idx="3"/>
          </p:nvPr>
        </p:nvSpPr>
        <p:spPr bwMode="auto">
          <a:xfrm>
            <a:off x="3657600" y="6477000"/>
            <a:ext cx="6197600"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hangingPunct="1">
              <a:defRPr sz="1400" smtClean="0">
                <a:latin typeface="Times New Roman" pitchFamily="18" charset="0"/>
              </a:defRPr>
            </a:lvl1pPr>
          </a:lstStyle>
          <a:p>
            <a:pPr>
              <a:defRPr/>
            </a:pPr>
            <a:endParaRPr lang="en-US" altLang="en-US"/>
          </a:p>
        </p:txBody>
      </p:sp>
      <p:sp>
        <p:nvSpPr>
          <p:cNvPr id="84999" name="Rectangle 7">
            <a:extLst>
              <a:ext uri="{FF2B5EF4-FFF2-40B4-BE49-F238E27FC236}">
                <a16:creationId xmlns:a16="http://schemas.microsoft.com/office/drawing/2014/main" id="{AB7CC620-3D1C-47FA-8471-811B32BAEF01}"/>
              </a:ext>
            </a:extLst>
          </p:cNvPr>
          <p:cNvSpPr>
            <a:spLocks noGrp="1" noChangeArrowheads="1"/>
          </p:cNvSpPr>
          <p:nvPr>
            <p:ph type="sldNum" sz="quarter" idx="4"/>
          </p:nvPr>
        </p:nvSpPr>
        <p:spPr bwMode="auto">
          <a:xfrm>
            <a:off x="9956800" y="6400800"/>
            <a:ext cx="9144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400">
                <a:latin typeface="Times New Roman" panose="02020603050405020304" pitchFamily="18" charset="0"/>
              </a:defRPr>
            </a:lvl1pPr>
          </a:lstStyle>
          <a:p>
            <a:fld id="{A75FBC5B-E8B5-4229-AF90-970A54068545}"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3851" r:id="rId1"/>
    <p:sldLayoutId id="2147483852" r:id="rId2"/>
    <p:sldLayoutId id="2147483853" r:id="rId3"/>
    <p:sldLayoutId id="2147483854" r:id="rId4"/>
    <p:sldLayoutId id="2147483855" r:id="rId5"/>
    <p:sldLayoutId id="2147483856" r:id="rId6"/>
    <p:sldLayoutId id="2147483857" r:id="rId7"/>
    <p:sldLayoutId id="2147483858" r:id="rId8"/>
    <p:sldLayoutId id="2147483859" r:id="rId9"/>
    <p:sldLayoutId id="2147483860" r:id="rId10"/>
    <p:sldLayoutId id="2147483861" r:id="rId11"/>
  </p:sldLayoutIdLst>
  <p:transition>
    <p:random/>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grpId="0" nodeType="afterEffect">
                                  <p:stCondLst>
                                    <p:cond delay="100"/>
                                  </p:stCondLst>
                                  <p:childTnLst>
                                    <p:set>
                                      <p:cBhvr>
                                        <p:cTn id="6" dur="1" fill="hold">
                                          <p:stCondLst>
                                            <p:cond delay="0"/>
                                          </p:stCondLst>
                                        </p:cTn>
                                        <p:tgtEl>
                                          <p:spTgt spid="84995"/>
                                        </p:tgtEl>
                                        <p:attrNameLst>
                                          <p:attrName>style.visibility</p:attrName>
                                        </p:attrNameLst>
                                      </p:cBhvr>
                                      <p:to>
                                        <p:strVal val="visible"/>
                                      </p:to>
                                    </p:set>
                                    <p:anim calcmode="lin" valueType="num">
                                      <p:cBhvr additive="base">
                                        <p:cTn id="7" dur="500" fill="hold"/>
                                        <p:tgtEl>
                                          <p:spTgt spid="84995"/>
                                        </p:tgtEl>
                                        <p:attrNameLst>
                                          <p:attrName>ppt_x</p:attrName>
                                        </p:attrNameLst>
                                      </p:cBhvr>
                                      <p:tavLst>
                                        <p:tav tm="0">
                                          <p:val>
                                            <p:strVal val="0-#ppt_w/2"/>
                                          </p:val>
                                        </p:tav>
                                        <p:tav tm="100000">
                                          <p:val>
                                            <p:strVal val="#ppt_x"/>
                                          </p:val>
                                        </p:tav>
                                      </p:tavLst>
                                    </p:anim>
                                    <p:anim calcmode="lin" valueType="num">
                                      <p:cBhvr additive="base">
                                        <p:cTn id="8" dur="500" fill="hold"/>
                                        <p:tgtEl>
                                          <p:spTgt spid="84995"/>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2" presetClass="entr" presetSubtype="8" fill="hold" grpId="0" nodeType="clickEffect">
                                  <p:stCondLst>
                                    <p:cond delay="0"/>
                                  </p:stCondLst>
                                  <p:childTnLst>
                                    <p:set>
                                      <p:cBhvr>
                                        <p:cTn id="12" dur="1" fill="hold">
                                          <p:stCondLst>
                                            <p:cond delay="0"/>
                                          </p:stCondLst>
                                        </p:cTn>
                                        <p:tgtEl>
                                          <p:spTgt spid="84996">
                                            <p:txEl>
                                              <p:pRg st="0" end="0"/>
                                            </p:txEl>
                                          </p:spTgt>
                                        </p:tgtEl>
                                        <p:attrNameLst>
                                          <p:attrName>style.visibility</p:attrName>
                                        </p:attrNameLst>
                                      </p:cBhvr>
                                      <p:to>
                                        <p:strVal val="visible"/>
                                      </p:to>
                                    </p:set>
                                    <p:animEffect transition="in" filter="wipe(left)">
                                      <p:cBhvr>
                                        <p:cTn id="13" dur="500"/>
                                        <p:tgtEl>
                                          <p:spTgt spid="84996">
                                            <p:txEl>
                                              <p:pRg st="0" end="0"/>
                                            </p:txEl>
                                          </p:spTgt>
                                        </p:tgtEl>
                                      </p:cBhvr>
                                    </p:animEffect>
                                  </p:childTnLst>
                                </p:cTn>
                              </p:par>
                              <p:par>
                                <p:cTn id="14" presetID="22" presetClass="entr" presetSubtype="8" fill="hold" grpId="0" nodeType="withEffect">
                                  <p:stCondLst>
                                    <p:cond delay="0"/>
                                  </p:stCondLst>
                                  <p:childTnLst>
                                    <p:set>
                                      <p:cBhvr>
                                        <p:cTn id="15" dur="1" fill="hold">
                                          <p:stCondLst>
                                            <p:cond delay="0"/>
                                          </p:stCondLst>
                                        </p:cTn>
                                        <p:tgtEl>
                                          <p:spTgt spid="84996">
                                            <p:txEl>
                                              <p:pRg st="1" end="1"/>
                                            </p:txEl>
                                          </p:spTgt>
                                        </p:tgtEl>
                                        <p:attrNameLst>
                                          <p:attrName>style.visibility</p:attrName>
                                        </p:attrNameLst>
                                      </p:cBhvr>
                                      <p:to>
                                        <p:strVal val="visible"/>
                                      </p:to>
                                    </p:set>
                                    <p:animEffect transition="in" filter="wipe(left)">
                                      <p:cBhvr>
                                        <p:cTn id="16" dur="500"/>
                                        <p:tgtEl>
                                          <p:spTgt spid="84996">
                                            <p:txEl>
                                              <p:pRg st="1" end="1"/>
                                            </p:txEl>
                                          </p:spTgt>
                                        </p:tgtEl>
                                      </p:cBhvr>
                                    </p:animEffect>
                                  </p:childTnLst>
                                </p:cTn>
                              </p:par>
                              <p:par>
                                <p:cTn id="17" presetID="22" presetClass="entr" presetSubtype="8" fill="hold" grpId="0" nodeType="withEffect">
                                  <p:stCondLst>
                                    <p:cond delay="0"/>
                                  </p:stCondLst>
                                  <p:childTnLst>
                                    <p:set>
                                      <p:cBhvr>
                                        <p:cTn id="18" dur="1" fill="hold">
                                          <p:stCondLst>
                                            <p:cond delay="0"/>
                                          </p:stCondLst>
                                        </p:cTn>
                                        <p:tgtEl>
                                          <p:spTgt spid="84996">
                                            <p:txEl>
                                              <p:pRg st="2" end="2"/>
                                            </p:txEl>
                                          </p:spTgt>
                                        </p:tgtEl>
                                        <p:attrNameLst>
                                          <p:attrName>style.visibility</p:attrName>
                                        </p:attrNameLst>
                                      </p:cBhvr>
                                      <p:to>
                                        <p:strVal val="visible"/>
                                      </p:to>
                                    </p:set>
                                    <p:animEffect transition="in" filter="wipe(left)">
                                      <p:cBhvr>
                                        <p:cTn id="19" dur="500"/>
                                        <p:tgtEl>
                                          <p:spTgt spid="84996">
                                            <p:txEl>
                                              <p:pRg st="2" end="2"/>
                                            </p:txEl>
                                          </p:spTgt>
                                        </p:tgtEl>
                                      </p:cBhvr>
                                    </p:animEffect>
                                  </p:childTnLst>
                                </p:cTn>
                              </p:par>
                              <p:par>
                                <p:cTn id="20" presetID="22" presetClass="entr" presetSubtype="8" fill="hold" grpId="0" nodeType="withEffect">
                                  <p:stCondLst>
                                    <p:cond delay="0"/>
                                  </p:stCondLst>
                                  <p:childTnLst>
                                    <p:set>
                                      <p:cBhvr>
                                        <p:cTn id="21" dur="1" fill="hold">
                                          <p:stCondLst>
                                            <p:cond delay="0"/>
                                          </p:stCondLst>
                                        </p:cTn>
                                        <p:tgtEl>
                                          <p:spTgt spid="84996">
                                            <p:txEl>
                                              <p:pRg st="3" end="3"/>
                                            </p:txEl>
                                          </p:spTgt>
                                        </p:tgtEl>
                                        <p:attrNameLst>
                                          <p:attrName>style.visibility</p:attrName>
                                        </p:attrNameLst>
                                      </p:cBhvr>
                                      <p:to>
                                        <p:strVal val="visible"/>
                                      </p:to>
                                    </p:set>
                                    <p:animEffect transition="in" filter="wipe(left)">
                                      <p:cBhvr>
                                        <p:cTn id="22" dur="500"/>
                                        <p:tgtEl>
                                          <p:spTgt spid="84996">
                                            <p:txEl>
                                              <p:pRg st="3" end="3"/>
                                            </p:txEl>
                                          </p:spTgt>
                                        </p:tgtEl>
                                      </p:cBhvr>
                                    </p:animEffect>
                                  </p:childTnLst>
                                </p:cTn>
                              </p:par>
                              <p:par>
                                <p:cTn id="23" presetID="22" presetClass="entr" presetSubtype="8" fill="hold" grpId="0" nodeType="withEffect">
                                  <p:stCondLst>
                                    <p:cond delay="0"/>
                                  </p:stCondLst>
                                  <p:childTnLst>
                                    <p:set>
                                      <p:cBhvr>
                                        <p:cTn id="24" dur="1" fill="hold">
                                          <p:stCondLst>
                                            <p:cond delay="0"/>
                                          </p:stCondLst>
                                        </p:cTn>
                                        <p:tgtEl>
                                          <p:spTgt spid="84996">
                                            <p:txEl>
                                              <p:pRg st="4" end="4"/>
                                            </p:txEl>
                                          </p:spTgt>
                                        </p:tgtEl>
                                        <p:attrNameLst>
                                          <p:attrName>style.visibility</p:attrName>
                                        </p:attrNameLst>
                                      </p:cBhvr>
                                      <p:to>
                                        <p:strVal val="visible"/>
                                      </p:to>
                                    </p:set>
                                    <p:animEffect transition="in" filter="wipe(left)">
                                      <p:cBhvr>
                                        <p:cTn id="25" dur="500"/>
                                        <p:tgtEl>
                                          <p:spTgt spid="84996">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4995" grpId="0" autoUpdateAnimBg="0"/>
      <p:bldP spid="84996" grpId="0" build="p" autoUpdateAnimBg="0">
        <p:tmplLst>
          <p:tmpl lvl="1">
            <p:tnLst>
              <p:par>
                <p:cTn presetID="22" presetClass="entr" presetSubtype="8" fill="hold" nodeType="clickEffect">
                  <p:stCondLst>
                    <p:cond delay="0"/>
                  </p:stCondLst>
                  <p:childTnLst>
                    <p:set>
                      <p:cBhvr>
                        <p:cTn dur="1" fill="hold">
                          <p:stCondLst>
                            <p:cond delay="0"/>
                          </p:stCondLst>
                        </p:cTn>
                        <p:tgtEl>
                          <p:spTgt spid="84996"/>
                        </p:tgtEl>
                        <p:attrNameLst>
                          <p:attrName>style.visibility</p:attrName>
                        </p:attrNameLst>
                      </p:cBhvr>
                      <p:to>
                        <p:strVal val="visible"/>
                      </p:to>
                    </p:set>
                    <p:animEffect transition="in" filter="wipe(left)">
                      <p:cBhvr>
                        <p:cTn dur="500"/>
                        <p:tgtEl>
                          <p:spTgt spid="84996"/>
                        </p:tgtEl>
                      </p:cBhvr>
                    </p:animEffect>
                  </p:childTnLst>
                </p:cTn>
              </p:par>
            </p:tnLst>
          </p:tmpl>
          <p:tmpl lvl="2">
            <p:tnLst>
              <p:par>
                <p:cTn presetID="22" presetClass="entr" presetSubtype="8" fill="hold" nodeType="withEffect">
                  <p:stCondLst>
                    <p:cond delay="0"/>
                  </p:stCondLst>
                  <p:childTnLst>
                    <p:set>
                      <p:cBhvr>
                        <p:cTn dur="1" fill="hold">
                          <p:stCondLst>
                            <p:cond delay="0"/>
                          </p:stCondLst>
                        </p:cTn>
                        <p:tgtEl>
                          <p:spTgt spid="84996"/>
                        </p:tgtEl>
                        <p:attrNameLst>
                          <p:attrName>style.visibility</p:attrName>
                        </p:attrNameLst>
                      </p:cBhvr>
                      <p:to>
                        <p:strVal val="visible"/>
                      </p:to>
                    </p:set>
                    <p:animEffect transition="in" filter="wipe(left)">
                      <p:cBhvr>
                        <p:cTn dur="500"/>
                        <p:tgtEl>
                          <p:spTgt spid="84996"/>
                        </p:tgtEl>
                      </p:cBhvr>
                    </p:animEffect>
                  </p:childTnLst>
                </p:cTn>
              </p:par>
            </p:tnLst>
          </p:tmpl>
          <p:tmpl lvl="3">
            <p:tnLst>
              <p:par>
                <p:cTn presetID="22" presetClass="entr" presetSubtype="8" fill="hold" nodeType="withEffect">
                  <p:stCondLst>
                    <p:cond delay="0"/>
                  </p:stCondLst>
                  <p:childTnLst>
                    <p:set>
                      <p:cBhvr>
                        <p:cTn dur="1" fill="hold">
                          <p:stCondLst>
                            <p:cond delay="0"/>
                          </p:stCondLst>
                        </p:cTn>
                        <p:tgtEl>
                          <p:spTgt spid="84996"/>
                        </p:tgtEl>
                        <p:attrNameLst>
                          <p:attrName>style.visibility</p:attrName>
                        </p:attrNameLst>
                      </p:cBhvr>
                      <p:to>
                        <p:strVal val="visible"/>
                      </p:to>
                    </p:set>
                    <p:animEffect transition="in" filter="wipe(left)">
                      <p:cBhvr>
                        <p:cTn dur="500"/>
                        <p:tgtEl>
                          <p:spTgt spid="84996"/>
                        </p:tgtEl>
                      </p:cBhvr>
                    </p:animEffect>
                  </p:childTnLst>
                </p:cTn>
              </p:par>
            </p:tnLst>
          </p:tmpl>
          <p:tmpl lvl="4">
            <p:tnLst>
              <p:par>
                <p:cTn presetID="22" presetClass="entr" presetSubtype="8" fill="hold" nodeType="withEffect">
                  <p:stCondLst>
                    <p:cond delay="0"/>
                  </p:stCondLst>
                  <p:childTnLst>
                    <p:set>
                      <p:cBhvr>
                        <p:cTn dur="1" fill="hold">
                          <p:stCondLst>
                            <p:cond delay="0"/>
                          </p:stCondLst>
                        </p:cTn>
                        <p:tgtEl>
                          <p:spTgt spid="84996"/>
                        </p:tgtEl>
                        <p:attrNameLst>
                          <p:attrName>style.visibility</p:attrName>
                        </p:attrNameLst>
                      </p:cBhvr>
                      <p:to>
                        <p:strVal val="visible"/>
                      </p:to>
                    </p:set>
                    <p:animEffect transition="in" filter="wipe(left)">
                      <p:cBhvr>
                        <p:cTn dur="500"/>
                        <p:tgtEl>
                          <p:spTgt spid="84996"/>
                        </p:tgtEl>
                      </p:cBhvr>
                    </p:animEffect>
                  </p:childTnLst>
                </p:cTn>
              </p:par>
            </p:tnLst>
          </p:tmpl>
          <p:tmpl lvl="5">
            <p:tnLst>
              <p:par>
                <p:cTn presetID="22" presetClass="entr" presetSubtype="8" fill="hold" nodeType="withEffect">
                  <p:stCondLst>
                    <p:cond delay="0"/>
                  </p:stCondLst>
                  <p:childTnLst>
                    <p:set>
                      <p:cBhvr>
                        <p:cTn dur="1" fill="hold">
                          <p:stCondLst>
                            <p:cond delay="0"/>
                          </p:stCondLst>
                        </p:cTn>
                        <p:tgtEl>
                          <p:spTgt spid="84996"/>
                        </p:tgtEl>
                        <p:attrNameLst>
                          <p:attrName>style.visibility</p:attrName>
                        </p:attrNameLst>
                      </p:cBhvr>
                      <p:to>
                        <p:strVal val="visible"/>
                      </p:to>
                    </p:set>
                    <p:animEffect transition="in" filter="wipe(left)">
                      <p:cBhvr>
                        <p:cTn dur="500"/>
                        <p:tgtEl>
                          <p:spTgt spid="84996"/>
                        </p:tgtEl>
                      </p:cBhvr>
                    </p:animEffect>
                  </p:childTnLst>
                </p:cTn>
              </p:par>
            </p:tnLst>
          </p:tmpl>
        </p:tmplLst>
      </p:bldP>
    </p:bldLst>
  </p:timing>
  <p:hf hdr="0" ftr="0" dt="0"/>
  <p:txStyles>
    <p:titleStyle>
      <a:lvl1pPr algn="l" rtl="0" eaLnBrk="0" fontAlgn="base" hangingPunct="0">
        <a:spcBef>
          <a:spcPct val="0"/>
        </a:spcBef>
        <a:spcAft>
          <a:spcPct val="0"/>
        </a:spcAft>
        <a:defRPr sz="3600">
          <a:solidFill>
            <a:schemeClr val="bg1"/>
          </a:solidFill>
          <a:effectLst>
            <a:outerShdw blurRad="38100" dist="38100" dir="2700000" algn="tl">
              <a:srgbClr val="808080"/>
            </a:outerShdw>
          </a:effectLst>
          <a:latin typeface="+mj-lt"/>
          <a:ea typeface="+mj-ea"/>
          <a:cs typeface="+mj-cs"/>
        </a:defRPr>
      </a:lvl1pPr>
      <a:lvl2pPr algn="l" rtl="0" eaLnBrk="0" fontAlgn="base" hangingPunct="0">
        <a:spcBef>
          <a:spcPct val="0"/>
        </a:spcBef>
        <a:spcAft>
          <a:spcPct val="0"/>
        </a:spcAft>
        <a:defRPr sz="3600">
          <a:solidFill>
            <a:schemeClr val="bg1"/>
          </a:solidFill>
          <a:effectLst>
            <a:outerShdw blurRad="38100" dist="38100" dir="2700000" algn="tl">
              <a:srgbClr val="808080"/>
            </a:outerShdw>
          </a:effectLst>
          <a:latin typeface="Verdana" pitchFamily="34" charset="0"/>
        </a:defRPr>
      </a:lvl2pPr>
      <a:lvl3pPr algn="l" rtl="0" eaLnBrk="0" fontAlgn="base" hangingPunct="0">
        <a:spcBef>
          <a:spcPct val="0"/>
        </a:spcBef>
        <a:spcAft>
          <a:spcPct val="0"/>
        </a:spcAft>
        <a:defRPr sz="3600">
          <a:solidFill>
            <a:schemeClr val="bg1"/>
          </a:solidFill>
          <a:effectLst>
            <a:outerShdw blurRad="38100" dist="38100" dir="2700000" algn="tl">
              <a:srgbClr val="808080"/>
            </a:outerShdw>
          </a:effectLst>
          <a:latin typeface="Verdana" pitchFamily="34" charset="0"/>
        </a:defRPr>
      </a:lvl3pPr>
      <a:lvl4pPr algn="l" rtl="0" eaLnBrk="0" fontAlgn="base" hangingPunct="0">
        <a:spcBef>
          <a:spcPct val="0"/>
        </a:spcBef>
        <a:spcAft>
          <a:spcPct val="0"/>
        </a:spcAft>
        <a:defRPr sz="3600">
          <a:solidFill>
            <a:schemeClr val="bg1"/>
          </a:solidFill>
          <a:effectLst>
            <a:outerShdw blurRad="38100" dist="38100" dir="2700000" algn="tl">
              <a:srgbClr val="808080"/>
            </a:outerShdw>
          </a:effectLst>
          <a:latin typeface="Verdana" pitchFamily="34" charset="0"/>
        </a:defRPr>
      </a:lvl4pPr>
      <a:lvl5pPr algn="l" rtl="0" eaLnBrk="0" fontAlgn="base" hangingPunct="0">
        <a:spcBef>
          <a:spcPct val="0"/>
        </a:spcBef>
        <a:spcAft>
          <a:spcPct val="0"/>
        </a:spcAft>
        <a:defRPr sz="3600">
          <a:solidFill>
            <a:schemeClr val="bg1"/>
          </a:solidFill>
          <a:effectLst>
            <a:outerShdw blurRad="38100" dist="38100" dir="2700000" algn="tl">
              <a:srgbClr val="808080"/>
            </a:outerShdw>
          </a:effectLst>
          <a:latin typeface="Verdana" pitchFamily="34" charset="0"/>
        </a:defRPr>
      </a:lvl5pPr>
      <a:lvl6pPr marL="457200" algn="l" rtl="0" fontAlgn="base">
        <a:spcBef>
          <a:spcPct val="0"/>
        </a:spcBef>
        <a:spcAft>
          <a:spcPct val="0"/>
        </a:spcAft>
        <a:defRPr sz="3600">
          <a:solidFill>
            <a:schemeClr val="bg1"/>
          </a:solidFill>
          <a:effectLst>
            <a:outerShdw blurRad="38100" dist="38100" dir="2700000" algn="tl">
              <a:srgbClr val="808080"/>
            </a:outerShdw>
          </a:effectLst>
          <a:latin typeface="Verdana" pitchFamily="34" charset="0"/>
        </a:defRPr>
      </a:lvl6pPr>
      <a:lvl7pPr marL="914400" algn="l" rtl="0" fontAlgn="base">
        <a:spcBef>
          <a:spcPct val="0"/>
        </a:spcBef>
        <a:spcAft>
          <a:spcPct val="0"/>
        </a:spcAft>
        <a:defRPr sz="3600">
          <a:solidFill>
            <a:schemeClr val="bg1"/>
          </a:solidFill>
          <a:effectLst>
            <a:outerShdw blurRad="38100" dist="38100" dir="2700000" algn="tl">
              <a:srgbClr val="808080"/>
            </a:outerShdw>
          </a:effectLst>
          <a:latin typeface="Verdana" pitchFamily="34" charset="0"/>
        </a:defRPr>
      </a:lvl7pPr>
      <a:lvl8pPr marL="1371600" algn="l" rtl="0" fontAlgn="base">
        <a:spcBef>
          <a:spcPct val="0"/>
        </a:spcBef>
        <a:spcAft>
          <a:spcPct val="0"/>
        </a:spcAft>
        <a:defRPr sz="3600">
          <a:solidFill>
            <a:schemeClr val="bg1"/>
          </a:solidFill>
          <a:effectLst>
            <a:outerShdw blurRad="38100" dist="38100" dir="2700000" algn="tl">
              <a:srgbClr val="808080"/>
            </a:outerShdw>
          </a:effectLst>
          <a:latin typeface="Verdana" pitchFamily="34" charset="0"/>
        </a:defRPr>
      </a:lvl8pPr>
      <a:lvl9pPr marL="1828800" algn="l" rtl="0" fontAlgn="base">
        <a:spcBef>
          <a:spcPct val="0"/>
        </a:spcBef>
        <a:spcAft>
          <a:spcPct val="0"/>
        </a:spcAft>
        <a:defRPr sz="3600">
          <a:solidFill>
            <a:schemeClr val="bg1"/>
          </a:solidFill>
          <a:effectLst>
            <a:outerShdw blurRad="38100" dist="38100" dir="2700000" algn="tl">
              <a:srgbClr val="808080"/>
            </a:outerShdw>
          </a:effectLst>
          <a:latin typeface="Verdana" pitchFamily="34" charset="0"/>
        </a:defRPr>
      </a:lvl9pPr>
    </p:titleStyle>
    <p:bodyStyle>
      <a:lvl1pPr marL="342900" indent="-342900" algn="l" rtl="0" eaLnBrk="0" fontAlgn="base" hangingPunct="0">
        <a:spcBef>
          <a:spcPct val="20000"/>
        </a:spcBef>
        <a:spcAft>
          <a:spcPct val="0"/>
        </a:spcAft>
        <a:buChar char="•"/>
        <a:defRPr sz="3200">
          <a:solidFill>
            <a:schemeClr val="bg1"/>
          </a:solidFill>
          <a:effectLst>
            <a:outerShdw blurRad="38100" dist="38100" dir="2700000" algn="tl">
              <a:srgbClr val="808080"/>
            </a:outerShdw>
          </a:effectLst>
          <a:latin typeface="+mn-lt"/>
          <a:ea typeface="+mn-ea"/>
          <a:cs typeface="+mn-cs"/>
        </a:defRPr>
      </a:lvl1pPr>
      <a:lvl2pPr marL="742950" indent="-285750" algn="l" rtl="0" eaLnBrk="0" fontAlgn="base" hangingPunct="0">
        <a:spcBef>
          <a:spcPct val="20000"/>
        </a:spcBef>
        <a:spcAft>
          <a:spcPct val="0"/>
        </a:spcAft>
        <a:buChar char="–"/>
        <a:defRPr sz="2800">
          <a:solidFill>
            <a:schemeClr val="bg1"/>
          </a:solidFill>
          <a:effectLst>
            <a:outerShdw blurRad="38100" dist="38100" dir="2700000" algn="tl">
              <a:srgbClr val="808080"/>
            </a:outerShdw>
          </a:effectLst>
          <a:latin typeface="+mn-lt"/>
        </a:defRPr>
      </a:lvl2pPr>
      <a:lvl3pPr marL="1143000" indent="-228600" algn="l" rtl="0" eaLnBrk="0" fontAlgn="base" hangingPunct="0">
        <a:spcBef>
          <a:spcPct val="20000"/>
        </a:spcBef>
        <a:spcAft>
          <a:spcPct val="0"/>
        </a:spcAft>
        <a:buChar char="•"/>
        <a:defRPr sz="2400">
          <a:solidFill>
            <a:schemeClr val="bg1"/>
          </a:solidFill>
          <a:effectLst>
            <a:outerShdw blurRad="38100" dist="38100" dir="2700000" algn="tl">
              <a:srgbClr val="808080"/>
            </a:outerShdw>
          </a:effectLst>
          <a:latin typeface="+mn-lt"/>
        </a:defRPr>
      </a:lvl3pPr>
      <a:lvl4pPr marL="1600200" indent="-228600" algn="l" rtl="0" eaLnBrk="0" fontAlgn="base" hangingPunct="0">
        <a:spcBef>
          <a:spcPct val="20000"/>
        </a:spcBef>
        <a:spcAft>
          <a:spcPct val="0"/>
        </a:spcAft>
        <a:buChar char="–"/>
        <a:defRPr sz="2000">
          <a:solidFill>
            <a:schemeClr val="bg1"/>
          </a:solidFill>
          <a:effectLst>
            <a:outerShdw blurRad="38100" dist="38100" dir="2700000" algn="tl">
              <a:srgbClr val="808080"/>
            </a:outerShdw>
          </a:effectLst>
          <a:latin typeface="+mn-lt"/>
        </a:defRPr>
      </a:lvl4pPr>
      <a:lvl5pPr marL="2057400" indent="-228600" algn="l" rtl="0" eaLnBrk="0" fontAlgn="base" hangingPunct="0">
        <a:spcBef>
          <a:spcPct val="20000"/>
        </a:spcBef>
        <a:spcAft>
          <a:spcPct val="0"/>
        </a:spcAft>
        <a:buChar char="»"/>
        <a:defRPr sz="2000">
          <a:solidFill>
            <a:schemeClr val="bg1"/>
          </a:solidFill>
          <a:effectLst>
            <a:outerShdw blurRad="38100" dist="38100" dir="2700000" algn="tl">
              <a:srgbClr val="808080"/>
            </a:outerShdw>
          </a:effectLst>
          <a:latin typeface="+mn-lt"/>
        </a:defRPr>
      </a:lvl5pPr>
      <a:lvl6pPr marL="2514600" indent="-228600" algn="l" rtl="0" fontAlgn="base">
        <a:spcBef>
          <a:spcPct val="20000"/>
        </a:spcBef>
        <a:spcAft>
          <a:spcPct val="0"/>
        </a:spcAft>
        <a:buChar char="»"/>
        <a:defRPr sz="2000">
          <a:solidFill>
            <a:schemeClr val="bg1"/>
          </a:solidFill>
          <a:effectLst>
            <a:outerShdw blurRad="38100" dist="38100" dir="2700000" algn="tl">
              <a:srgbClr val="808080"/>
            </a:outerShdw>
          </a:effectLst>
          <a:latin typeface="+mn-lt"/>
        </a:defRPr>
      </a:lvl6pPr>
      <a:lvl7pPr marL="2971800" indent="-228600" algn="l" rtl="0" fontAlgn="base">
        <a:spcBef>
          <a:spcPct val="20000"/>
        </a:spcBef>
        <a:spcAft>
          <a:spcPct val="0"/>
        </a:spcAft>
        <a:buChar char="»"/>
        <a:defRPr sz="2000">
          <a:solidFill>
            <a:schemeClr val="bg1"/>
          </a:solidFill>
          <a:effectLst>
            <a:outerShdw blurRad="38100" dist="38100" dir="2700000" algn="tl">
              <a:srgbClr val="808080"/>
            </a:outerShdw>
          </a:effectLst>
          <a:latin typeface="+mn-lt"/>
        </a:defRPr>
      </a:lvl7pPr>
      <a:lvl8pPr marL="3429000" indent="-228600" algn="l" rtl="0" fontAlgn="base">
        <a:spcBef>
          <a:spcPct val="20000"/>
        </a:spcBef>
        <a:spcAft>
          <a:spcPct val="0"/>
        </a:spcAft>
        <a:buChar char="»"/>
        <a:defRPr sz="2000">
          <a:solidFill>
            <a:schemeClr val="bg1"/>
          </a:solidFill>
          <a:effectLst>
            <a:outerShdw blurRad="38100" dist="38100" dir="2700000" algn="tl">
              <a:srgbClr val="808080"/>
            </a:outerShdw>
          </a:effectLst>
          <a:latin typeface="+mn-lt"/>
        </a:defRPr>
      </a:lvl8pPr>
      <a:lvl9pPr marL="3886200" indent="-228600" algn="l" rtl="0" fontAlgn="base">
        <a:spcBef>
          <a:spcPct val="20000"/>
        </a:spcBef>
        <a:spcAft>
          <a:spcPct val="0"/>
        </a:spcAft>
        <a:buChar char="»"/>
        <a:defRPr sz="2000">
          <a:solidFill>
            <a:schemeClr val="bg1"/>
          </a:solidFill>
          <a:effectLst>
            <a:outerShdw blurRad="38100" dist="38100" dir="2700000" algn="tl">
              <a:srgbClr val="80808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12642" name="Rectangle 2">
            <a:extLst>
              <a:ext uri="{FF2B5EF4-FFF2-40B4-BE49-F238E27FC236}">
                <a16:creationId xmlns:a16="http://schemas.microsoft.com/office/drawing/2014/main" id="{57B7D4AE-18D6-4A3B-B540-557C0823BEEA}"/>
              </a:ext>
            </a:extLst>
          </p:cNvPr>
          <p:cNvSpPr>
            <a:spLocks noGrp="1" noChangeArrowheads="1"/>
          </p:cNvSpPr>
          <p:nvPr>
            <p:ph type="title"/>
          </p:nvPr>
        </p:nvSpPr>
        <p:spPr bwMode="auto">
          <a:xfrm>
            <a:off x="2235200" y="228600"/>
            <a:ext cx="9042400" cy="1371600"/>
          </a:xfrm>
          <a:prstGeom prst="rect">
            <a:avLst/>
          </a:prstGeom>
          <a:noFill/>
          <a:ln>
            <a:noFill/>
          </a:ln>
          <a:effectLst>
            <a:outerShdw dist="35921" dir="8100000" algn="ctr" rotWithShape="0">
              <a:srgbClr val="99CCFF"/>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2075" tIns="46037" rIns="92075" bIns="46037" numCol="1" anchor="ctr" anchorCtr="0" compatLnSpc="1">
            <a:prstTxWarp prst="textNoShape">
              <a:avLst/>
            </a:prstTxWarp>
          </a:bodyPr>
          <a:lstStyle/>
          <a:p>
            <a:pPr lvl="0"/>
            <a:r>
              <a:rPr lang="en-US" altLang="en-US"/>
              <a:t>Click to edit Master title style</a:t>
            </a:r>
          </a:p>
        </p:txBody>
      </p:sp>
      <p:sp>
        <p:nvSpPr>
          <p:cNvPr id="112643" name="Rectangle 3">
            <a:extLst>
              <a:ext uri="{FF2B5EF4-FFF2-40B4-BE49-F238E27FC236}">
                <a16:creationId xmlns:a16="http://schemas.microsoft.com/office/drawing/2014/main" id="{D1E63FB4-63D6-49FC-B8F5-DB17046DC58C}"/>
              </a:ext>
            </a:extLst>
          </p:cNvPr>
          <p:cNvSpPr>
            <a:spLocks noGrp="1" noChangeArrowheads="1"/>
          </p:cNvSpPr>
          <p:nvPr>
            <p:ph type="body" idx="1"/>
          </p:nvPr>
        </p:nvSpPr>
        <p:spPr bwMode="auto">
          <a:xfrm>
            <a:off x="2235200" y="1752600"/>
            <a:ext cx="9042400" cy="434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075" tIns="46037" rIns="92075" bIns="46037"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12644" name="Rectangle 4">
            <a:extLst>
              <a:ext uri="{FF2B5EF4-FFF2-40B4-BE49-F238E27FC236}">
                <a16:creationId xmlns:a16="http://schemas.microsoft.com/office/drawing/2014/main" id="{3FA40335-37F9-4F82-B8D8-79AC3D19AB5E}"/>
              </a:ext>
            </a:extLst>
          </p:cNvPr>
          <p:cNvSpPr>
            <a:spLocks noGrp="1" noChangeArrowheads="1"/>
          </p:cNvSpPr>
          <p:nvPr>
            <p:ph type="dt" sz="half" idx="2"/>
          </p:nvPr>
        </p:nvSpPr>
        <p:spPr bwMode="auto">
          <a:xfrm>
            <a:off x="2336800" y="6248400"/>
            <a:ext cx="19304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2075" tIns="46037" rIns="92075" bIns="46037" numCol="1" anchor="ctr" anchorCtr="0" compatLnSpc="1">
            <a:prstTxWarp prst="textNoShape">
              <a:avLst/>
            </a:prstTxWarp>
          </a:bodyPr>
          <a:lstStyle>
            <a:lvl1pPr>
              <a:defRPr sz="1400" smtClean="0">
                <a:latin typeface="+mj-lt"/>
              </a:defRPr>
            </a:lvl1pPr>
          </a:lstStyle>
          <a:p>
            <a:pPr>
              <a:defRPr/>
            </a:pPr>
            <a:endParaRPr lang="en-US" altLang="en-US"/>
          </a:p>
        </p:txBody>
      </p:sp>
      <p:sp>
        <p:nvSpPr>
          <p:cNvPr id="112645" name="Rectangle 5">
            <a:extLst>
              <a:ext uri="{FF2B5EF4-FFF2-40B4-BE49-F238E27FC236}">
                <a16:creationId xmlns:a16="http://schemas.microsoft.com/office/drawing/2014/main" id="{9EC6D3CD-EA11-4220-85CA-A69A298BAFD4}"/>
              </a:ext>
            </a:extLst>
          </p:cNvPr>
          <p:cNvSpPr>
            <a:spLocks noGrp="1" noChangeArrowheads="1"/>
          </p:cNvSpPr>
          <p:nvPr>
            <p:ph type="ftr" sz="quarter" idx="3"/>
          </p:nvPr>
        </p:nvSpPr>
        <p:spPr bwMode="auto">
          <a:xfrm>
            <a:off x="4572000" y="6248400"/>
            <a:ext cx="3860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2075" tIns="46037" rIns="92075" bIns="46037" numCol="1" anchor="ctr" anchorCtr="0" compatLnSpc="1">
            <a:prstTxWarp prst="textNoShape">
              <a:avLst/>
            </a:prstTxWarp>
          </a:bodyPr>
          <a:lstStyle>
            <a:lvl1pPr algn="ctr">
              <a:defRPr sz="1400" smtClean="0">
                <a:latin typeface="+mj-lt"/>
              </a:defRPr>
            </a:lvl1pPr>
          </a:lstStyle>
          <a:p>
            <a:pPr>
              <a:defRPr/>
            </a:pPr>
            <a:endParaRPr lang="en-US" altLang="en-US"/>
          </a:p>
        </p:txBody>
      </p:sp>
      <p:sp>
        <p:nvSpPr>
          <p:cNvPr id="112646" name="Rectangle 6">
            <a:extLst>
              <a:ext uri="{FF2B5EF4-FFF2-40B4-BE49-F238E27FC236}">
                <a16:creationId xmlns:a16="http://schemas.microsoft.com/office/drawing/2014/main" id="{009543F5-0C22-4FFB-92D5-35EA31B9A821}"/>
              </a:ext>
            </a:extLst>
          </p:cNvPr>
          <p:cNvSpPr>
            <a:spLocks noGrp="1" noChangeArrowheads="1"/>
          </p:cNvSpPr>
          <p:nvPr>
            <p:ph type="sldNum" sz="quarter" idx="4"/>
          </p:nvPr>
        </p:nvSpPr>
        <p:spPr bwMode="auto">
          <a:xfrm>
            <a:off x="8737600" y="6248400"/>
            <a:ext cx="2540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2075" tIns="46037" rIns="92075" bIns="46037" numCol="1" anchor="ctr" anchorCtr="0" compatLnSpc="1">
            <a:prstTxWarp prst="textNoShape">
              <a:avLst/>
            </a:prstTxWarp>
          </a:bodyPr>
          <a:lstStyle>
            <a:lvl1pPr algn="r">
              <a:defRPr sz="1400">
                <a:latin typeface="Times New Roman" panose="02020603050405020304" pitchFamily="18" charset="0"/>
              </a:defRPr>
            </a:lvl1pPr>
          </a:lstStyle>
          <a:p>
            <a:fld id="{5A98545A-8CDA-47F9-8AB2-6CEC5814DC0F}" type="slidenum">
              <a:rPr lang="en-US" altLang="en-US"/>
              <a:pPr/>
              <a:t>‹#›</a:t>
            </a:fld>
            <a:endParaRPr lang="en-US" altLang="en-US"/>
          </a:p>
        </p:txBody>
      </p:sp>
      <p:pic>
        <p:nvPicPr>
          <p:cNvPr id="9223" name="Picture 7">
            <a:extLst>
              <a:ext uri="{FF2B5EF4-FFF2-40B4-BE49-F238E27FC236}">
                <a16:creationId xmlns:a16="http://schemas.microsoft.com/office/drawing/2014/main" id="{6203684A-A46A-498D-B2FD-1253ABFB9ED0}"/>
              </a:ext>
            </a:extLst>
          </p:cNvPr>
          <p:cNvPicPr>
            <a:picLocks noChangeArrowheads="1"/>
          </p:cNvPicPr>
          <p:nvPr/>
        </p:nvPicPr>
        <p:blipFill>
          <a:blip r:embed="rId13">
            <a:extLst>
              <a:ext uri="{28A0092B-C50C-407E-A947-70E740481C1C}">
                <a14:useLocalDpi xmlns:a14="http://schemas.microsoft.com/office/drawing/2010/main" val="0"/>
              </a:ext>
            </a:extLst>
          </a:blip>
          <a:srcRect l="22760" r="23390"/>
          <a:stretch>
            <a:fillRect/>
          </a:stretch>
        </p:blipFill>
        <p:spPr bwMode="auto">
          <a:xfrm>
            <a:off x="0" y="0"/>
            <a:ext cx="16256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 bg1="lt1" tx1="dk1" bg2="lt2" tx2="dk2" accent1="accent1" accent2="accent2" accent3="accent3" accent4="accent4" accent5="accent5" accent6="accent6" hlink="hlink" folHlink="folHlink"/>
  <p:sldLayoutIdLst>
    <p:sldLayoutId id="2147483887" r:id="rId1"/>
    <p:sldLayoutId id="2147483862" r:id="rId2"/>
    <p:sldLayoutId id="2147483863" r:id="rId3"/>
    <p:sldLayoutId id="2147483864" r:id="rId4"/>
    <p:sldLayoutId id="2147483865" r:id="rId5"/>
    <p:sldLayoutId id="2147483866" r:id="rId6"/>
    <p:sldLayoutId id="2147483867" r:id="rId7"/>
    <p:sldLayoutId id="2147483868" r:id="rId8"/>
    <p:sldLayoutId id="2147483869" r:id="rId9"/>
    <p:sldLayoutId id="2147483870" r:id="rId10"/>
    <p:sldLayoutId id="2147483871" r:id="rId11"/>
  </p:sldLayoutIdLst>
  <p:transition>
    <p:cover dir="d"/>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2" presetClass="entr" presetSubtype="0" fill="hold" grpId="0" nodeType="withEffect">
                                  <p:stCondLst>
                                    <p:cond delay="0"/>
                                  </p:stCondLst>
                                  <p:childTnLst>
                                    <p:set>
                                      <p:cBhvr>
                                        <p:cTn id="6" dur="1" fill="hold">
                                          <p:stCondLst>
                                            <p:cond delay="0"/>
                                          </p:stCondLst>
                                        </p:cTn>
                                        <p:tgtEl>
                                          <p:spTgt spid="112642"/>
                                        </p:tgtEl>
                                        <p:attrNameLst>
                                          <p:attrName>style.visibility</p:attrName>
                                        </p:attrNameLst>
                                      </p:cBhvr>
                                      <p:to>
                                        <p:strVal val="visible"/>
                                      </p:to>
                                    </p:set>
                                    <p:anim calcmode="lin" valueType="num">
                                      <p:cBhvr>
                                        <p:cTn id="7" dur="2000" fill="hold"/>
                                        <p:tgtEl>
                                          <p:spTgt spid="112642"/>
                                        </p:tgtEl>
                                        <p:attrNameLst>
                                          <p:attrName>ppt_w</p:attrName>
                                        </p:attrNameLst>
                                      </p:cBhvr>
                                      <p:tavLst>
                                        <p:tav tm="0">
                                          <p:val>
                                            <p:strVal val="#ppt_w*2.5"/>
                                          </p:val>
                                        </p:tav>
                                        <p:tav tm="100000">
                                          <p:val>
                                            <p:strVal val="#ppt_w"/>
                                          </p:val>
                                        </p:tav>
                                      </p:tavLst>
                                    </p:anim>
                                    <p:anim calcmode="lin" valueType="num">
                                      <p:cBhvr>
                                        <p:cTn id="8" dur="2000" fill="hold"/>
                                        <p:tgtEl>
                                          <p:spTgt spid="112642"/>
                                        </p:tgtEl>
                                        <p:attrNameLst>
                                          <p:attrName>ppt_h</p:attrName>
                                        </p:attrNameLst>
                                      </p:cBhvr>
                                      <p:tavLst>
                                        <p:tav tm="0">
                                          <p:val>
                                            <p:strVal val="#ppt_h"/>
                                          </p:val>
                                        </p:tav>
                                        <p:tav tm="100000">
                                          <p:val>
                                            <p:strVal val="#ppt_h"/>
                                          </p:val>
                                        </p:tav>
                                      </p:tavLst>
                                    </p:anim>
                                    <p:anim calcmode="lin" valueType="num">
                                      <p:cBhvr>
                                        <p:cTn id="9" dur="2000" fill="hold"/>
                                        <p:tgtEl>
                                          <p:spTgt spid="112642"/>
                                        </p:tgtEl>
                                        <p:attrNameLst>
                                          <p:attrName>ppt_x</p:attrName>
                                        </p:attrNameLst>
                                      </p:cBhvr>
                                      <p:tavLst>
                                        <p:tav tm="0">
                                          <p:val>
                                            <p:strVal val="#ppt_x-.2"/>
                                          </p:val>
                                        </p:tav>
                                        <p:tav tm="50000">
                                          <p:val>
                                            <p:strVal val="#ppt_x+.1"/>
                                          </p:val>
                                        </p:tav>
                                        <p:tav tm="100000">
                                          <p:val>
                                            <p:strVal val="#ppt_x"/>
                                          </p:val>
                                        </p:tav>
                                      </p:tavLst>
                                    </p:anim>
                                    <p:anim calcmode="lin" valueType="num">
                                      <p:cBhvr>
                                        <p:cTn id="10" dur="2000" fill="hold"/>
                                        <p:tgtEl>
                                          <p:spTgt spid="112642"/>
                                        </p:tgtEl>
                                        <p:attrNameLst>
                                          <p:attrName>ppt_y</p:attrName>
                                        </p:attrNameLst>
                                      </p:cBhvr>
                                      <p:tavLst>
                                        <p:tav tm="0">
                                          <p:val>
                                            <p:strVal val="#ppt_y+1"/>
                                          </p:val>
                                        </p:tav>
                                        <p:tav tm="50000">
                                          <p:val>
                                            <p:strVal val="#ppt_y+.5"/>
                                          </p:val>
                                        </p:tav>
                                        <p:tav tm="100000">
                                          <p:val>
                                            <p:strVal val="#ppt_y"/>
                                          </p:val>
                                        </p:tav>
                                      </p:tavLst>
                                    </p:anim>
                                    <p:animEffect transition="in" filter="fade">
                                      <p:cBhvr>
                                        <p:cTn id="11" dur="2000"/>
                                        <p:tgtEl>
                                          <p:spTgt spid="112642"/>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22" presetClass="entr" presetSubtype="8" fill="hold" grpId="0" nodeType="clickEffect">
                                  <p:stCondLst>
                                    <p:cond delay="0"/>
                                  </p:stCondLst>
                                  <p:childTnLst>
                                    <p:set>
                                      <p:cBhvr>
                                        <p:cTn id="15" dur="1" fill="hold">
                                          <p:stCondLst>
                                            <p:cond delay="0"/>
                                          </p:stCondLst>
                                        </p:cTn>
                                        <p:tgtEl>
                                          <p:spTgt spid="112643">
                                            <p:txEl>
                                              <p:pRg st="0" end="0"/>
                                            </p:txEl>
                                          </p:spTgt>
                                        </p:tgtEl>
                                        <p:attrNameLst>
                                          <p:attrName>style.visibility</p:attrName>
                                        </p:attrNameLst>
                                      </p:cBhvr>
                                      <p:to>
                                        <p:strVal val="visible"/>
                                      </p:to>
                                    </p:set>
                                    <p:animEffect transition="in" filter="wipe(left)">
                                      <p:cBhvr>
                                        <p:cTn id="16" dur="500"/>
                                        <p:tgtEl>
                                          <p:spTgt spid="112643">
                                            <p:txEl>
                                              <p:pRg st="0" end="0"/>
                                            </p:txEl>
                                          </p:spTgt>
                                        </p:tgtEl>
                                      </p:cBhvr>
                                    </p:animEffect>
                                  </p:childTnLst>
                                </p:cTn>
                              </p:par>
                              <p:par>
                                <p:cTn id="17" presetID="22" presetClass="entr" presetSubtype="8" fill="hold" grpId="0" nodeType="withEffect">
                                  <p:stCondLst>
                                    <p:cond delay="0"/>
                                  </p:stCondLst>
                                  <p:childTnLst>
                                    <p:set>
                                      <p:cBhvr>
                                        <p:cTn id="18" dur="1" fill="hold">
                                          <p:stCondLst>
                                            <p:cond delay="0"/>
                                          </p:stCondLst>
                                        </p:cTn>
                                        <p:tgtEl>
                                          <p:spTgt spid="112643">
                                            <p:txEl>
                                              <p:pRg st="1" end="1"/>
                                            </p:txEl>
                                          </p:spTgt>
                                        </p:tgtEl>
                                        <p:attrNameLst>
                                          <p:attrName>style.visibility</p:attrName>
                                        </p:attrNameLst>
                                      </p:cBhvr>
                                      <p:to>
                                        <p:strVal val="visible"/>
                                      </p:to>
                                    </p:set>
                                    <p:animEffect transition="in" filter="wipe(left)">
                                      <p:cBhvr>
                                        <p:cTn id="19" dur="500"/>
                                        <p:tgtEl>
                                          <p:spTgt spid="112643">
                                            <p:txEl>
                                              <p:pRg st="1" end="1"/>
                                            </p:txEl>
                                          </p:spTgt>
                                        </p:tgtEl>
                                      </p:cBhvr>
                                    </p:animEffect>
                                  </p:childTnLst>
                                </p:cTn>
                              </p:par>
                              <p:par>
                                <p:cTn id="20" presetID="22" presetClass="entr" presetSubtype="8" fill="hold" grpId="0" nodeType="withEffect">
                                  <p:stCondLst>
                                    <p:cond delay="0"/>
                                  </p:stCondLst>
                                  <p:childTnLst>
                                    <p:set>
                                      <p:cBhvr>
                                        <p:cTn id="21" dur="1" fill="hold">
                                          <p:stCondLst>
                                            <p:cond delay="0"/>
                                          </p:stCondLst>
                                        </p:cTn>
                                        <p:tgtEl>
                                          <p:spTgt spid="112643">
                                            <p:txEl>
                                              <p:pRg st="2" end="2"/>
                                            </p:txEl>
                                          </p:spTgt>
                                        </p:tgtEl>
                                        <p:attrNameLst>
                                          <p:attrName>style.visibility</p:attrName>
                                        </p:attrNameLst>
                                      </p:cBhvr>
                                      <p:to>
                                        <p:strVal val="visible"/>
                                      </p:to>
                                    </p:set>
                                    <p:animEffect transition="in" filter="wipe(left)">
                                      <p:cBhvr>
                                        <p:cTn id="22" dur="500"/>
                                        <p:tgtEl>
                                          <p:spTgt spid="112643">
                                            <p:txEl>
                                              <p:pRg st="2" end="2"/>
                                            </p:txEl>
                                          </p:spTgt>
                                        </p:tgtEl>
                                      </p:cBhvr>
                                    </p:animEffect>
                                  </p:childTnLst>
                                </p:cTn>
                              </p:par>
                              <p:par>
                                <p:cTn id="23" presetID="22" presetClass="entr" presetSubtype="8" fill="hold" grpId="0" nodeType="withEffect">
                                  <p:stCondLst>
                                    <p:cond delay="0"/>
                                  </p:stCondLst>
                                  <p:childTnLst>
                                    <p:set>
                                      <p:cBhvr>
                                        <p:cTn id="24" dur="1" fill="hold">
                                          <p:stCondLst>
                                            <p:cond delay="0"/>
                                          </p:stCondLst>
                                        </p:cTn>
                                        <p:tgtEl>
                                          <p:spTgt spid="112643">
                                            <p:txEl>
                                              <p:pRg st="3" end="3"/>
                                            </p:txEl>
                                          </p:spTgt>
                                        </p:tgtEl>
                                        <p:attrNameLst>
                                          <p:attrName>style.visibility</p:attrName>
                                        </p:attrNameLst>
                                      </p:cBhvr>
                                      <p:to>
                                        <p:strVal val="visible"/>
                                      </p:to>
                                    </p:set>
                                    <p:animEffect transition="in" filter="wipe(left)">
                                      <p:cBhvr>
                                        <p:cTn id="25" dur="500"/>
                                        <p:tgtEl>
                                          <p:spTgt spid="112643">
                                            <p:txEl>
                                              <p:pRg st="3" end="3"/>
                                            </p:txEl>
                                          </p:spTgt>
                                        </p:tgtEl>
                                      </p:cBhvr>
                                    </p:animEffect>
                                  </p:childTnLst>
                                </p:cTn>
                              </p:par>
                              <p:par>
                                <p:cTn id="26" presetID="22" presetClass="entr" presetSubtype="8" fill="hold" grpId="0" nodeType="withEffect">
                                  <p:stCondLst>
                                    <p:cond delay="0"/>
                                  </p:stCondLst>
                                  <p:childTnLst>
                                    <p:set>
                                      <p:cBhvr>
                                        <p:cTn id="27" dur="1" fill="hold">
                                          <p:stCondLst>
                                            <p:cond delay="0"/>
                                          </p:stCondLst>
                                        </p:cTn>
                                        <p:tgtEl>
                                          <p:spTgt spid="112643">
                                            <p:txEl>
                                              <p:pRg st="4" end="4"/>
                                            </p:txEl>
                                          </p:spTgt>
                                        </p:tgtEl>
                                        <p:attrNameLst>
                                          <p:attrName>style.visibility</p:attrName>
                                        </p:attrNameLst>
                                      </p:cBhvr>
                                      <p:to>
                                        <p:strVal val="visible"/>
                                      </p:to>
                                    </p:set>
                                    <p:animEffect transition="in" filter="wipe(left)">
                                      <p:cBhvr>
                                        <p:cTn id="28" dur="500"/>
                                        <p:tgtEl>
                                          <p:spTgt spid="11264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42" grpId="0"/>
      <p:bldP spid="112643" grpId="0" build="p">
        <p:tmplLst>
          <p:tmpl lvl="1">
            <p:tnLst>
              <p:par>
                <p:cTn presetID="22" presetClass="entr" presetSubtype="8" fill="hold" nodeType="clickEffect">
                  <p:stCondLst>
                    <p:cond delay="0"/>
                  </p:stCondLst>
                  <p:childTnLst>
                    <p:set>
                      <p:cBhvr>
                        <p:cTn dur="1" fill="hold">
                          <p:stCondLst>
                            <p:cond delay="0"/>
                          </p:stCondLst>
                        </p:cTn>
                        <p:tgtEl>
                          <p:spTgt spid="112643"/>
                        </p:tgtEl>
                        <p:attrNameLst>
                          <p:attrName>style.visibility</p:attrName>
                        </p:attrNameLst>
                      </p:cBhvr>
                      <p:to>
                        <p:strVal val="visible"/>
                      </p:to>
                    </p:set>
                    <p:animEffect transition="in" filter="wipe(left)">
                      <p:cBhvr>
                        <p:cTn dur="500"/>
                        <p:tgtEl>
                          <p:spTgt spid="112643"/>
                        </p:tgtEl>
                      </p:cBhvr>
                    </p:animEffect>
                  </p:childTnLst>
                </p:cTn>
              </p:par>
            </p:tnLst>
          </p:tmpl>
          <p:tmpl lvl="2">
            <p:tnLst>
              <p:par>
                <p:cTn presetID="22" presetClass="entr" presetSubtype="8" fill="hold" nodeType="withEffect">
                  <p:stCondLst>
                    <p:cond delay="0"/>
                  </p:stCondLst>
                  <p:childTnLst>
                    <p:set>
                      <p:cBhvr>
                        <p:cTn dur="1" fill="hold">
                          <p:stCondLst>
                            <p:cond delay="0"/>
                          </p:stCondLst>
                        </p:cTn>
                        <p:tgtEl>
                          <p:spTgt spid="112643"/>
                        </p:tgtEl>
                        <p:attrNameLst>
                          <p:attrName>style.visibility</p:attrName>
                        </p:attrNameLst>
                      </p:cBhvr>
                      <p:to>
                        <p:strVal val="visible"/>
                      </p:to>
                    </p:set>
                    <p:animEffect transition="in" filter="wipe(left)">
                      <p:cBhvr>
                        <p:cTn dur="500"/>
                        <p:tgtEl>
                          <p:spTgt spid="112643"/>
                        </p:tgtEl>
                      </p:cBhvr>
                    </p:animEffect>
                  </p:childTnLst>
                </p:cTn>
              </p:par>
            </p:tnLst>
          </p:tmpl>
          <p:tmpl lvl="3">
            <p:tnLst>
              <p:par>
                <p:cTn presetID="22" presetClass="entr" presetSubtype="8" fill="hold" nodeType="withEffect">
                  <p:stCondLst>
                    <p:cond delay="0"/>
                  </p:stCondLst>
                  <p:childTnLst>
                    <p:set>
                      <p:cBhvr>
                        <p:cTn dur="1" fill="hold">
                          <p:stCondLst>
                            <p:cond delay="0"/>
                          </p:stCondLst>
                        </p:cTn>
                        <p:tgtEl>
                          <p:spTgt spid="112643"/>
                        </p:tgtEl>
                        <p:attrNameLst>
                          <p:attrName>style.visibility</p:attrName>
                        </p:attrNameLst>
                      </p:cBhvr>
                      <p:to>
                        <p:strVal val="visible"/>
                      </p:to>
                    </p:set>
                    <p:animEffect transition="in" filter="wipe(left)">
                      <p:cBhvr>
                        <p:cTn dur="500"/>
                        <p:tgtEl>
                          <p:spTgt spid="112643"/>
                        </p:tgtEl>
                      </p:cBhvr>
                    </p:animEffect>
                  </p:childTnLst>
                </p:cTn>
              </p:par>
            </p:tnLst>
          </p:tmpl>
          <p:tmpl lvl="4">
            <p:tnLst>
              <p:par>
                <p:cTn presetID="22" presetClass="entr" presetSubtype="8" fill="hold" nodeType="withEffect">
                  <p:stCondLst>
                    <p:cond delay="0"/>
                  </p:stCondLst>
                  <p:childTnLst>
                    <p:set>
                      <p:cBhvr>
                        <p:cTn dur="1" fill="hold">
                          <p:stCondLst>
                            <p:cond delay="0"/>
                          </p:stCondLst>
                        </p:cTn>
                        <p:tgtEl>
                          <p:spTgt spid="112643"/>
                        </p:tgtEl>
                        <p:attrNameLst>
                          <p:attrName>style.visibility</p:attrName>
                        </p:attrNameLst>
                      </p:cBhvr>
                      <p:to>
                        <p:strVal val="visible"/>
                      </p:to>
                    </p:set>
                    <p:animEffect transition="in" filter="wipe(left)">
                      <p:cBhvr>
                        <p:cTn dur="500"/>
                        <p:tgtEl>
                          <p:spTgt spid="112643"/>
                        </p:tgtEl>
                      </p:cBhvr>
                    </p:animEffect>
                  </p:childTnLst>
                </p:cTn>
              </p:par>
            </p:tnLst>
          </p:tmpl>
          <p:tmpl lvl="5">
            <p:tnLst>
              <p:par>
                <p:cTn presetID="22" presetClass="entr" presetSubtype="8" fill="hold" nodeType="withEffect">
                  <p:stCondLst>
                    <p:cond delay="0"/>
                  </p:stCondLst>
                  <p:childTnLst>
                    <p:set>
                      <p:cBhvr>
                        <p:cTn dur="1" fill="hold">
                          <p:stCondLst>
                            <p:cond delay="0"/>
                          </p:stCondLst>
                        </p:cTn>
                        <p:tgtEl>
                          <p:spTgt spid="112643"/>
                        </p:tgtEl>
                        <p:attrNameLst>
                          <p:attrName>style.visibility</p:attrName>
                        </p:attrNameLst>
                      </p:cBhvr>
                      <p:to>
                        <p:strVal val="visible"/>
                      </p:to>
                    </p:set>
                    <p:animEffect transition="in" filter="wipe(left)">
                      <p:cBhvr>
                        <p:cTn dur="500"/>
                        <p:tgtEl>
                          <p:spTgt spid="112643"/>
                        </p:tgtEl>
                      </p:cBhvr>
                    </p:animEffect>
                  </p:childTnLst>
                </p:cTn>
              </p:par>
            </p:tnLst>
          </p:tmpl>
        </p:tmplLst>
      </p:bldP>
    </p:bldLst>
  </p:timing>
  <p:hf hdr="0" ftr="0" dt="0"/>
  <p:txStyles>
    <p:titleStyle>
      <a:lvl1pPr algn="ctr" rtl="0" eaLnBrk="0" fontAlgn="base" hangingPunct="0">
        <a:lnSpc>
          <a:spcPct val="85000"/>
        </a:lnSpc>
        <a:spcBef>
          <a:spcPct val="0"/>
        </a:spcBef>
        <a:spcAft>
          <a:spcPct val="0"/>
        </a:spcAft>
        <a:defRPr sz="4800" b="1" i="1">
          <a:solidFill>
            <a:srgbClr val="003399"/>
          </a:solidFill>
          <a:latin typeface="+mj-lt"/>
          <a:ea typeface="+mj-ea"/>
          <a:cs typeface="+mj-cs"/>
        </a:defRPr>
      </a:lvl1pPr>
      <a:lvl2pPr algn="ctr" rtl="0" eaLnBrk="0" fontAlgn="base" hangingPunct="0">
        <a:lnSpc>
          <a:spcPct val="85000"/>
        </a:lnSpc>
        <a:spcBef>
          <a:spcPct val="0"/>
        </a:spcBef>
        <a:spcAft>
          <a:spcPct val="0"/>
        </a:spcAft>
        <a:defRPr sz="4800" b="1" i="1">
          <a:solidFill>
            <a:srgbClr val="003399"/>
          </a:solidFill>
          <a:latin typeface="Times New Roman" pitchFamily="18" charset="0"/>
        </a:defRPr>
      </a:lvl2pPr>
      <a:lvl3pPr algn="ctr" rtl="0" eaLnBrk="0" fontAlgn="base" hangingPunct="0">
        <a:lnSpc>
          <a:spcPct val="85000"/>
        </a:lnSpc>
        <a:spcBef>
          <a:spcPct val="0"/>
        </a:spcBef>
        <a:spcAft>
          <a:spcPct val="0"/>
        </a:spcAft>
        <a:defRPr sz="4800" b="1" i="1">
          <a:solidFill>
            <a:srgbClr val="003399"/>
          </a:solidFill>
          <a:latin typeface="Times New Roman" pitchFamily="18" charset="0"/>
        </a:defRPr>
      </a:lvl3pPr>
      <a:lvl4pPr algn="ctr" rtl="0" eaLnBrk="0" fontAlgn="base" hangingPunct="0">
        <a:lnSpc>
          <a:spcPct val="85000"/>
        </a:lnSpc>
        <a:spcBef>
          <a:spcPct val="0"/>
        </a:spcBef>
        <a:spcAft>
          <a:spcPct val="0"/>
        </a:spcAft>
        <a:defRPr sz="4800" b="1" i="1">
          <a:solidFill>
            <a:srgbClr val="003399"/>
          </a:solidFill>
          <a:latin typeface="Times New Roman" pitchFamily="18" charset="0"/>
        </a:defRPr>
      </a:lvl4pPr>
      <a:lvl5pPr algn="ctr" rtl="0" eaLnBrk="0" fontAlgn="base" hangingPunct="0">
        <a:lnSpc>
          <a:spcPct val="85000"/>
        </a:lnSpc>
        <a:spcBef>
          <a:spcPct val="0"/>
        </a:spcBef>
        <a:spcAft>
          <a:spcPct val="0"/>
        </a:spcAft>
        <a:defRPr sz="4800" b="1" i="1">
          <a:solidFill>
            <a:srgbClr val="003399"/>
          </a:solidFill>
          <a:latin typeface="Times New Roman" pitchFamily="18" charset="0"/>
        </a:defRPr>
      </a:lvl5pPr>
      <a:lvl6pPr marL="457200" algn="ctr" rtl="0" eaLnBrk="0" fontAlgn="base" hangingPunct="0">
        <a:lnSpc>
          <a:spcPct val="85000"/>
        </a:lnSpc>
        <a:spcBef>
          <a:spcPct val="0"/>
        </a:spcBef>
        <a:spcAft>
          <a:spcPct val="0"/>
        </a:spcAft>
        <a:defRPr sz="4800" b="1" i="1">
          <a:solidFill>
            <a:srgbClr val="003399"/>
          </a:solidFill>
          <a:latin typeface="Times New Roman" pitchFamily="18" charset="0"/>
        </a:defRPr>
      </a:lvl6pPr>
      <a:lvl7pPr marL="914400" algn="ctr" rtl="0" eaLnBrk="0" fontAlgn="base" hangingPunct="0">
        <a:lnSpc>
          <a:spcPct val="85000"/>
        </a:lnSpc>
        <a:spcBef>
          <a:spcPct val="0"/>
        </a:spcBef>
        <a:spcAft>
          <a:spcPct val="0"/>
        </a:spcAft>
        <a:defRPr sz="4800" b="1" i="1">
          <a:solidFill>
            <a:srgbClr val="003399"/>
          </a:solidFill>
          <a:latin typeface="Times New Roman" pitchFamily="18" charset="0"/>
        </a:defRPr>
      </a:lvl7pPr>
      <a:lvl8pPr marL="1371600" algn="ctr" rtl="0" eaLnBrk="0" fontAlgn="base" hangingPunct="0">
        <a:lnSpc>
          <a:spcPct val="85000"/>
        </a:lnSpc>
        <a:spcBef>
          <a:spcPct val="0"/>
        </a:spcBef>
        <a:spcAft>
          <a:spcPct val="0"/>
        </a:spcAft>
        <a:defRPr sz="4800" b="1" i="1">
          <a:solidFill>
            <a:srgbClr val="003399"/>
          </a:solidFill>
          <a:latin typeface="Times New Roman" pitchFamily="18" charset="0"/>
        </a:defRPr>
      </a:lvl8pPr>
      <a:lvl9pPr marL="1828800" algn="ctr" rtl="0" eaLnBrk="0" fontAlgn="base" hangingPunct="0">
        <a:lnSpc>
          <a:spcPct val="85000"/>
        </a:lnSpc>
        <a:spcBef>
          <a:spcPct val="0"/>
        </a:spcBef>
        <a:spcAft>
          <a:spcPct val="0"/>
        </a:spcAft>
        <a:defRPr sz="4800" b="1" i="1">
          <a:solidFill>
            <a:srgbClr val="003399"/>
          </a:solidFill>
          <a:latin typeface="Times New Roman" pitchFamily="18" charset="0"/>
        </a:defRPr>
      </a:lvl9pPr>
    </p:titleStyle>
    <p:bodyStyle>
      <a:lvl1pPr marL="476250" indent="-476250" algn="l" rtl="0" eaLnBrk="0" fontAlgn="base" hangingPunct="0">
        <a:lnSpc>
          <a:spcPct val="85000"/>
        </a:lnSpc>
        <a:spcBef>
          <a:spcPct val="20000"/>
        </a:spcBef>
        <a:spcAft>
          <a:spcPct val="0"/>
        </a:spcAft>
        <a:buClr>
          <a:srgbClr val="003399"/>
        </a:buClr>
        <a:buSzPct val="90000"/>
        <a:buFont typeface="Monotype Sorts" pitchFamily="2" charset="2"/>
        <a:buChar char=""/>
        <a:defRPr sz="2400">
          <a:solidFill>
            <a:schemeClr val="tx1"/>
          </a:solidFill>
          <a:latin typeface="+mn-lt"/>
          <a:ea typeface="+mn-ea"/>
          <a:cs typeface="+mn-cs"/>
        </a:defRPr>
      </a:lvl1pPr>
      <a:lvl2pPr marL="1047750" indent="-381000" algn="l" rtl="0" eaLnBrk="0" fontAlgn="base" hangingPunct="0">
        <a:lnSpc>
          <a:spcPct val="85000"/>
        </a:lnSpc>
        <a:spcBef>
          <a:spcPct val="20000"/>
        </a:spcBef>
        <a:spcAft>
          <a:spcPct val="0"/>
        </a:spcAft>
        <a:buClr>
          <a:srgbClr val="003399"/>
        </a:buClr>
        <a:buSzPct val="90000"/>
        <a:buFont typeface="Monotype Sorts" pitchFamily="2" charset="2"/>
        <a:buChar char=""/>
        <a:defRPr sz="2000">
          <a:solidFill>
            <a:schemeClr val="tx1"/>
          </a:solidFill>
          <a:latin typeface="+mn-lt"/>
        </a:defRPr>
      </a:lvl2pPr>
      <a:lvl3pPr marL="1619250" indent="-381000" algn="l" rtl="0" eaLnBrk="0" fontAlgn="base" hangingPunct="0">
        <a:lnSpc>
          <a:spcPct val="85000"/>
        </a:lnSpc>
        <a:spcBef>
          <a:spcPct val="20000"/>
        </a:spcBef>
        <a:spcAft>
          <a:spcPct val="0"/>
        </a:spcAft>
        <a:buClr>
          <a:srgbClr val="003399"/>
        </a:buClr>
        <a:buSzPct val="90000"/>
        <a:buFont typeface="Monotype Sorts" pitchFamily="2" charset="2"/>
        <a:buChar char=""/>
        <a:defRPr>
          <a:solidFill>
            <a:schemeClr val="tx1"/>
          </a:solidFill>
          <a:latin typeface="+mn-lt"/>
        </a:defRPr>
      </a:lvl3pPr>
      <a:lvl4pPr marL="2190750" indent="-381000" algn="l" rtl="0" eaLnBrk="0" fontAlgn="base" hangingPunct="0">
        <a:lnSpc>
          <a:spcPct val="85000"/>
        </a:lnSpc>
        <a:spcBef>
          <a:spcPct val="20000"/>
        </a:spcBef>
        <a:spcAft>
          <a:spcPct val="0"/>
        </a:spcAft>
        <a:buClr>
          <a:srgbClr val="003399"/>
        </a:buClr>
        <a:buSzPct val="90000"/>
        <a:buFont typeface="Monotype Sorts" pitchFamily="2" charset="2"/>
        <a:buChar char=""/>
        <a:defRPr sz="1600">
          <a:solidFill>
            <a:schemeClr val="tx1"/>
          </a:solidFill>
          <a:latin typeface="+mn-lt"/>
        </a:defRPr>
      </a:lvl4pPr>
      <a:lvl5pPr marL="2800350" indent="-419100" algn="l" rtl="0" eaLnBrk="0" fontAlgn="base" hangingPunct="0">
        <a:lnSpc>
          <a:spcPct val="85000"/>
        </a:lnSpc>
        <a:spcBef>
          <a:spcPct val="20000"/>
        </a:spcBef>
        <a:spcAft>
          <a:spcPct val="0"/>
        </a:spcAft>
        <a:buClr>
          <a:srgbClr val="003399"/>
        </a:buClr>
        <a:buSzPct val="90000"/>
        <a:buFont typeface="Monotype Sorts" pitchFamily="2" charset="2"/>
        <a:buChar char=""/>
        <a:defRPr sz="1600">
          <a:solidFill>
            <a:schemeClr val="tx1"/>
          </a:solidFill>
          <a:latin typeface="+mn-lt"/>
        </a:defRPr>
      </a:lvl5pPr>
      <a:lvl6pPr marL="3257550" indent="-419100" algn="l" rtl="0" eaLnBrk="0" fontAlgn="base" hangingPunct="0">
        <a:lnSpc>
          <a:spcPct val="85000"/>
        </a:lnSpc>
        <a:spcBef>
          <a:spcPct val="20000"/>
        </a:spcBef>
        <a:spcAft>
          <a:spcPct val="0"/>
        </a:spcAft>
        <a:buClr>
          <a:srgbClr val="003399"/>
        </a:buClr>
        <a:buSzPct val="90000"/>
        <a:buFont typeface="Monotype Sorts" pitchFamily="2" charset="2"/>
        <a:buChar char=""/>
        <a:defRPr sz="1600">
          <a:solidFill>
            <a:schemeClr val="tx1"/>
          </a:solidFill>
          <a:latin typeface="+mn-lt"/>
        </a:defRPr>
      </a:lvl6pPr>
      <a:lvl7pPr marL="3714750" indent="-419100" algn="l" rtl="0" eaLnBrk="0" fontAlgn="base" hangingPunct="0">
        <a:lnSpc>
          <a:spcPct val="85000"/>
        </a:lnSpc>
        <a:spcBef>
          <a:spcPct val="20000"/>
        </a:spcBef>
        <a:spcAft>
          <a:spcPct val="0"/>
        </a:spcAft>
        <a:buClr>
          <a:srgbClr val="003399"/>
        </a:buClr>
        <a:buSzPct val="90000"/>
        <a:buFont typeface="Monotype Sorts" pitchFamily="2" charset="2"/>
        <a:buChar char=""/>
        <a:defRPr sz="1600">
          <a:solidFill>
            <a:schemeClr val="tx1"/>
          </a:solidFill>
          <a:latin typeface="+mn-lt"/>
        </a:defRPr>
      </a:lvl7pPr>
      <a:lvl8pPr marL="4171950" indent="-419100" algn="l" rtl="0" eaLnBrk="0" fontAlgn="base" hangingPunct="0">
        <a:lnSpc>
          <a:spcPct val="85000"/>
        </a:lnSpc>
        <a:spcBef>
          <a:spcPct val="20000"/>
        </a:spcBef>
        <a:spcAft>
          <a:spcPct val="0"/>
        </a:spcAft>
        <a:buClr>
          <a:srgbClr val="003399"/>
        </a:buClr>
        <a:buSzPct val="90000"/>
        <a:buFont typeface="Monotype Sorts" pitchFamily="2" charset="2"/>
        <a:buChar char=""/>
        <a:defRPr sz="1600">
          <a:solidFill>
            <a:schemeClr val="tx1"/>
          </a:solidFill>
          <a:latin typeface="+mn-lt"/>
        </a:defRPr>
      </a:lvl8pPr>
      <a:lvl9pPr marL="4629150" indent="-419100" algn="l" rtl="0" eaLnBrk="0" fontAlgn="base" hangingPunct="0">
        <a:lnSpc>
          <a:spcPct val="85000"/>
        </a:lnSpc>
        <a:spcBef>
          <a:spcPct val="20000"/>
        </a:spcBef>
        <a:spcAft>
          <a:spcPct val="0"/>
        </a:spcAft>
        <a:buClr>
          <a:srgbClr val="003399"/>
        </a:buClr>
        <a:buSzPct val="90000"/>
        <a:buFont typeface="Monotype Sorts" pitchFamily="2" charset="2"/>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3.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3.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3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9.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5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9.xml"/></Relationships>
</file>

<file path=ppt/slides/_rels/slide2.xml.rels><?xml version="1.0" encoding="UTF-8" standalone="yes"?>
<Relationships xmlns="http://schemas.openxmlformats.org/package/2006/relationships"><Relationship Id="rId2" Type="http://schemas.openxmlformats.org/officeDocument/2006/relationships/image" Target="../media/image14.wmf"/><Relationship Id="rId1" Type="http://schemas.openxmlformats.org/officeDocument/2006/relationships/slideLayout" Target="../slideLayouts/slideLayout36.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9.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9.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0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0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80.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80.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80.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80.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80.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80.xml"/></Relationships>
</file>

<file path=ppt/slides/_rels/slide3.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36.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80.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9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9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9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91.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91.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91.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36.xml"/></Relationships>
</file>

<file path=ppt/slides/_rels/slide5.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47.xml"/></Relationships>
</file>

<file path=ppt/slides/_rels/slide6.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47.xml"/></Relationships>
</file>

<file path=ppt/slides/_rels/slide7.xml.rels><?xml version="1.0" encoding="UTF-8" standalone="yes"?>
<Relationships xmlns="http://schemas.openxmlformats.org/package/2006/relationships"><Relationship Id="rId2" Type="http://schemas.openxmlformats.org/officeDocument/2006/relationships/image" Target="../media/image17.gif"/><Relationship Id="rId1" Type="http://schemas.openxmlformats.org/officeDocument/2006/relationships/slideLayout" Target="../slideLayouts/slideLayout4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a:extLst>
              <a:ext uri="{FF2B5EF4-FFF2-40B4-BE49-F238E27FC236}">
                <a16:creationId xmlns:a16="http://schemas.microsoft.com/office/drawing/2014/main" id="{8330572B-25A7-4CA2-B9C4-64DBCA1F4AE1}"/>
              </a:ext>
            </a:extLst>
          </p:cNvPr>
          <p:cNvSpPr>
            <a:spLocks noGrp="1" noChangeArrowheads="1"/>
          </p:cNvSpPr>
          <p:nvPr>
            <p:ph type="ctrTitle"/>
          </p:nvPr>
        </p:nvSpPr>
        <p:spPr>
          <a:xfrm>
            <a:off x="2438400" y="1524001"/>
            <a:ext cx="7086600" cy="1603375"/>
          </a:xfrm>
        </p:spPr>
        <p:txBody>
          <a:bodyPr/>
          <a:lstStyle/>
          <a:p>
            <a:pPr eaLnBrk="1" hangingPunct="1"/>
            <a:r>
              <a:rPr lang="en-US" altLang="en-US" sz="6000"/>
              <a:t>Marriage by the Book</a:t>
            </a:r>
          </a:p>
        </p:txBody>
      </p:sp>
      <p:sp>
        <p:nvSpPr>
          <p:cNvPr id="18435" name="Rectangle 3">
            <a:extLst>
              <a:ext uri="{FF2B5EF4-FFF2-40B4-BE49-F238E27FC236}">
                <a16:creationId xmlns:a16="http://schemas.microsoft.com/office/drawing/2014/main" id="{7AF5292D-FFF5-44B3-BB1A-402341CCA7E6}"/>
              </a:ext>
            </a:extLst>
          </p:cNvPr>
          <p:cNvSpPr>
            <a:spLocks noGrp="1" noChangeArrowheads="1"/>
          </p:cNvSpPr>
          <p:nvPr>
            <p:ph type="subTitle" idx="1"/>
          </p:nvPr>
        </p:nvSpPr>
        <p:spPr>
          <a:xfrm>
            <a:off x="5257800" y="5334000"/>
            <a:ext cx="5257800" cy="1066800"/>
          </a:xfrm>
        </p:spPr>
        <p:txBody>
          <a:bodyPr/>
          <a:lstStyle/>
          <a:p>
            <a:pPr eaLnBrk="1" hangingPunct="1">
              <a:lnSpc>
                <a:spcPct val="90000"/>
              </a:lnSpc>
            </a:pPr>
            <a:r>
              <a:rPr lang="en-US" altLang="en-US" dirty="0"/>
              <a:t>RMNI.org</a:t>
            </a:r>
          </a:p>
          <a:p>
            <a:pPr eaLnBrk="1" hangingPunct="1">
              <a:lnSpc>
                <a:spcPct val="90000"/>
              </a:lnSpc>
            </a:pPr>
            <a:r>
              <a:rPr lang="en-US" altLang="en-US" dirty="0"/>
              <a:t>Jim Sutherland, Ph.D.</a:t>
            </a:r>
          </a:p>
        </p:txBody>
      </p:sp>
      <p:pic>
        <p:nvPicPr>
          <p:cNvPr id="18436" name="Picture 1">
            <a:extLst>
              <a:ext uri="{FF2B5EF4-FFF2-40B4-BE49-F238E27FC236}">
                <a16:creationId xmlns:a16="http://schemas.microsoft.com/office/drawing/2014/main" id="{A6601FD6-EA73-4F03-863C-84EA05753E73}"/>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286000" y="5181601"/>
            <a:ext cx="3289300" cy="1165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random/>
  </p:transition>
</p:sld>
</file>

<file path=ppt/slides/slide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 name="Slide Number Placeholder 5">
            <a:extLst>
              <a:ext uri="{FF2B5EF4-FFF2-40B4-BE49-F238E27FC236}">
                <a16:creationId xmlns:a16="http://schemas.microsoft.com/office/drawing/2014/main" id="{3923800A-7DB4-4C2B-9DA3-CB63621D7C2B}"/>
              </a:ext>
            </a:extLst>
          </p:cNvPr>
          <p:cNvSpPr>
            <a:spLocks noGrp="1"/>
          </p:cNvSpPr>
          <p:nvPr>
            <p:ph type="sldNum" sz="quarter" idx="12"/>
          </p:nvPr>
        </p:nvSpPr>
        <p:spPr/>
        <p:txBody>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fld id="{1B205E08-98C4-45B1-AF61-D533E2B0F92A}" type="slidenum">
              <a:rPr lang="en-US" altLang="en-US" sz="1400">
                <a:latin typeface="Times New Roman" panose="02020603050405020304" pitchFamily="18" charset="0"/>
              </a:rPr>
              <a:pPr/>
              <a:t>10</a:t>
            </a:fld>
            <a:endParaRPr lang="en-US" altLang="en-US" sz="1400">
              <a:latin typeface="Times New Roman" panose="02020603050405020304" pitchFamily="18" charset="0"/>
            </a:endParaRPr>
          </a:p>
        </p:txBody>
      </p:sp>
      <p:sp>
        <p:nvSpPr>
          <p:cNvPr id="192514" name="Rectangle 2">
            <a:extLst>
              <a:ext uri="{FF2B5EF4-FFF2-40B4-BE49-F238E27FC236}">
                <a16:creationId xmlns:a16="http://schemas.microsoft.com/office/drawing/2014/main" id="{57556B22-0C9C-4333-AB29-63B2F6A0DA23}"/>
              </a:ext>
            </a:extLst>
          </p:cNvPr>
          <p:cNvSpPr>
            <a:spLocks noGrp="1" noChangeArrowheads="1"/>
          </p:cNvSpPr>
          <p:nvPr>
            <p:ph type="title"/>
          </p:nvPr>
        </p:nvSpPr>
        <p:spPr>
          <a:xfrm>
            <a:off x="4114800" y="228600"/>
            <a:ext cx="6324600" cy="6248400"/>
          </a:xfrm>
        </p:spPr>
        <p:txBody>
          <a:bodyPr/>
          <a:lstStyle/>
          <a:p>
            <a:pPr eaLnBrk="1" hangingPunct="1"/>
            <a:r>
              <a:rPr lang="en-US" altLang="en-US"/>
              <a:t>Why Marriage?</a:t>
            </a:r>
            <a:br>
              <a:rPr lang="en-US" altLang="en-US"/>
            </a:br>
            <a:br>
              <a:rPr lang="en-US" altLang="en-US"/>
            </a:br>
            <a:r>
              <a:rPr lang="en-US" altLang="en-US" sz="2400" i="0"/>
              <a:t>(2. She is a sign of God’s favor.</a:t>
            </a:r>
            <a:br>
              <a:rPr lang="en-US" altLang="en-US" sz="2400" i="0"/>
            </a:br>
            <a:r>
              <a:rPr lang="en-US" altLang="en-US" sz="2400" i="0" u="sng"/>
              <a:t>Even after</a:t>
            </a:r>
            <a:r>
              <a:rPr lang="en-US" altLang="en-US" sz="2400" i="0"/>
              <a:t> sin entered the world:</a:t>
            </a:r>
            <a:br>
              <a:rPr lang="en-US" altLang="en-US" sz="2400" i="0"/>
            </a:br>
            <a:r>
              <a:rPr lang="en-US" altLang="en-US" sz="2400" i="0"/>
              <a:t>“He who finds a wife finds a </a:t>
            </a:r>
            <a:r>
              <a:rPr lang="en-US" altLang="en-US" sz="2400" i="0" u="sng"/>
              <a:t>good</a:t>
            </a:r>
            <a:r>
              <a:rPr lang="en-US" altLang="en-US" sz="2400" i="0"/>
              <a:t> thing and obtains favor from the Lord.” God, through Solomon, Proverbs 18:22</a:t>
            </a:r>
            <a:br>
              <a:rPr lang="en-US" altLang="en-US" sz="2400" i="0"/>
            </a:br>
            <a:br>
              <a:rPr lang="en-US" altLang="en-US" sz="3200" i="0"/>
            </a:br>
            <a:r>
              <a:rPr lang="en-US" altLang="en-US" sz="2400" i="0"/>
              <a:t>Married men live longer than single or divorced men.</a:t>
            </a:r>
            <a:br>
              <a:rPr lang="en-US" altLang="en-US" sz="2400" i="0"/>
            </a:br>
            <a:r>
              <a:rPr lang="en-US" altLang="en-US" sz="2400" i="0"/>
              <a:t>A noble wife “crowns” him (Prov. </a:t>
            </a:r>
            <a:br>
              <a:rPr lang="en-US" altLang="en-US" sz="2400" i="0"/>
            </a:br>
            <a:r>
              <a:rPr lang="en-US" altLang="en-US" sz="2400" i="0"/>
              <a:t>12:4)</a:t>
            </a:r>
            <a:br>
              <a:rPr lang="en-US" altLang="en-US" sz="2400" i="0"/>
            </a:br>
            <a:r>
              <a:rPr lang="en-US" altLang="en-US" sz="2400" i="0"/>
              <a:t>She is man’s “glory” (1 Cor. 11:7).</a:t>
            </a:r>
            <a:br>
              <a:rPr lang="en-US" altLang="en-US" sz="2400" i="0"/>
            </a:br>
            <a:endParaRPr lang="en-US" altLang="en-US" sz="2400" i="0"/>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92514"/>
                                        </p:tgtEl>
                                        <p:attrNameLst>
                                          <p:attrName>style.visibility</p:attrName>
                                        </p:attrNameLst>
                                      </p:cBhvr>
                                      <p:to>
                                        <p:strVal val="visible"/>
                                      </p:to>
                                    </p:set>
                                    <p:animEffect transition="in" filter="fade">
                                      <p:cBhvr>
                                        <p:cTn id="7" dur="2000"/>
                                        <p:tgtEl>
                                          <p:spTgt spid="1925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2514" grpId="0"/>
    </p:bldLst>
  </p:timing>
</p:sld>
</file>

<file path=ppt/slides/slide1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 name="Slide Number Placeholder 5">
            <a:extLst>
              <a:ext uri="{FF2B5EF4-FFF2-40B4-BE49-F238E27FC236}">
                <a16:creationId xmlns:a16="http://schemas.microsoft.com/office/drawing/2014/main" id="{3536F6D5-52EB-4D99-A041-7F4AFFB9E137}"/>
              </a:ext>
            </a:extLst>
          </p:cNvPr>
          <p:cNvSpPr>
            <a:spLocks noGrp="1"/>
          </p:cNvSpPr>
          <p:nvPr>
            <p:ph type="sldNum" sz="quarter" idx="12"/>
          </p:nvPr>
        </p:nvSpPr>
        <p:spPr/>
        <p:txBody>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fld id="{492C8EF6-E391-47D9-AD70-FFD53AE80FE6}" type="slidenum">
              <a:rPr lang="en-US" altLang="en-US" sz="1400">
                <a:latin typeface="Times New Roman" panose="02020603050405020304" pitchFamily="18" charset="0"/>
              </a:rPr>
              <a:pPr/>
              <a:t>11</a:t>
            </a:fld>
            <a:endParaRPr lang="en-US" altLang="en-US" sz="1400">
              <a:latin typeface="Times New Roman" panose="02020603050405020304" pitchFamily="18" charset="0"/>
            </a:endParaRPr>
          </a:p>
        </p:txBody>
      </p:sp>
      <p:sp>
        <p:nvSpPr>
          <p:cNvPr id="158722" name="Rectangle 2">
            <a:extLst>
              <a:ext uri="{FF2B5EF4-FFF2-40B4-BE49-F238E27FC236}">
                <a16:creationId xmlns:a16="http://schemas.microsoft.com/office/drawing/2014/main" id="{19CA8A8B-A532-490C-9D17-30DD7FD1ED3D}"/>
              </a:ext>
            </a:extLst>
          </p:cNvPr>
          <p:cNvSpPr>
            <a:spLocks noGrp="1" noChangeArrowheads="1"/>
          </p:cNvSpPr>
          <p:nvPr>
            <p:ph type="title"/>
          </p:nvPr>
        </p:nvSpPr>
        <p:spPr>
          <a:xfrm>
            <a:off x="4038600" y="533400"/>
            <a:ext cx="6248400" cy="6019800"/>
          </a:xfrm>
        </p:spPr>
        <p:txBody>
          <a:bodyPr/>
          <a:lstStyle/>
          <a:p>
            <a:pPr eaLnBrk="1" hangingPunct="1"/>
            <a:r>
              <a:rPr lang="en-US" altLang="en-US" sz="3200" i="0"/>
              <a:t>(3 Two Are Better Than One </a:t>
            </a:r>
            <a:br>
              <a:rPr lang="en-US" altLang="en-US" sz="3200" i="0"/>
            </a:br>
            <a:br>
              <a:rPr lang="en-US" altLang="en-US" sz="3200" i="0"/>
            </a:br>
            <a:r>
              <a:rPr lang="en-US" altLang="en-US" sz="3200" i="0"/>
              <a:t>They are more productive (Ecclesiastes 4:9).</a:t>
            </a:r>
            <a:br>
              <a:rPr lang="en-US" altLang="en-US" sz="3200" i="0"/>
            </a:br>
            <a:r>
              <a:rPr lang="en-US" altLang="en-US" sz="3200" i="0"/>
              <a:t>One can nurse the other when sick (Eccles. 4:10).</a:t>
            </a:r>
            <a:br>
              <a:rPr lang="en-US" altLang="en-US" sz="3200" i="0"/>
            </a:br>
            <a:r>
              <a:rPr lang="en-US" altLang="en-US" sz="3200" i="0"/>
              <a:t>They can warm each other at night (Eccles. 4:11).</a:t>
            </a:r>
            <a:br>
              <a:rPr lang="en-US" altLang="en-US" sz="3200" i="0"/>
            </a:br>
            <a:r>
              <a:rPr lang="en-US" altLang="en-US" sz="3200" i="0"/>
              <a:t>They can defend themselves better, normally (Eccles. 4:12).</a:t>
            </a:r>
          </a:p>
        </p:txBody>
      </p:sp>
      <p:sp>
        <p:nvSpPr>
          <p:cNvPr id="158723" name="Rectangle 3">
            <a:extLst>
              <a:ext uri="{FF2B5EF4-FFF2-40B4-BE49-F238E27FC236}">
                <a16:creationId xmlns:a16="http://schemas.microsoft.com/office/drawing/2014/main" id="{EE5DBAED-EA64-4124-9190-6CEBD3ECE091}"/>
              </a:ext>
            </a:extLst>
          </p:cNvPr>
          <p:cNvSpPr>
            <a:spLocks noGrp="1" noChangeArrowheads="1"/>
          </p:cNvSpPr>
          <p:nvPr>
            <p:ph type="body" idx="1"/>
          </p:nvPr>
        </p:nvSpPr>
        <p:spPr/>
        <p:txBody>
          <a:bodyPr/>
          <a:lstStyle/>
          <a:p>
            <a:pPr eaLnBrk="1" hangingPunct="1"/>
            <a:endParaRPr lang="en-US" altLang="en-US"/>
          </a:p>
          <a:p>
            <a:pPr eaLnBrk="1" hangingPunct="1"/>
            <a:endParaRPr lang="en-US" altLang="en-US"/>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158722"/>
                                        </p:tgtEl>
                                        <p:attrNameLst>
                                          <p:attrName>style.visibility</p:attrName>
                                        </p:attrNameLst>
                                      </p:cBhvr>
                                      <p:to>
                                        <p:strVal val="visible"/>
                                      </p:to>
                                    </p:set>
                                    <p:animEffect transition="in" filter="randombar(horizontal)">
                                      <p:cBhvr>
                                        <p:cTn id="7" dur="600">
                                          <p:stCondLst>
                                            <p:cond delay="0"/>
                                          </p:stCondLst>
                                        </p:cTn>
                                        <p:tgtEl>
                                          <p:spTgt spid="15872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4" presetClass="entr" presetSubtype="10" fill="hold" grpId="0" nodeType="clickEffect" nodePh="1">
                                  <p:stCondLst>
                                    <p:cond delay="0"/>
                                  </p:stCondLst>
                                  <p:endCondLst>
                                    <p:cond evt="begin" delay="0">
                                      <p:tn val="10"/>
                                    </p:cond>
                                  </p:endCondLst>
                                  <p:childTnLst>
                                    <p:set>
                                      <p:cBhvr>
                                        <p:cTn id="11" dur="1" fill="hold">
                                          <p:stCondLst>
                                            <p:cond delay="0"/>
                                          </p:stCondLst>
                                        </p:cTn>
                                        <p:tgtEl>
                                          <p:spTgt spid="158723">
                                            <p:txEl>
                                              <p:pRg st="0" end="0"/>
                                            </p:txEl>
                                          </p:spTgt>
                                        </p:tgtEl>
                                        <p:attrNameLst>
                                          <p:attrName>style.visibility</p:attrName>
                                        </p:attrNameLst>
                                      </p:cBhvr>
                                      <p:to>
                                        <p:strVal val="visible"/>
                                      </p:to>
                                    </p:set>
                                    <p:animEffect transition="in" filter="randombar(horizontal)">
                                      <p:cBhvr>
                                        <p:cTn id="12" dur="500"/>
                                        <p:tgtEl>
                                          <p:spTgt spid="15872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8722" grpId="0"/>
      <p:bldP spid="158723" grpId="0" build="p"/>
    </p:bldLst>
  </p:timing>
</p:sld>
</file>

<file path=ppt/slides/slide1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 name="Slide Number Placeholder 5">
            <a:extLst>
              <a:ext uri="{FF2B5EF4-FFF2-40B4-BE49-F238E27FC236}">
                <a16:creationId xmlns:a16="http://schemas.microsoft.com/office/drawing/2014/main" id="{10BB3BF5-D5AB-4E37-A8D9-A1F83F22D1B7}"/>
              </a:ext>
            </a:extLst>
          </p:cNvPr>
          <p:cNvSpPr>
            <a:spLocks noGrp="1"/>
          </p:cNvSpPr>
          <p:nvPr>
            <p:ph type="sldNum" sz="quarter" idx="12"/>
          </p:nvPr>
        </p:nvSpPr>
        <p:spPr/>
        <p:txBody>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fld id="{6E980A04-A54A-4535-AB28-CDEB74A2A403}" type="slidenum">
              <a:rPr lang="en-US" altLang="en-US" sz="1400">
                <a:latin typeface="Times New Roman" panose="02020603050405020304" pitchFamily="18" charset="0"/>
              </a:rPr>
              <a:pPr/>
              <a:t>12</a:t>
            </a:fld>
            <a:endParaRPr lang="en-US" altLang="en-US" sz="1400">
              <a:latin typeface="Times New Roman" panose="02020603050405020304" pitchFamily="18" charset="0"/>
            </a:endParaRPr>
          </a:p>
        </p:txBody>
      </p:sp>
      <p:sp>
        <p:nvSpPr>
          <p:cNvPr id="29699" name="Rectangle 2">
            <a:extLst>
              <a:ext uri="{FF2B5EF4-FFF2-40B4-BE49-F238E27FC236}">
                <a16:creationId xmlns:a16="http://schemas.microsoft.com/office/drawing/2014/main" id="{BE86D5B1-0075-406D-B8D3-A6043C922CEE}"/>
              </a:ext>
            </a:extLst>
          </p:cNvPr>
          <p:cNvSpPr>
            <a:spLocks noGrp="1" noChangeArrowheads="1"/>
          </p:cNvSpPr>
          <p:nvPr>
            <p:ph type="title"/>
          </p:nvPr>
        </p:nvSpPr>
        <p:spPr>
          <a:xfrm>
            <a:off x="3962400" y="228600"/>
            <a:ext cx="6248400" cy="6400800"/>
          </a:xfrm>
        </p:spPr>
        <p:txBody>
          <a:bodyPr/>
          <a:lstStyle/>
          <a:p>
            <a:pPr eaLnBrk="1" hangingPunct="1"/>
            <a:r>
              <a:rPr lang="en-US" altLang="en-US" sz="3200" i="0"/>
              <a:t>(4. Marriage is God’s instrument to </a:t>
            </a:r>
            <a:br>
              <a:rPr lang="en-US" altLang="en-US" sz="3200" i="0"/>
            </a:br>
            <a:r>
              <a:rPr lang="en-US" altLang="en-US" sz="3200" i="0"/>
              <a:t>“fill the earth and subdue it,” </a:t>
            </a:r>
            <a:br>
              <a:rPr lang="en-US" altLang="en-US" sz="3200" i="0"/>
            </a:br>
            <a:r>
              <a:rPr lang="en-US" altLang="en-US" sz="3200" i="0"/>
              <a:t>then to “rule” it (Gen. 1:28). </a:t>
            </a:r>
            <a:br>
              <a:rPr lang="en-US" altLang="en-US" sz="3200" i="0"/>
            </a:br>
            <a:br>
              <a:rPr lang="en-US" altLang="en-US" sz="3200" i="0"/>
            </a:br>
            <a:r>
              <a:rPr lang="en-US" altLang="en-US" sz="2400" i="0"/>
              <a:t>This is stated just after reminding us that God created male and female in His own image (v. 27)—He who created and rules the universe.</a:t>
            </a:r>
            <a:br>
              <a:rPr lang="en-US" altLang="en-US" sz="2400" i="0"/>
            </a:br>
            <a:r>
              <a:rPr lang="en-US" altLang="en-US" sz="2400" i="0"/>
              <a:t>We cannot fill the earth asexually.</a:t>
            </a:r>
            <a:br>
              <a:rPr lang="en-US" altLang="en-US" sz="2400" i="0"/>
            </a:br>
            <a:r>
              <a:rPr lang="en-US" altLang="en-US" sz="2400" i="0"/>
              <a:t>We are joint-heirs of the earth.</a:t>
            </a:r>
            <a:br>
              <a:rPr lang="en-US" altLang="en-US" sz="2400" i="0"/>
            </a:br>
            <a:endParaRPr lang="en-US" altLang="en-US" sz="2400" i="0"/>
          </a:p>
        </p:txBody>
      </p:sp>
    </p:spTree>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6">
            <a:extLst>
              <a:ext uri="{FF2B5EF4-FFF2-40B4-BE49-F238E27FC236}">
                <a16:creationId xmlns:a16="http://schemas.microsoft.com/office/drawing/2014/main" id="{D5E33AD4-C273-47EA-B02B-7BDD31285078}"/>
              </a:ext>
            </a:extLst>
          </p:cNvPr>
          <p:cNvSpPr>
            <a:spLocks noGrp="1"/>
          </p:cNvSpPr>
          <p:nvPr>
            <p:ph type="sldNum" sz="quarter" idx="12"/>
          </p:nvPr>
        </p:nvSpPr>
        <p:spPr/>
        <p:txBody>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fld id="{48BB42E2-6FDD-4AA1-BAB3-39AD74C0CB43}" type="slidenum">
              <a:rPr lang="en-US" altLang="en-US" sz="1400">
                <a:latin typeface="Times New Roman" panose="02020603050405020304" pitchFamily="18" charset="0"/>
              </a:rPr>
              <a:pPr/>
              <a:t>13</a:t>
            </a:fld>
            <a:endParaRPr lang="en-US" altLang="en-US" sz="1400">
              <a:latin typeface="Times New Roman" panose="02020603050405020304" pitchFamily="18" charset="0"/>
            </a:endParaRPr>
          </a:p>
        </p:txBody>
      </p:sp>
      <p:sp>
        <p:nvSpPr>
          <p:cNvPr id="30723" name="Rectangle 3">
            <a:extLst>
              <a:ext uri="{FF2B5EF4-FFF2-40B4-BE49-F238E27FC236}">
                <a16:creationId xmlns:a16="http://schemas.microsoft.com/office/drawing/2014/main" id="{0F8FC7FB-6F0B-477B-8D85-27BCBFB799C2}"/>
              </a:ext>
            </a:extLst>
          </p:cNvPr>
          <p:cNvSpPr>
            <a:spLocks noGrp="1" noChangeArrowheads="1"/>
          </p:cNvSpPr>
          <p:nvPr>
            <p:ph type="body" sz="half" idx="1"/>
          </p:nvPr>
        </p:nvSpPr>
        <p:spPr>
          <a:xfrm>
            <a:off x="3810000" y="762000"/>
            <a:ext cx="5867400" cy="5257800"/>
          </a:xfrm>
        </p:spPr>
        <p:txBody>
          <a:bodyPr/>
          <a:lstStyle/>
          <a:p>
            <a:pPr eaLnBrk="1" hangingPunct="1">
              <a:buFontTx/>
              <a:buNone/>
            </a:pPr>
            <a:r>
              <a:rPr lang="en-US" altLang="en-US" sz="2400"/>
              <a:t>(5 Marriage is for </a:t>
            </a:r>
            <a:r>
              <a:rPr lang="en-US" altLang="en-US" sz="2400" i="1"/>
              <a:t>mutual</a:t>
            </a:r>
            <a:r>
              <a:rPr lang="en-US" altLang="en-US" sz="2400"/>
              <a:t> sexual joy (Prov. 5:15-21)</a:t>
            </a:r>
          </a:p>
          <a:p>
            <a:pPr eaLnBrk="1" hangingPunct="1">
              <a:buFontTx/>
              <a:buNone/>
            </a:pPr>
            <a:endParaRPr lang="en-US" altLang="en-US" sz="2400"/>
          </a:p>
          <a:p>
            <a:pPr eaLnBrk="1" hangingPunct="1"/>
            <a:r>
              <a:rPr lang="en-US" altLang="en-US" sz="2400"/>
              <a:t>Eve was presented to Adam as a gift—the most beautiful girl in the world—drop-dead gorgeous.</a:t>
            </a:r>
          </a:p>
          <a:p>
            <a:pPr eaLnBrk="1" hangingPunct="1">
              <a:buFontTx/>
              <a:buNone/>
            </a:pPr>
            <a:endParaRPr lang="en-US" altLang="en-US" sz="2400"/>
          </a:p>
          <a:p>
            <a:pPr eaLnBrk="1" hangingPunct="1">
              <a:buFontTx/>
              <a:buNone/>
            </a:pPr>
            <a:endParaRPr lang="en-US" altLang="en-US" sz="2400"/>
          </a:p>
        </p:txBody>
      </p:sp>
      <p:pic>
        <p:nvPicPr>
          <p:cNvPr id="30724" name="Picture 4" descr="Bl fem gorgeous">
            <a:extLst>
              <a:ext uri="{FF2B5EF4-FFF2-40B4-BE49-F238E27FC236}">
                <a16:creationId xmlns:a16="http://schemas.microsoft.com/office/drawing/2014/main" id="{0916F242-36CE-499B-BF45-DCD5C1C1AFDB}"/>
              </a:ext>
            </a:extLst>
          </p:cNvPr>
          <p:cNvPicPr>
            <a:picLocks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6400800" y="4572001"/>
            <a:ext cx="3124200" cy="209391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p:random/>
  </p:transition>
</p:sld>
</file>

<file path=ppt/slides/slide1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 name="Slide Number Placeholder 5">
            <a:extLst>
              <a:ext uri="{FF2B5EF4-FFF2-40B4-BE49-F238E27FC236}">
                <a16:creationId xmlns:a16="http://schemas.microsoft.com/office/drawing/2014/main" id="{F329825F-C289-44BF-8385-4DD5286D1BF1}"/>
              </a:ext>
            </a:extLst>
          </p:cNvPr>
          <p:cNvSpPr>
            <a:spLocks noGrp="1"/>
          </p:cNvSpPr>
          <p:nvPr>
            <p:ph type="sldNum" sz="quarter" idx="12"/>
          </p:nvPr>
        </p:nvSpPr>
        <p:spPr/>
        <p:txBody>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fld id="{40C84DD8-C0EF-4C57-90A3-E14302BF405A}" type="slidenum">
              <a:rPr lang="en-US" altLang="en-US" sz="1400">
                <a:latin typeface="Times New Roman" panose="02020603050405020304" pitchFamily="18" charset="0"/>
              </a:rPr>
              <a:pPr/>
              <a:t>14</a:t>
            </a:fld>
            <a:endParaRPr lang="en-US" altLang="en-US" sz="1400">
              <a:latin typeface="Times New Roman" panose="02020603050405020304" pitchFamily="18" charset="0"/>
            </a:endParaRPr>
          </a:p>
        </p:txBody>
      </p:sp>
      <p:sp>
        <p:nvSpPr>
          <p:cNvPr id="157698" name="Rectangle 2">
            <a:extLst>
              <a:ext uri="{FF2B5EF4-FFF2-40B4-BE49-F238E27FC236}">
                <a16:creationId xmlns:a16="http://schemas.microsoft.com/office/drawing/2014/main" id="{4B221BA7-C71F-434A-B7AF-22486579EB1D}"/>
              </a:ext>
            </a:extLst>
          </p:cNvPr>
          <p:cNvSpPr>
            <a:spLocks noGrp="1" noChangeArrowheads="1"/>
          </p:cNvSpPr>
          <p:nvPr>
            <p:ph type="title"/>
          </p:nvPr>
        </p:nvSpPr>
        <p:spPr>
          <a:xfrm>
            <a:off x="3962400" y="381000"/>
            <a:ext cx="6172200" cy="6248400"/>
          </a:xfrm>
        </p:spPr>
        <p:txBody>
          <a:bodyPr/>
          <a:lstStyle/>
          <a:p>
            <a:pPr eaLnBrk="1" hangingPunct="1"/>
            <a:r>
              <a:rPr lang="en-US" altLang="en-US" sz="3200" i="0"/>
              <a:t>(6 We are to glorify God together</a:t>
            </a:r>
            <a:br>
              <a:rPr lang="en-US" altLang="en-US" sz="3200" i="0"/>
            </a:br>
            <a:br>
              <a:rPr lang="en-US" altLang="en-US" sz="3200" i="0"/>
            </a:br>
            <a:r>
              <a:rPr lang="en-US" altLang="en-US" sz="3200" i="0"/>
              <a:t>1</a:t>
            </a:r>
            <a:r>
              <a:rPr lang="en-US" altLang="en-US" sz="3200"/>
              <a:t> </a:t>
            </a:r>
            <a:r>
              <a:rPr lang="en-US" altLang="en-US" sz="3200" i="0"/>
              <a:t>Cor. 10:3  “Whatever you do, do it all for the glory of God.”</a:t>
            </a:r>
            <a:br>
              <a:rPr lang="en-US" altLang="en-US" sz="3200" i="0"/>
            </a:br>
            <a:r>
              <a:rPr lang="en-US" altLang="en-US" sz="3200" i="0"/>
              <a:t>The focus of life remains God.  Pleasing God comes before pleasing the spouse, if there is a contest.</a:t>
            </a:r>
            <a:br>
              <a:rPr lang="en-US" altLang="en-US" sz="3200" i="0"/>
            </a:br>
            <a:r>
              <a:rPr lang="en-US" altLang="en-US" sz="3200" i="0"/>
              <a:t>We form a “ministry team” (Joel Hunter) when we marry.</a:t>
            </a:r>
            <a:br>
              <a:rPr lang="en-US" altLang="en-US" sz="3200" i="0"/>
            </a:br>
            <a:endParaRPr lang="en-US" altLang="en-US" sz="3200" i="0"/>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57698"/>
                                        </p:tgtEl>
                                        <p:attrNameLst>
                                          <p:attrName>style.visibility</p:attrName>
                                        </p:attrNameLst>
                                      </p:cBhvr>
                                      <p:to>
                                        <p:strVal val="visible"/>
                                      </p:to>
                                    </p:set>
                                    <p:animEffect transition="in" filter="fade">
                                      <p:cBhvr>
                                        <p:cTn id="7" dur="2000"/>
                                        <p:tgtEl>
                                          <p:spTgt spid="1576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7698" grpId="0"/>
    </p:bldLst>
  </p:timing>
</p:sld>
</file>

<file path=ppt/slides/slide1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 name="Slide Number Placeholder 5">
            <a:extLst>
              <a:ext uri="{FF2B5EF4-FFF2-40B4-BE49-F238E27FC236}">
                <a16:creationId xmlns:a16="http://schemas.microsoft.com/office/drawing/2014/main" id="{A98B0D54-A80F-498B-81CE-E48735D387BA}"/>
              </a:ext>
            </a:extLst>
          </p:cNvPr>
          <p:cNvSpPr>
            <a:spLocks noGrp="1"/>
          </p:cNvSpPr>
          <p:nvPr>
            <p:ph type="sldNum" sz="quarter" idx="12"/>
          </p:nvPr>
        </p:nvSpPr>
        <p:spPr/>
        <p:txBody>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fld id="{2B4CA868-D410-4865-AFDF-30C6E0ED232E}" type="slidenum">
              <a:rPr lang="en-US" altLang="en-US" sz="1400">
                <a:latin typeface="Times New Roman" panose="02020603050405020304" pitchFamily="18" charset="0"/>
              </a:rPr>
              <a:pPr/>
              <a:t>15</a:t>
            </a:fld>
            <a:endParaRPr lang="en-US" altLang="en-US" sz="1400">
              <a:latin typeface="Times New Roman" panose="02020603050405020304" pitchFamily="18" charset="0"/>
            </a:endParaRPr>
          </a:p>
        </p:txBody>
      </p:sp>
      <p:sp>
        <p:nvSpPr>
          <p:cNvPr id="155650" name="Rectangle 2">
            <a:extLst>
              <a:ext uri="{FF2B5EF4-FFF2-40B4-BE49-F238E27FC236}">
                <a16:creationId xmlns:a16="http://schemas.microsoft.com/office/drawing/2014/main" id="{33DC988D-35BD-40C3-A899-67BD0DF2387D}"/>
              </a:ext>
            </a:extLst>
          </p:cNvPr>
          <p:cNvSpPr>
            <a:spLocks noGrp="1" noChangeArrowheads="1"/>
          </p:cNvSpPr>
          <p:nvPr>
            <p:ph type="title"/>
          </p:nvPr>
        </p:nvSpPr>
        <p:spPr/>
        <p:txBody>
          <a:bodyPr/>
          <a:lstStyle/>
          <a:p>
            <a:pPr eaLnBrk="1" hangingPunct="1"/>
            <a:r>
              <a:rPr lang="en-US" altLang="en-US"/>
              <a:t>The Mystery	of the Mate</a:t>
            </a:r>
          </a:p>
        </p:txBody>
      </p:sp>
      <p:sp>
        <p:nvSpPr>
          <p:cNvPr id="155651" name="Rectangle 3">
            <a:extLst>
              <a:ext uri="{FF2B5EF4-FFF2-40B4-BE49-F238E27FC236}">
                <a16:creationId xmlns:a16="http://schemas.microsoft.com/office/drawing/2014/main" id="{AA2BD945-C305-4CF4-AB6A-090644D116F1}"/>
              </a:ext>
            </a:extLst>
          </p:cNvPr>
          <p:cNvSpPr>
            <a:spLocks noGrp="1" noChangeArrowheads="1"/>
          </p:cNvSpPr>
          <p:nvPr>
            <p:ph type="body" idx="1"/>
          </p:nvPr>
        </p:nvSpPr>
        <p:spPr>
          <a:xfrm>
            <a:off x="3657600" y="1828800"/>
            <a:ext cx="6477000" cy="4419600"/>
          </a:xfrm>
        </p:spPr>
        <p:txBody>
          <a:bodyPr/>
          <a:lstStyle/>
          <a:p>
            <a:pPr eaLnBrk="1" hangingPunct="1">
              <a:buFontTx/>
              <a:buNone/>
            </a:pPr>
            <a:r>
              <a:rPr lang="en-US" altLang="en-US"/>
              <a:t>MARRIAGE IS A MYSTERY</a:t>
            </a:r>
          </a:p>
          <a:p>
            <a:pPr eaLnBrk="1" hangingPunct="1">
              <a:buFontTx/>
              <a:buNone/>
            </a:pPr>
            <a:r>
              <a:rPr lang="en-US" altLang="en-US" sz="2400"/>
              <a:t>	2 </a:t>
            </a:r>
            <a:r>
              <a:rPr lang="en-US" altLang="en-US" sz="2400">
                <a:sym typeface="Wingdings" panose="05000000000000000000" pitchFamily="2" charset="2"/>
              </a:rPr>
              <a:t> 1 FLESH (Gen. 2:24)</a:t>
            </a:r>
          </a:p>
          <a:p>
            <a:pPr eaLnBrk="1" hangingPunct="1">
              <a:buFontTx/>
              <a:buNone/>
            </a:pPr>
            <a:r>
              <a:rPr lang="en-US" altLang="en-US" sz="2400">
                <a:sym typeface="Wingdings" panose="05000000000000000000" pitchFamily="2" charset="2"/>
              </a:rPr>
              <a:t>	They are so much “one” that God won’t answer the husband’s prayers if he is inconsiderate of his wife (1 Pet. 3:7).</a:t>
            </a:r>
          </a:p>
          <a:p>
            <a:pPr eaLnBrk="1" hangingPunct="1">
              <a:buFontTx/>
              <a:buNone/>
            </a:pPr>
            <a:endParaRPr lang="en-US" altLang="en-US" sz="2400"/>
          </a:p>
          <a:p>
            <a:pPr eaLnBrk="1" hangingPunct="1"/>
            <a:r>
              <a:rPr lang="en-US" altLang="en-US" sz="2400"/>
              <a:t>Why does a wife stay with an abusive or irresponsible husband?</a:t>
            </a:r>
          </a:p>
          <a:p>
            <a:pPr lvl="1" eaLnBrk="1" hangingPunct="1"/>
            <a:r>
              <a:rPr lang="en-US" altLang="en-US" sz="2000"/>
              <a:t>The Desire of the wife is for the husband (Gen. 3:16b)</a:t>
            </a:r>
          </a:p>
          <a:p>
            <a:pPr eaLnBrk="1" hangingPunct="1"/>
            <a:endParaRPr lang="en-US" altLang="en-US" sz="2400"/>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9" presetClass="path" presetSubtype="0" accel="50000" decel="50000" fill="hold" grpId="0" nodeType="withEffect">
                                  <p:stCondLst>
                                    <p:cond delay="0"/>
                                  </p:stCondLst>
                                  <p:iterate type="lt">
                                    <p:tmPct val="10000"/>
                                  </p:iterate>
                                  <p:childTnLst>
                                    <p:animMotion origin="layout" path="M 0.0 0.0  C 0.007 -0.01333  0.014 -0.028  0.021 -0.04667  C 0.04 -0.1  0.045 -0.152  0.031 -0.16  C 0.017 -0.16933  -0.01 -0.132  -0.029 -0.07867  C -0.039 -0.05067  -0.045 -0.024  -0.047 -0.004  C -0.05 0.012  -0.051 0.028  -0.051 0.04667  C -0.051 0.10667  -0.038 0.156  -0.023 0.156  C -0.008 0.156  0.005 0.10667  0.005 0.04667  C 0.005 0.01867  0.002 -0.008  -0.003 -0.02667  C -0.005 -0.04267  -0.01 -0.06  -0.016 -0.07733  C -0.036 -0.132  -0.063 -0.16933  -0.077 -0.16  C -0.091 -0.15067  -0.086 -0.1  -0.066 -0.04533  C -0.058 -0.02  -0.047 0.00133  -0.036 0.016  C -0.028 0.02933  -0.019 0.04133  -0.007 0.05333  C 0.029 0.092  0.065 0.10933  0.075 0.09333  C 0.084 0.07733  0.064 0.03333  0.028 -0.004  C 0.013 -0.02  -0.003 -0.032  -0.016 -0.04  C -0.028 -0.048  -0.043 -0.05467  -0.059 -0.05867  C -0.103 -0.072  -0.141 -0.068  -0.144 -0.04667  C -0.148 -0.02667  -0.115 0.0  -0.071 0.01333  C -0.051 0.01867  -0.032 0.02133  -0.017 0.02  C -0.004 0.02  0.01 0.01733  0.025 0.01333  C 0.069 0.0  0.102 -0.028  0.098 -0.048  C 0.095 -0.068  0.057 -0.07333  0.013 -0.06  C -0.008 -0.05333  -0.027 -0.044  -0.04 -0.03333  C -0.051 -0.02533  -0.062 -0.016  -0.074 -0.004  C -0.109 0.03467  -0.13 0.07733  -0.12 0.09333  C -0.111 0.10933  -0.074 0.092  -0.039 0.05467  C -0.022 0.036  -0.008 0.01733  0.0 0.0  Z" pathEditMode="relative">
                                      <p:cBhvr>
                                        <p:cTn id="6" dur="1299" fill="hold">
                                          <p:stCondLst>
                                            <p:cond delay="0"/>
                                          </p:stCondLst>
                                        </p:cTn>
                                        <p:tgtEl>
                                          <p:spTgt spid="155650"/>
                                        </p:tgtEl>
                                        <p:attrNameLst>
                                          <p:attrName>ppt_x</p:attrName>
                                          <p:attrName>ppt_y</p:attrName>
                                        </p:attrNameLst>
                                      </p:cBhvr>
                                    </p:animMotion>
                                  </p:childTnLst>
                                </p:cTn>
                              </p:par>
                            </p:childTnLst>
                          </p:cTn>
                        </p:par>
                      </p:childTnLst>
                    </p:cTn>
                  </p:par>
                  <p:par>
                    <p:cTn id="7" fill="hold" nodeType="clickPar">
                      <p:stCondLst>
                        <p:cond delay="indefinite"/>
                      </p:stCondLst>
                      <p:childTnLst>
                        <p:par>
                          <p:cTn id="8" fill="hold" nodeType="withGroup">
                            <p:stCondLst>
                              <p:cond delay="0"/>
                            </p:stCondLst>
                            <p:childTnLst>
                              <p:par>
                                <p:cTn id="9" presetID="37" presetClass="entr" presetSubtype="0" fill="hold" grpId="0" nodeType="clickEffect">
                                  <p:stCondLst>
                                    <p:cond delay="0"/>
                                  </p:stCondLst>
                                  <p:childTnLst>
                                    <p:set>
                                      <p:cBhvr>
                                        <p:cTn id="10" dur="1" fill="hold">
                                          <p:stCondLst>
                                            <p:cond delay="0"/>
                                          </p:stCondLst>
                                        </p:cTn>
                                        <p:tgtEl>
                                          <p:spTgt spid="155651">
                                            <p:txEl>
                                              <p:pRg st="0" end="0"/>
                                            </p:txEl>
                                          </p:spTgt>
                                        </p:tgtEl>
                                        <p:attrNameLst>
                                          <p:attrName>style.visibility</p:attrName>
                                        </p:attrNameLst>
                                      </p:cBhvr>
                                      <p:to>
                                        <p:strVal val="visible"/>
                                      </p:to>
                                    </p:set>
                                    <p:animEffect transition="in" filter="fade">
                                      <p:cBhvr>
                                        <p:cTn id="11" dur="1000"/>
                                        <p:tgtEl>
                                          <p:spTgt spid="155651">
                                            <p:txEl>
                                              <p:pRg st="0" end="0"/>
                                            </p:txEl>
                                          </p:spTgt>
                                        </p:tgtEl>
                                      </p:cBhvr>
                                    </p:animEffect>
                                    <p:anim calcmode="lin" valueType="num">
                                      <p:cBhvr>
                                        <p:cTn id="12" dur="1000" fill="hold"/>
                                        <p:tgtEl>
                                          <p:spTgt spid="155651">
                                            <p:txEl>
                                              <p:pRg st="0" end="0"/>
                                            </p:txEl>
                                          </p:spTgt>
                                        </p:tgtEl>
                                        <p:attrNameLst>
                                          <p:attrName>ppt_x</p:attrName>
                                        </p:attrNameLst>
                                      </p:cBhvr>
                                      <p:tavLst>
                                        <p:tav tm="0">
                                          <p:val>
                                            <p:strVal val="#ppt_x"/>
                                          </p:val>
                                        </p:tav>
                                        <p:tav tm="100000">
                                          <p:val>
                                            <p:strVal val="#ppt_x"/>
                                          </p:val>
                                        </p:tav>
                                      </p:tavLst>
                                    </p:anim>
                                    <p:anim calcmode="lin" valueType="num">
                                      <p:cBhvr>
                                        <p:cTn id="13" dur="898" decel="100000" fill="hold"/>
                                        <p:tgtEl>
                                          <p:spTgt spid="155651">
                                            <p:txEl>
                                              <p:pRg st="0" end="0"/>
                                            </p:txEl>
                                          </p:spTgt>
                                        </p:tgtEl>
                                        <p:attrNameLst>
                                          <p:attrName>ppt_y</p:attrName>
                                        </p:attrNameLst>
                                      </p:cBhvr>
                                      <p:tavLst>
                                        <p:tav tm="0">
                                          <p:val>
                                            <p:strVal val="#ppt_y+1"/>
                                          </p:val>
                                        </p:tav>
                                        <p:tav tm="100000">
                                          <p:val>
                                            <p:strVal val="#ppt_y-.03"/>
                                          </p:val>
                                        </p:tav>
                                      </p:tavLst>
                                    </p:anim>
                                    <p:anim calcmode="lin" valueType="num">
                                      <p:cBhvr>
                                        <p:cTn id="14" dur="100" accel="100000" fill="hold">
                                          <p:stCondLst>
                                            <p:cond delay="898"/>
                                          </p:stCondLst>
                                        </p:cTn>
                                        <p:tgtEl>
                                          <p:spTgt spid="155651">
                                            <p:txEl>
                                              <p:pRg st="0" end="0"/>
                                            </p:txEl>
                                          </p:spTgt>
                                        </p:tgtEl>
                                        <p:attrNameLst>
                                          <p:attrName>ppt_y</p:attrName>
                                        </p:attrNameLst>
                                      </p:cBhvr>
                                      <p:tavLst>
                                        <p:tav tm="0">
                                          <p:val>
                                            <p:strVal val="#ppt_y-.03"/>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37" presetClass="entr" presetSubtype="0" fill="hold" grpId="0" nodeType="clickEffect">
                                  <p:stCondLst>
                                    <p:cond delay="0"/>
                                  </p:stCondLst>
                                  <p:childTnLst>
                                    <p:set>
                                      <p:cBhvr>
                                        <p:cTn id="18" dur="1" fill="hold">
                                          <p:stCondLst>
                                            <p:cond delay="0"/>
                                          </p:stCondLst>
                                        </p:cTn>
                                        <p:tgtEl>
                                          <p:spTgt spid="155651">
                                            <p:txEl>
                                              <p:pRg st="1" end="1"/>
                                            </p:txEl>
                                          </p:spTgt>
                                        </p:tgtEl>
                                        <p:attrNameLst>
                                          <p:attrName>style.visibility</p:attrName>
                                        </p:attrNameLst>
                                      </p:cBhvr>
                                      <p:to>
                                        <p:strVal val="visible"/>
                                      </p:to>
                                    </p:set>
                                    <p:animEffect transition="in" filter="fade">
                                      <p:cBhvr>
                                        <p:cTn id="19" dur="1000"/>
                                        <p:tgtEl>
                                          <p:spTgt spid="155651">
                                            <p:txEl>
                                              <p:pRg st="1" end="1"/>
                                            </p:txEl>
                                          </p:spTgt>
                                        </p:tgtEl>
                                      </p:cBhvr>
                                    </p:animEffect>
                                    <p:anim calcmode="lin" valueType="num">
                                      <p:cBhvr>
                                        <p:cTn id="20" dur="1000" fill="hold"/>
                                        <p:tgtEl>
                                          <p:spTgt spid="155651">
                                            <p:txEl>
                                              <p:pRg st="1" end="1"/>
                                            </p:txEl>
                                          </p:spTgt>
                                        </p:tgtEl>
                                        <p:attrNameLst>
                                          <p:attrName>ppt_x</p:attrName>
                                        </p:attrNameLst>
                                      </p:cBhvr>
                                      <p:tavLst>
                                        <p:tav tm="0">
                                          <p:val>
                                            <p:strVal val="#ppt_x"/>
                                          </p:val>
                                        </p:tav>
                                        <p:tav tm="100000">
                                          <p:val>
                                            <p:strVal val="#ppt_x"/>
                                          </p:val>
                                        </p:tav>
                                      </p:tavLst>
                                    </p:anim>
                                    <p:anim calcmode="lin" valueType="num">
                                      <p:cBhvr>
                                        <p:cTn id="21" dur="898" decel="100000" fill="hold"/>
                                        <p:tgtEl>
                                          <p:spTgt spid="155651">
                                            <p:txEl>
                                              <p:pRg st="1" end="1"/>
                                            </p:txEl>
                                          </p:spTgt>
                                        </p:tgtEl>
                                        <p:attrNameLst>
                                          <p:attrName>ppt_y</p:attrName>
                                        </p:attrNameLst>
                                      </p:cBhvr>
                                      <p:tavLst>
                                        <p:tav tm="0">
                                          <p:val>
                                            <p:strVal val="#ppt_y+1"/>
                                          </p:val>
                                        </p:tav>
                                        <p:tav tm="100000">
                                          <p:val>
                                            <p:strVal val="#ppt_y-.03"/>
                                          </p:val>
                                        </p:tav>
                                      </p:tavLst>
                                    </p:anim>
                                    <p:anim calcmode="lin" valueType="num">
                                      <p:cBhvr>
                                        <p:cTn id="22" dur="100" accel="100000" fill="hold">
                                          <p:stCondLst>
                                            <p:cond delay="898"/>
                                          </p:stCondLst>
                                        </p:cTn>
                                        <p:tgtEl>
                                          <p:spTgt spid="155651">
                                            <p:txEl>
                                              <p:pRg st="1" end="1"/>
                                            </p:txEl>
                                          </p:spTgt>
                                        </p:tgtEl>
                                        <p:attrNameLst>
                                          <p:attrName>ppt_y</p:attrName>
                                        </p:attrNameLst>
                                      </p:cBhvr>
                                      <p:tavLst>
                                        <p:tav tm="0">
                                          <p:val>
                                            <p:strVal val="#ppt_y-.03"/>
                                          </p:val>
                                        </p:tav>
                                        <p:tav tm="100000">
                                          <p:val>
                                            <p:strVal val="#ppt_y"/>
                                          </p:val>
                                        </p:tav>
                                      </p:tavLst>
                                    </p:anim>
                                  </p:childTnLst>
                                </p:cTn>
                              </p:par>
                            </p:childTnLst>
                          </p:cTn>
                        </p:par>
                      </p:childTnLst>
                    </p:cTn>
                  </p:par>
                  <p:par>
                    <p:cTn id="23" fill="hold" nodeType="clickPar">
                      <p:stCondLst>
                        <p:cond delay="indefinite"/>
                      </p:stCondLst>
                      <p:childTnLst>
                        <p:par>
                          <p:cTn id="24" fill="hold" nodeType="withGroup">
                            <p:stCondLst>
                              <p:cond delay="0"/>
                            </p:stCondLst>
                            <p:childTnLst>
                              <p:par>
                                <p:cTn id="25" presetID="37" presetClass="entr" presetSubtype="0" fill="hold" grpId="0" nodeType="clickEffect">
                                  <p:stCondLst>
                                    <p:cond delay="0"/>
                                  </p:stCondLst>
                                  <p:childTnLst>
                                    <p:set>
                                      <p:cBhvr>
                                        <p:cTn id="26" dur="1" fill="hold">
                                          <p:stCondLst>
                                            <p:cond delay="0"/>
                                          </p:stCondLst>
                                        </p:cTn>
                                        <p:tgtEl>
                                          <p:spTgt spid="155651">
                                            <p:txEl>
                                              <p:pRg st="2" end="2"/>
                                            </p:txEl>
                                          </p:spTgt>
                                        </p:tgtEl>
                                        <p:attrNameLst>
                                          <p:attrName>style.visibility</p:attrName>
                                        </p:attrNameLst>
                                      </p:cBhvr>
                                      <p:to>
                                        <p:strVal val="visible"/>
                                      </p:to>
                                    </p:set>
                                    <p:animEffect transition="in" filter="fade">
                                      <p:cBhvr>
                                        <p:cTn id="27" dur="1000"/>
                                        <p:tgtEl>
                                          <p:spTgt spid="155651">
                                            <p:txEl>
                                              <p:pRg st="2" end="2"/>
                                            </p:txEl>
                                          </p:spTgt>
                                        </p:tgtEl>
                                      </p:cBhvr>
                                    </p:animEffect>
                                    <p:anim calcmode="lin" valueType="num">
                                      <p:cBhvr>
                                        <p:cTn id="28" dur="1000" fill="hold"/>
                                        <p:tgtEl>
                                          <p:spTgt spid="155651">
                                            <p:txEl>
                                              <p:pRg st="2" end="2"/>
                                            </p:txEl>
                                          </p:spTgt>
                                        </p:tgtEl>
                                        <p:attrNameLst>
                                          <p:attrName>ppt_x</p:attrName>
                                        </p:attrNameLst>
                                      </p:cBhvr>
                                      <p:tavLst>
                                        <p:tav tm="0">
                                          <p:val>
                                            <p:strVal val="#ppt_x"/>
                                          </p:val>
                                        </p:tav>
                                        <p:tav tm="100000">
                                          <p:val>
                                            <p:strVal val="#ppt_x"/>
                                          </p:val>
                                        </p:tav>
                                      </p:tavLst>
                                    </p:anim>
                                    <p:anim calcmode="lin" valueType="num">
                                      <p:cBhvr>
                                        <p:cTn id="29" dur="898" decel="100000" fill="hold"/>
                                        <p:tgtEl>
                                          <p:spTgt spid="155651">
                                            <p:txEl>
                                              <p:pRg st="2" end="2"/>
                                            </p:txEl>
                                          </p:spTgt>
                                        </p:tgtEl>
                                        <p:attrNameLst>
                                          <p:attrName>ppt_y</p:attrName>
                                        </p:attrNameLst>
                                      </p:cBhvr>
                                      <p:tavLst>
                                        <p:tav tm="0">
                                          <p:val>
                                            <p:strVal val="#ppt_y+1"/>
                                          </p:val>
                                        </p:tav>
                                        <p:tav tm="100000">
                                          <p:val>
                                            <p:strVal val="#ppt_y-.03"/>
                                          </p:val>
                                        </p:tav>
                                      </p:tavLst>
                                    </p:anim>
                                    <p:anim calcmode="lin" valueType="num">
                                      <p:cBhvr>
                                        <p:cTn id="30" dur="100" accel="100000" fill="hold">
                                          <p:stCondLst>
                                            <p:cond delay="898"/>
                                          </p:stCondLst>
                                        </p:cTn>
                                        <p:tgtEl>
                                          <p:spTgt spid="155651">
                                            <p:txEl>
                                              <p:pRg st="2" end="2"/>
                                            </p:txEl>
                                          </p:spTgt>
                                        </p:tgtEl>
                                        <p:attrNameLst>
                                          <p:attrName>ppt_y</p:attrName>
                                        </p:attrNameLst>
                                      </p:cBhvr>
                                      <p:tavLst>
                                        <p:tav tm="0">
                                          <p:val>
                                            <p:strVal val="#ppt_y-.03"/>
                                          </p:val>
                                        </p:tav>
                                        <p:tav tm="100000">
                                          <p:val>
                                            <p:strVal val="#ppt_y"/>
                                          </p:val>
                                        </p:tav>
                                      </p:tavLst>
                                    </p:anim>
                                  </p:childTnLst>
                                </p:cTn>
                              </p:par>
                            </p:childTnLst>
                          </p:cTn>
                        </p:par>
                      </p:childTnLst>
                    </p:cTn>
                  </p:par>
                  <p:par>
                    <p:cTn id="31" fill="hold" nodeType="clickPar">
                      <p:stCondLst>
                        <p:cond delay="indefinite"/>
                      </p:stCondLst>
                      <p:childTnLst>
                        <p:par>
                          <p:cTn id="32" fill="hold" nodeType="withGroup">
                            <p:stCondLst>
                              <p:cond delay="0"/>
                            </p:stCondLst>
                            <p:childTnLst>
                              <p:par>
                                <p:cTn id="33" presetID="37" presetClass="entr" presetSubtype="0" fill="hold" grpId="0" nodeType="clickEffect">
                                  <p:stCondLst>
                                    <p:cond delay="0"/>
                                  </p:stCondLst>
                                  <p:childTnLst>
                                    <p:set>
                                      <p:cBhvr>
                                        <p:cTn id="34" dur="1" fill="hold">
                                          <p:stCondLst>
                                            <p:cond delay="0"/>
                                          </p:stCondLst>
                                        </p:cTn>
                                        <p:tgtEl>
                                          <p:spTgt spid="155651">
                                            <p:txEl>
                                              <p:pRg st="4" end="4"/>
                                            </p:txEl>
                                          </p:spTgt>
                                        </p:tgtEl>
                                        <p:attrNameLst>
                                          <p:attrName>style.visibility</p:attrName>
                                        </p:attrNameLst>
                                      </p:cBhvr>
                                      <p:to>
                                        <p:strVal val="visible"/>
                                      </p:to>
                                    </p:set>
                                    <p:animEffect transition="in" filter="fade">
                                      <p:cBhvr>
                                        <p:cTn id="35" dur="1000"/>
                                        <p:tgtEl>
                                          <p:spTgt spid="155651">
                                            <p:txEl>
                                              <p:pRg st="4" end="4"/>
                                            </p:txEl>
                                          </p:spTgt>
                                        </p:tgtEl>
                                      </p:cBhvr>
                                    </p:animEffect>
                                    <p:anim calcmode="lin" valueType="num">
                                      <p:cBhvr>
                                        <p:cTn id="36" dur="1000" fill="hold"/>
                                        <p:tgtEl>
                                          <p:spTgt spid="155651">
                                            <p:txEl>
                                              <p:pRg st="4" end="4"/>
                                            </p:txEl>
                                          </p:spTgt>
                                        </p:tgtEl>
                                        <p:attrNameLst>
                                          <p:attrName>ppt_x</p:attrName>
                                        </p:attrNameLst>
                                      </p:cBhvr>
                                      <p:tavLst>
                                        <p:tav tm="0">
                                          <p:val>
                                            <p:strVal val="#ppt_x"/>
                                          </p:val>
                                        </p:tav>
                                        <p:tav tm="100000">
                                          <p:val>
                                            <p:strVal val="#ppt_x"/>
                                          </p:val>
                                        </p:tav>
                                      </p:tavLst>
                                    </p:anim>
                                    <p:anim calcmode="lin" valueType="num">
                                      <p:cBhvr>
                                        <p:cTn id="37" dur="898" decel="100000" fill="hold"/>
                                        <p:tgtEl>
                                          <p:spTgt spid="155651">
                                            <p:txEl>
                                              <p:pRg st="4" end="4"/>
                                            </p:txEl>
                                          </p:spTgt>
                                        </p:tgtEl>
                                        <p:attrNameLst>
                                          <p:attrName>ppt_y</p:attrName>
                                        </p:attrNameLst>
                                      </p:cBhvr>
                                      <p:tavLst>
                                        <p:tav tm="0">
                                          <p:val>
                                            <p:strVal val="#ppt_y+1"/>
                                          </p:val>
                                        </p:tav>
                                        <p:tav tm="100000">
                                          <p:val>
                                            <p:strVal val="#ppt_y-.03"/>
                                          </p:val>
                                        </p:tav>
                                      </p:tavLst>
                                    </p:anim>
                                    <p:anim calcmode="lin" valueType="num">
                                      <p:cBhvr>
                                        <p:cTn id="38" dur="100" accel="100000" fill="hold">
                                          <p:stCondLst>
                                            <p:cond delay="898"/>
                                          </p:stCondLst>
                                        </p:cTn>
                                        <p:tgtEl>
                                          <p:spTgt spid="155651">
                                            <p:txEl>
                                              <p:pRg st="4" end="4"/>
                                            </p:txEl>
                                          </p:spTgt>
                                        </p:tgtEl>
                                        <p:attrNameLst>
                                          <p:attrName>ppt_y</p:attrName>
                                        </p:attrNameLst>
                                      </p:cBhvr>
                                      <p:tavLst>
                                        <p:tav tm="0">
                                          <p:val>
                                            <p:strVal val="#ppt_y-.03"/>
                                          </p:val>
                                        </p:tav>
                                        <p:tav tm="100000">
                                          <p:val>
                                            <p:strVal val="#ppt_y"/>
                                          </p:val>
                                        </p:tav>
                                      </p:tavLst>
                                    </p:anim>
                                  </p:childTnLst>
                                </p:cTn>
                              </p:par>
                              <p:par>
                                <p:cTn id="39" presetID="37" presetClass="entr" presetSubtype="0" fill="hold" grpId="0" nodeType="withEffect">
                                  <p:stCondLst>
                                    <p:cond delay="0"/>
                                  </p:stCondLst>
                                  <p:childTnLst>
                                    <p:set>
                                      <p:cBhvr>
                                        <p:cTn id="40" dur="1" fill="hold">
                                          <p:stCondLst>
                                            <p:cond delay="0"/>
                                          </p:stCondLst>
                                        </p:cTn>
                                        <p:tgtEl>
                                          <p:spTgt spid="155651">
                                            <p:txEl>
                                              <p:pRg st="5" end="5"/>
                                            </p:txEl>
                                          </p:spTgt>
                                        </p:tgtEl>
                                        <p:attrNameLst>
                                          <p:attrName>style.visibility</p:attrName>
                                        </p:attrNameLst>
                                      </p:cBhvr>
                                      <p:to>
                                        <p:strVal val="visible"/>
                                      </p:to>
                                    </p:set>
                                    <p:animEffect transition="in" filter="fade">
                                      <p:cBhvr>
                                        <p:cTn id="41" dur="1000"/>
                                        <p:tgtEl>
                                          <p:spTgt spid="155651">
                                            <p:txEl>
                                              <p:pRg st="5" end="5"/>
                                            </p:txEl>
                                          </p:spTgt>
                                        </p:tgtEl>
                                      </p:cBhvr>
                                    </p:animEffect>
                                    <p:anim calcmode="lin" valueType="num">
                                      <p:cBhvr>
                                        <p:cTn id="42" dur="1000" fill="hold"/>
                                        <p:tgtEl>
                                          <p:spTgt spid="155651">
                                            <p:txEl>
                                              <p:pRg st="5" end="5"/>
                                            </p:txEl>
                                          </p:spTgt>
                                        </p:tgtEl>
                                        <p:attrNameLst>
                                          <p:attrName>ppt_x</p:attrName>
                                        </p:attrNameLst>
                                      </p:cBhvr>
                                      <p:tavLst>
                                        <p:tav tm="0">
                                          <p:val>
                                            <p:strVal val="#ppt_x"/>
                                          </p:val>
                                        </p:tav>
                                        <p:tav tm="100000">
                                          <p:val>
                                            <p:strVal val="#ppt_x"/>
                                          </p:val>
                                        </p:tav>
                                      </p:tavLst>
                                    </p:anim>
                                    <p:anim calcmode="lin" valueType="num">
                                      <p:cBhvr>
                                        <p:cTn id="43" dur="898" decel="100000" fill="hold"/>
                                        <p:tgtEl>
                                          <p:spTgt spid="155651">
                                            <p:txEl>
                                              <p:pRg st="5" end="5"/>
                                            </p:txEl>
                                          </p:spTgt>
                                        </p:tgtEl>
                                        <p:attrNameLst>
                                          <p:attrName>ppt_y</p:attrName>
                                        </p:attrNameLst>
                                      </p:cBhvr>
                                      <p:tavLst>
                                        <p:tav tm="0">
                                          <p:val>
                                            <p:strVal val="#ppt_y+1"/>
                                          </p:val>
                                        </p:tav>
                                        <p:tav tm="100000">
                                          <p:val>
                                            <p:strVal val="#ppt_y-.03"/>
                                          </p:val>
                                        </p:tav>
                                      </p:tavLst>
                                    </p:anim>
                                    <p:anim calcmode="lin" valueType="num">
                                      <p:cBhvr>
                                        <p:cTn id="44" dur="100" accel="100000" fill="hold">
                                          <p:stCondLst>
                                            <p:cond delay="898"/>
                                          </p:stCondLst>
                                        </p:cTn>
                                        <p:tgtEl>
                                          <p:spTgt spid="155651">
                                            <p:txEl>
                                              <p:pRg st="5" end="5"/>
                                            </p:txEl>
                                          </p:spTgt>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5650" grpId="0"/>
      <p:bldP spid="155651" grpId="0" build="p"/>
    </p:bldLst>
  </p:timing>
</p:sld>
</file>

<file path=ppt/slides/slide1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 name="Slide Number Placeholder 5">
            <a:extLst>
              <a:ext uri="{FF2B5EF4-FFF2-40B4-BE49-F238E27FC236}">
                <a16:creationId xmlns:a16="http://schemas.microsoft.com/office/drawing/2014/main" id="{00B97961-7B5C-484F-ACF8-5E42553DEBCA}"/>
              </a:ext>
            </a:extLst>
          </p:cNvPr>
          <p:cNvSpPr>
            <a:spLocks noGrp="1"/>
          </p:cNvSpPr>
          <p:nvPr>
            <p:ph type="sldNum" sz="quarter" idx="12"/>
          </p:nvPr>
        </p:nvSpPr>
        <p:spPr/>
        <p:txBody>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fld id="{61526E52-5645-4E2E-AAC6-82B84F3B2DCE}" type="slidenum">
              <a:rPr lang="en-US" altLang="en-US" sz="1400">
                <a:latin typeface="Times New Roman" panose="02020603050405020304" pitchFamily="18" charset="0"/>
              </a:rPr>
              <a:pPr/>
              <a:t>16</a:t>
            </a:fld>
            <a:endParaRPr lang="en-US" altLang="en-US" sz="1400">
              <a:latin typeface="Times New Roman" panose="02020603050405020304" pitchFamily="18" charset="0"/>
            </a:endParaRPr>
          </a:p>
        </p:txBody>
      </p:sp>
      <p:sp>
        <p:nvSpPr>
          <p:cNvPr id="22530" name="Rectangle 2">
            <a:extLst>
              <a:ext uri="{FF2B5EF4-FFF2-40B4-BE49-F238E27FC236}">
                <a16:creationId xmlns:a16="http://schemas.microsoft.com/office/drawing/2014/main" id="{EDF9200A-CC34-4FEF-B50C-E0A254504F83}"/>
              </a:ext>
            </a:extLst>
          </p:cNvPr>
          <p:cNvSpPr>
            <a:spLocks noGrp="1" noChangeArrowheads="1"/>
          </p:cNvSpPr>
          <p:nvPr>
            <p:ph type="title"/>
          </p:nvPr>
        </p:nvSpPr>
        <p:spPr>
          <a:xfrm>
            <a:off x="2895600" y="0"/>
            <a:ext cx="7772400" cy="1219200"/>
          </a:xfrm>
        </p:spPr>
        <p:txBody>
          <a:bodyPr/>
          <a:lstStyle/>
          <a:p>
            <a:pPr eaLnBrk="1" hangingPunct="1"/>
            <a:r>
              <a:rPr lang="en-US" altLang="en-US"/>
              <a:t>The Mystery	of the Mate</a:t>
            </a:r>
          </a:p>
        </p:txBody>
      </p:sp>
      <p:sp>
        <p:nvSpPr>
          <p:cNvPr id="22531" name="Rectangle 3">
            <a:extLst>
              <a:ext uri="{FF2B5EF4-FFF2-40B4-BE49-F238E27FC236}">
                <a16:creationId xmlns:a16="http://schemas.microsoft.com/office/drawing/2014/main" id="{248C71E9-4DB5-4191-96F1-4CF3017C9494}"/>
              </a:ext>
            </a:extLst>
          </p:cNvPr>
          <p:cNvSpPr>
            <a:spLocks noGrp="1" noChangeArrowheads="1"/>
          </p:cNvSpPr>
          <p:nvPr>
            <p:ph type="body" idx="1"/>
          </p:nvPr>
        </p:nvSpPr>
        <p:spPr>
          <a:xfrm>
            <a:off x="3733800" y="1600200"/>
            <a:ext cx="5867400" cy="4724400"/>
          </a:xfrm>
        </p:spPr>
        <p:txBody>
          <a:bodyPr/>
          <a:lstStyle/>
          <a:p>
            <a:pPr eaLnBrk="1" hangingPunct="1"/>
            <a:r>
              <a:rPr lang="en-US" altLang="en-US" sz="2400"/>
              <a:t>Familiarity does not breed contempt.</a:t>
            </a:r>
          </a:p>
          <a:p>
            <a:pPr eaLnBrk="1" hangingPunct="1"/>
            <a:r>
              <a:rPr lang="en-US" altLang="en-US" sz="2400"/>
              <a:t>Men generally stay as beauty fades.</a:t>
            </a:r>
          </a:p>
          <a:p>
            <a:pPr eaLnBrk="1" hangingPunct="1"/>
            <a:r>
              <a:rPr lang="en-US" altLang="en-US" sz="2400"/>
              <a:t>The sexual relationship can get much better with years--even after the ecstasy of the honeymoon.</a:t>
            </a:r>
          </a:p>
          <a:p>
            <a:pPr eaLnBrk="1" hangingPunct="1"/>
            <a:r>
              <a:rPr lang="en-US" altLang="en-US" sz="2400"/>
              <a:t>What causes a woman to ride with her man a lifetime?</a:t>
            </a:r>
          </a:p>
          <a:p>
            <a:pPr eaLnBrk="1" hangingPunct="1"/>
            <a:r>
              <a:rPr lang="en-US" altLang="en-US" sz="2400"/>
              <a:t>How can such opposites coexist?</a:t>
            </a:r>
          </a:p>
          <a:p>
            <a:pPr eaLnBrk="1" hangingPunct="1"/>
            <a:r>
              <a:rPr lang="en-US" altLang="en-US" sz="2400"/>
              <a:t>[How do a male and female cardinal stay together?]</a:t>
            </a:r>
          </a:p>
        </p:txBody>
      </p:sp>
    </p:spTree>
  </p:cSld>
  <p:clrMapOvr>
    <a:masterClrMapping/>
  </p:clrMapOvr>
  <p:transition>
    <p:push dir="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6" presetClass="entr" presetSubtype="0" fill="hold" grpId="0" nodeType="withEffect">
                                  <p:stCondLst>
                                    <p:cond delay="0"/>
                                  </p:stCondLst>
                                  <p:childTnLst>
                                    <p:set>
                                      <p:cBhvr>
                                        <p:cTn id="6" dur="1" fill="hold">
                                          <p:stCondLst>
                                            <p:cond delay="0"/>
                                          </p:stCondLst>
                                        </p:cTn>
                                        <p:tgtEl>
                                          <p:spTgt spid="22530"/>
                                        </p:tgtEl>
                                        <p:attrNameLst>
                                          <p:attrName>style.visibility</p:attrName>
                                        </p:attrNameLst>
                                      </p:cBhvr>
                                      <p:to>
                                        <p:strVal val="visible"/>
                                      </p:to>
                                    </p:set>
                                    <p:anim calcmode="lin" valueType="num">
                                      <p:cBhvr>
                                        <p:cTn id="7" dur="2000" fill="hold"/>
                                        <p:tgtEl>
                                          <p:spTgt spid="22530"/>
                                        </p:tgtEl>
                                        <p:attrNameLst>
                                          <p:attrName>ppt_w</p:attrName>
                                        </p:attrNameLst>
                                      </p:cBhvr>
                                      <p:tavLst>
                                        <p:tav tm="0">
                                          <p:val>
                                            <p:strVal val="#ppt_w"/>
                                          </p:val>
                                        </p:tav>
                                        <p:tav tm="100000">
                                          <p:val>
                                            <p:strVal val="#ppt_w"/>
                                          </p:val>
                                        </p:tav>
                                      </p:tavLst>
                                    </p:anim>
                                    <p:anim calcmode="lin" valueType="num">
                                      <p:cBhvr>
                                        <p:cTn id="8" dur="2000" fill="hold"/>
                                        <p:tgtEl>
                                          <p:spTgt spid="22530"/>
                                        </p:tgtEl>
                                        <p:attrNameLst>
                                          <p:attrName>ppt_h</p:attrName>
                                        </p:attrNameLst>
                                      </p:cBhvr>
                                      <p:tavLst>
                                        <p:tav tm="0">
                                          <p:val>
                                            <p:strVal val="#ppt_h"/>
                                          </p:val>
                                        </p:tav>
                                        <p:tav tm="30000">
                                          <p:val>
                                            <p:strVal val="#ppt_h/2"/>
                                          </p:val>
                                        </p:tav>
                                        <p:tav tm="40000">
                                          <p:val>
                                            <p:strVal val="#ppt_h"/>
                                          </p:val>
                                        </p:tav>
                                        <p:tav tm="50000">
                                          <p:val>
                                            <p:strVal val="#ppt_h/2"/>
                                          </p:val>
                                        </p:tav>
                                        <p:tav tm="60000">
                                          <p:val>
                                            <p:strVal val="#ppt_h"/>
                                          </p:val>
                                        </p:tav>
                                        <p:tav tm="69900">
                                          <p:val>
                                            <p:strVal val="#ppt_h/2"/>
                                          </p:val>
                                        </p:tav>
                                        <p:tav tm="80000">
                                          <p:val>
                                            <p:strVal val="#ppt_h"/>
                                          </p:val>
                                        </p:tav>
                                        <p:tav tm="100000">
                                          <p:val>
                                            <p:strVal val="#ppt_h"/>
                                          </p:val>
                                        </p:tav>
                                      </p:tavLst>
                                    </p:anim>
                                    <p:anim calcmode="lin" valueType="num">
                                      <p:cBhvr>
                                        <p:cTn id="9" dur="2000" fill="hold"/>
                                        <p:tgtEl>
                                          <p:spTgt spid="22530"/>
                                        </p:tgtEl>
                                        <p:attrNameLst>
                                          <p:attrName>ppt_x</p:attrName>
                                        </p:attrNameLst>
                                      </p:cBhvr>
                                      <p:tavLst>
                                        <p:tav tm="0">
                                          <p:val>
                                            <p:strVal val="#ppt_x-.4"/>
                                          </p:val>
                                        </p:tav>
                                        <p:tav tm="100000">
                                          <p:val>
                                            <p:strVal val="#ppt_x"/>
                                          </p:val>
                                        </p:tav>
                                      </p:tavLst>
                                    </p:anim>
                                    <p:anim calcmode="lin" valueType="num">
                                      <p:cBhvr>
                                        <p:cTn id="10" dur="2000" fill="hold"/>
                                        <p:tgtEl>
                                          <p:spTgt spid="22530"/>
                                        </p:tgtEl>
                                        <p:attrNameLst>
                                          <p:attrName>ppt_y</p:attrName>
                                        </p:attrNameLst>
                                      </p:cBhvr>
                                      <p:tavLst>
                                        <p:tav tm="0">
                                          <p:val>
                                            <p:strVal val="#ppt_y-.5"/>
                                          </p:val>
                                        </p:tav>
                                        <p:tav tm="20000">
                                          <p:val>
                                            <p:strVal val="#ppt_y-.2"/>
                                          </p:val>
                                        </p:tav>
                                        <p:tav tm="30000">
                                          <p:val>
                                            <p:strVal val="#ppt_y"/>
                                          </p:val>
                                        </p:tav>
                                        <p:tav tm="40000">
                                          <p:val>
                                            <p:strVal val="#ppt_y-.15"/>
                                          </p:val>
                                        </p:tav>
                                        <p:tav tm="50000">
                                          <p:val>
                                            <p:strVal val="#ppt_y"/>
                                          </p:val>
                                        </p:tav>
                                        <p:tav tm="60000">
                                          <p:val>
                                            <p:strVal val="#ppt_y-.1"/>
                                          </p:val>
                                        </p:tav>
                                        <p:tav tm="69900">
                                          <p:val>
                                            <p:strVal val="#ppt_y"/>
                                          </p:val>
                                        </p:tav>
                                        <p:tav tm="80000">
                                          <p:val>
                                            <p:strVal val="#ppt_y-.05"/>
                                          </p:val>
                                        </p:tav>
                                        <p:tav tm="100000">
                                          <p:val>
                                            <p:strVal val="#ppt_y"/>
                                          </p:val>
                                        </p:tav>
                                      </p:tavLst>
                                    </p:anim>
                                  </p:childTnLst>
                                </p:cTn>
                              </p:par>
                            </p:childTnLst>
                          </p:cTn>
                        </p:par>
                      </p:childTnLst>
                    </p:cTn>
                  </p:par>
                  <p:par>
                    <p:cTn id="11" fill="hold" nodeType="clickPar">
                      <p:stCondLst>
                        <p:cond delay="indefinite"/>
                      </p:stCondLst>
                      <p:childTnLst>
                        <p:par>
                          <p:cTn id="12" fill="hold" nodeType="withGroup">
                            <p:stCondLst>
                              <p:cond delay="0"/>
                            </p:stCondLst>
                            <p:childTnLst>
                              <p:par>
                                <p:cTn id="13" presetID="40" presetClass="entr" presetSubtype="0" fill="hold" grpId="0" nodeType="clickEffect">
                                  <p:stCondLst>
                                    <p:cond delay="0"/>
                                  </p:stCondLst>
                                  <p:iterate type="lt">
                                    <p:tmPct val="10000"/>
                                  </p:iterate>
                                  <p:childTnLst>
                                    <p:set>
                                      <p:cBhvr>
                                        <p:cTn id="14" dur="1" fill="hold">
                                          <p:stCondLst>
                                            <p:cond delay="0"/>
                                          </p:stCondLst>
                                        </p:cTn>
                                        <p:tgtEl>
                                          <p:spTgt spid="22531">
                                            <p:txEl>
                                              <p:pRg st="0" end="0"/>
                                            </p:txEl>
                                          </p:spTgt>
                                        </p:tgtEl>
                                        <p:attrNameLst>
                                          <p:attrName>style.visibility</p:attrName>
                                        </p:attrNameLst>
                                      </p:cBhvr>
                                      <p:to>
                                        <p:strVal val="visible"/>
                                      </p:to>
                                    </p:set>
                                    <p:animEffect transition="in" filter="fade">
                                      <p:cBhvr>
                                        <p:cTn id="15" dur="500">
                                          <p:stCondLst>
                                            <p:cond delay="0"/>
                                          </p:stCondLst>
                                        </p:cTn>
                                        <p:tgtEl>
                                          <p:spTgt spid="22531">
                                            <p:txEl>
                                              <p:pRg st="0" end="0"/>
                                            </p:txEl>
                                          </p:spTgt>
                                        </p:tgtEl>
                                      </p:cBhvr>
                                    </p:animEffect>
                                    <p:anim calcmode="lin" valueType="num">
                                      <p:cBhvr>
                                        <p:cTn id="16" dur="500" fill="hold">
                                          <p:stCondLst>
                                            <p:cond delay="0"/>
                                          </p:stCondLst>
                                        </p:cTn>
                                        <p:tgtEl>
                                          <p:spTgt spid="22531">
                                            <p:txEl>
                                              <p:pRg st="0" end="0"/>
                                            </p:txEl>
                                          </p:spTgt>
                                        </p:tgtEl>
                                        <p:attrNameLst>
                                          <p:attrName>ppt_x</p:attrName>
                                        </p:attrNameLst>
                                      </p:cBhvr>
                                      <p:tavLst>
                                        <p:tav tm="0">
                                          <p:val>
                                            <p:strVal val="#ppt_x-.1"/>
                                          </p:val>
                                        </p:tav>
                                        <p:tav tm="100000">
                                          <p:val>
                                            <p:strVal val="#ppt_x"/>
                                          </p:val>
                                        </p:tav>
                                      </p:tavLst>
                                    </p:anim>
                                    <p:anim calcmode="lin" valueType="num">
                                      <p:cBhvr>
                                        <p:cTn id="17" dur="500" fill="hold">
                                          <p:stCondLst>
                                            <p:cond delay="0"/>
                                          </p:stCondLst>
                                        </p:cTn>
                                        <p:tgtEl>
                                          <p:spTgt spid="22531">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8" fill="hold" nodeType="clickPar">
                      <p:stCondLst>
                        <p:cond delay="indefinite"/>
                      </p:stCondLst>
                      <p:childTnLst>
                        <p:par>
                          <p:cTn id="19" fill="hold" nodeType="withGroup">
                            <p:stCondLst>
                              <p:cond delay="0"/>
                            </p:stCondLst>
                            <p:childTnLst>
                              <p:par>
                                <p:cTn id="20" presetID="40" presetClass="entr" presetSubtype="0" fill="hold" grpId="0" nodeType="clickEffect">
                                  <p:stCondLst>
                                    <p:cond delay="0"/>
                                  </p:stCondLst>
                                  <p:iterate type="lt">
                                    <p:tmPct val="10000"/>
                                  </p:iterate>
                                  <p:childTnLst>
                                    <p:set>
                                      <p:cBhvr>
                                        <p:cTn id="21" dur="1" fill="hold">
                                          <p:stCondLst>
                                            <p:cond delay="0"/>
                                          </p:stCondLst>
                                        </p:cTn>
                                        <p:tgtEl>
                                          <p:spTgt spid="22531">
                                            <p:txEl>
                                              <p:pRg st="1" end="1"/>
                                            </p:txEl>
                                          </p:spTgt>
                                        </p:tgtEl>
                                        <p:attrNameLst>
                                          <p:attrName>style.visibility</p:attrName>
                                        </p:attrNameLst>
                                      </p:cBhvr>
                                      <p:to>
                                        <p:strVal val="visible"/>
                                      </p:to>
                                    </p:set>
                                    <p:animEffect transition="in" filter="fade">
                                      <p:cBhvr>
                                        <p:cTn id="22" dur="500">
                                          <p:stCondLst>
                                            <p:cond delay="0"/>
                                          </p:stCondLst>
                                        </p:cTn>
                                        <p:tgtEl>
                                          <p:spTgt spid="22531">
                                            <p:txEl>
                                              <p:pRg st="1" end="1"/>
                                            </p:txEl>
                                          </p:spTgt>
                                        </p:tgtEl>
                                      </p:cBhvr>
                                    </p:animEffect>
                                    <p:anim calcmode="lin" valueType="num">
                                      <p:cBhvr>
                                        <p:cTn id="23" dur="500" fill="hold">
                                          <p:stCondLst>
                                            <p:cond delay="0"/>
                                          </p:stCondLst>
                                        </p:cTn>
                                        <p:tgtEl>
                                          <p:spTgt spid="22531">
                                            <p:txEl>
                                              <p:pRg st="1" end="1"/>
                                            </p:txEl>
                                          </p:spTgt>
                                        </p:tgtEl>
                                        <p:attrNameLst>
                                          <p:attrName>ppt_x</p:attrName>
                                        </p:attrNameLst>
                                      </p:cBhvr>
                                      <p:tavLst>
                                        <p:tav tm="0">
                                          <p:val>
                                            <p:strVal val="#ppt_x-.1"/>
                                          </p:val>
                                        </p:tav>
                                        <p:tav tm="100000">
                                          <p:val>
                                            <p:strVal val="#ppt_x"/>
                                          </p:val>
                                        </p:tav>
                                      </p:tavLst>
                                    </p:anim>
                                    <p:anim calcmode="lin" valueType="num">
                                      <p:cBhvr>
                                        <p:cTn id="24" dur="500" fill="hold">
                                          <p:stCondLst>
                                            <p:cond delay="0"/>
                                          </p:stCondLst>
                                        </p:cTn>
                                        <p:tgtEl>
                                          <p:spTgt spid="22531">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25" fill="hold" nodeType="clickPar">
                      <p:stCondLst>
                        <p:cond delay="indefinite"/>
                      </p:stCondLst>
                      <p:childTnLst>
                        <p:par>
                          <p:cTn id="26" fill="hold" nodeType="withGroup">
                            <p:stCondLst>
                              <p:cond delay="0"/>
                            </p:stCondLst>
                            <p:childTnLst>
                              <p:par>
                                <p:cTn id="27" presetID="40" presetClass="entr" presetSubtype="0" fill="hold" grpId="0" nodeType="clickEffect">
                                  <p:stCondLst>
                                    <p:cond delay="0"/>
                                  </p:stCondLst>
                                  <p:iterate type="lt">
                                    <p:tmPct val="10000"/>
                                  </p:iterate>
                                  <p:childTnLst>
                                    <p:set>
                                      <p:cBhvr>
                                        <p:cTn id="28" dur="1" fill="hold">
                                          <p:stCondLst>
                                            <p:cond delay="0"/>
                                          </p:stCondLst>
                                        </p:cTn>
                                        <p:tgtEl>
                                          <p:spTgt spid="22531">
                                            <p:txEl>
                                              <p:pRg st="2" end="2"/>
                                            </p:txEl>
                                          </p:spTgt>
                                        </p:tgtEl>
                                        <p:attrNameLst>
                                          <p:attrName>style.visibility</p:attrName>
                                        </p:attrNameLst>
                                      </p:cBhvr>
                                      <p:to>
                                        <p:strVal val="visible"/>
                                      </p:to>
                                    </p:set>
                                    <p:animEffect transition="in" filter="fade">
                                      <p:cBhvr>
                                        <p:cTn id="29" dur="500">
                                          <p:stCondLst>
                                            <p:cond delay="0"/>
                                          </p:stCondLst>
                                        </p:cTn>
                                        <p:tgtEl>
                                          <p:spTgt spid="22531">
                                            <p:txEl>
                                              <p:pRg st="2" end="2"/>
                                            </p:txEl>
                                          </p:spTgt>
                                        </p:tgtEl>
                                      </p:cBhvr>
                                    </p:animEffect>
                                    <p:anim calcmode="lin" valueType="num">
                                      <p:cBhvr>
                                        <p:cTn id="30" dur="500" fill="hold">
                                          <p:stCondLst>
                                            <p:cond delay="0"/>
                                          </p:stCondLst>
                                        </p:cTn>
                                        <p:tgtEl>
                                          <p:spTgt spid="22531">
                                            <p:txEl>
                                              <p:pRg st="2" end="2"/>
                                            </p:txEl>
                                          </p:spTgt>
                                        </p:tgtEl>
                                        <p:attrNameLst>
                                          <p:attrName>ppt_x</p:attrName>
                                        </p:attrNameLst>
                                      </p:cBhvr>
                                      <p:tavLst>
                                        <p:tav tm="0">
                                          <p:val>
                                            <p:strVal val="#ppt_x-.1"/>
                                          </p:val>
                                        </p:tav>
                                        <p:tav tm="100000">
                                          <p:val>
                                            <p:strVal val="#ppt_x"/>
                                          </p:val>
                                        </p:tav>
                                      </p:tavLst>
                                    </p:anim>
                                    <p:anim calcmode="lin" valueType="num">
                                      <p:cBhvr>
                                        <p:cTn id="31" dur="500" fill="hold">
                                          <p:stCondLst>
                                            <p:cond delay="0"/>
                                          </p:stCondLst>
                                        </p:cTn>
                                        <p:tgtEl>
                                          <p:spTgt spid="22531">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32" fill="hold" nodeType="clickPar">
                      <p:stCondLst>
                        <p:cond delay="indefinite"/>
                      </p:stCondLst>
                      <p:childTnLst>
                        <p:par>
                          <p:cTn id="33" fill="hold" nodeType="withGroup">
                            <p:stCondLst>
                              <p:cond delay="0"/>
                            </p:stCondLst>
                            <p:childTnLst>
                              <p:par>
                                <p:cTn id="34" presetID="40" presetClass="entr" presetSubtype="0" fill="hold" grpId="0" nodeType="clickEffect">
                                  <p:stCondLst>
                                    <p:cond delay="0"/>
                                  </p:stCondLst>
                                  <p:iterate type="lt">
                                    <p:tmPct val="10000"/>
                                  </p:iterate>
                                  <p:childTnLst>
                                    <p:set>
                                      <p:cBhvr>
                                        <p:cTn id="35" dur="1" fill="hold">
                                          <p:stCondLst>
                                            <p:cond delay="0"/>
                                          </p:stCondLst>
                                        </p:cTn>
                                        <p:tgtEl>
                                          <p:spTgt spid="22531">
                                            <p:txEl>
                                              <p:pRg st="3" end="3"/>
                                            </p:txEl>
                                          </p:spTgt>
                                        </p:tgtEl>
                                        <p:attrNameLst>
                                          <p:attrName>style.visibility</p:attrName>
                                        </p:attrNameLst>
                                      </p:cBhvr>
                                      <p:to>
                                        <p:strVal val="visible"/>
                                      </p:to>
                                    </p:set>
                                    <p:animEffect transition="in" filter="fade">
                                      <p:cBhvr>
                                        <p:cTn id="36" dur="500">
                                          <p:stCondLst>
                                            <p:cond delay="0"/>
                                          </p:stCondLst>
                                        </p:cTn>
                                        <p:tgtEl>
                                          <p:spTgt spid="22531">
                                            <p:txEl>
                                              <p:pRg st="3" end="3"/>
                                            </p:txEl>
                                          </p:spTgt>
                                        </p:tgtEl>
                                      </p:cBhvr>
                                    </p:animEffect>
                                    <p:anim calcmode="lin" valueType="num">
                                      <p:cBhvr>
                                        <p:cTn id="37" dur="500" fill="hold">
                                          <p:stCondLst>
                                            <p:cond delay="0"/>
                                          </p:stCondLst>
                                        </p:cTn>
                                        <p:tgtEl>
                                          <p:spTgt spid="22531">
                                            <p:txEl>
                                              <p:pRg st="3" end="3"/>
                                            </p:txEl>
                                          </p:spTgt>
                                        </p:tgtEl>
                                        <p:attrNameLst>
                                          <p:attrName>ppt_x</p:attrName>
                                        </p:attrNameLst>
                                      </p:cBhvr>
                                      <p:tavLst>
                                        <p:tav tm="0">
                                          <p:val>
                                            <p:strVal val="#ppt_x-.1"/>
                                          </p:val>
                                        </p:tav>
                                        <p:tav tm="100000">
                                          <p:val>
                                            <p:strVal val="#ppt_x"/>
                                          </p:val>
                                        </p:tav>
                                      </p:tavLst>
                                    </p:anim>
                                    <p:anim calcmode="lin" valueType="num">
                                      <p:cBhvr>
                                        <p:cTn id="38" dur="500" fill="hold">
                                          <p:stCondLst>
                                            <p:cond delay="0"/>
                                          </p:stCondLst>
                                        </p:cTn>
                                        <p:tgtEl>
                                          <p:spTgt spid="22531">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40" presetClass="entr" presetSubtype="0" fill="hold" grpId="0" nodeType="clickEffect">
                                  <p:stCondLst>
                                    <p:cond delay="0"/>
                                  </p:stCondLst>
                                  <p:iterate type="lt">
                                    <p:tmPct val="10000"/>
                                  </p:iterate>
                                  <p:childTnLst>
                                    <p:set>
                                      <p:cBhvr>
                                        <p:cTn id="42" dur="1" fill="hold">
                                          <p:stCondLst>
                                            <p:cond delay="0"/>
                                          </p:stCondLst>
                                        </p:cTn>
                                        <p:tgtEl>
                                          <p:spTgt spid="22531">
                                            <p:txEl>
                                              <p:pRg st="4" end="4"/>
                                            </p:txEl>
                                          </p:spTgt>
                                        </p:tgtEl>
                                        <p:attrNameLst>
                                          <p:attrName>style.visibility</p:attrName>
                                        </p:attrNameLst>
                                      </p:cBhvr>
                                      <p:to>
                                        <p:strVal val="visible"/>
                                      </p:to>
                                    </p:set>
                                    <p:animEffect transition="in" filter="fade">
                                      <p:cBhvr>
                                        <p:cTn id="43" dur="500">
                                          <p:stCondLst>
                                            <p:cond delay="0"/>
                                          </p:stCondLst>
                                        </p:cTn>
                                        <p:tgtEl>
                                          <p:spTgt spid="22531">
                                            <p:txEl>
                                              <p:pRg st="4" end="4"/>
                                            </p:txEl>
                                          </p:spTgt>
                                        </p:tgtEl>
                                      </p:cBhvr>
                                    </p:animEffect>
                                    <p:anim calcmode="lin" valueType="num">
                                      <p:cBhvr>
                                        <p:cTn id="44" dur="500" fill="hold">
                                          <p:stCondLst>
                                            <p:cond delay="0"/>
                                          </p:stCondLst>
                                        </p:cTn>
                                        <p:tgtEl>
                                          <p:spTgt spid="22531">
                                            <p:txEl>
                                              <p:pRg st="4" end="4"/>
                                            </p:txEl>
                                          </p:spTgt>
                                        </p:tgtEl>
                                        <p:attrNameLst>
                                          <p:attrName>ppt_x</p:attrName>
                                        </p:attrNameLst>
                                      </p:cBhvr>
                                      <p:tavLst>
                                        <p:tav tm="0">
                                          <p:val>
                                            <p:strVal val="#ppt_x-.1"/>
                                          </p:val>
                                        </p:tav>
                                        <p:tav tm="100000">
                                          <p:val>
                                            <p:strVal val="#ppt_x"/>
                                          </p:val>
                                        </p:tav>
                                      </p:tavLst>
                                    </p:anim>
                                    <p:anim calcmode="lin" valueType="num">
                                      <p:cBhvr>
                                        <p:cTn id="45" dur="500" fill="hold">
                                          <p:stCondLst>
                                            <p:cond delay="0"/>
                                          </p:stCondLst>
                                        </p:cTn>
                                        <p:tgtEl>
                                          <p:spTgt spid="22531">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46" fill="hold" nodeType="clickPar">
                      <p:stCondLst>
                        <p:cond delay="indefinite"/>
                      </p:stCondLst>
                      <p:childTnLst>
                        <p:par>
                          <p:cTn id="47" fill="hold" nodeType="withGroup">
                            <p:stCondLst>
                              <p:cond delay="0"/>
                            </p:stCondLst>
                            <p:childTnLst>
                              <p:par>
                                <p:cTn id="48" presetID="40" presetClass="entr" presetSubtype="0" fill="hold" grpId="0" nodeType="clickEffect">
                                  <p:stCondLst>
                                    <p:cond delay="0"/>
                                  </p:stCondLst>
                                  <p:iterate type="lt">
                                    <p:tmPct val="10000"/>
                                  </p:iterate>
                                  <p:childTnLst>
                                    <p:set>
                                      <p:cBhvr>
                                        <p:cTn id="49" dur="1" fill="hold">
                                          <p:stCondLst>
                                            <p:cond delay="0"/>
                                          </p:stCondLst>
                                        </p:cTn>
                                        <p:tgtEl>
                                          <p:spTgt spid="22531">
                                            <p:txEl>
                                              <p:pRg st="5" end="5"/>
                                            </p:txEl>
                                          </p:spTgt>
                                        </p:tgtEl>
                                        <p:attrNameLst>
                                          <p:attrName>style.visibility</p:attrName>
                                        </p:attrNameLst>
                                      </p:cBhvr>
                                      <p:to>
                                        <p:strVal val="visible"/>
                                      </p:to>
                                    </p:set>
                                    <p:animEffect transition="in" filter="fade">
                                      <p:cBhvr>
                                        <p:cTn id="50" dur="500">
                                          <p:stCondLst>
                                            <p:cond delay="0"/>
                                          </p:stCondLst>
                                        </p:cTn>
                                        <p:tgtEl>
                                          <p:spTgt spid="22531">
                                            <p:txEl>
                                              <p:pRg st="5" end="5"/>
                                            </p:txEl>
                                          </p:spTgt>
                                        </p:tgtEl>
                                      </p:cBhvr>
                                    </p:animEffect>
                                    <p:anim calcmode="lin" valueType="num">
                                      <p:cBhvr>
                                        <p:cTn id="51" dur="500" fill="hold">
                                          <p:stCondLst>
                                            <p:cond delay="0"/>
                                          </p:stCondLst>
                                        </p:cTn>
                                        <p:tgtEl>
                                          <p:spTgt spid="22531">
                                            <p:txEl>
                                              <p:pRg st="5" end="5"/>
                                            </p:txEl>
                                          </p:spTgt>
                                        </p:tgtEl>
                                        <p:attrNameLst>
                                          <p:attrName>ppt_x</p:attrName>
                                        </p:attrNameLst>
                                      </p:cBhvr>
                                      <p:tavLst>
                                        <p:tav tm="0">
                                          <p:val>
                                            <p:strVal val="#ppt_x-.1"/>
                                          </p:val>
                                        </p:tav>
                                        <p:tav tm="100000">
                                          <p:val>
                                            <p:strVal val="#ppt_x"/>
                                          </p:val>
                                        </p:tav>
                                      </p:tavLst>
                                    </p:anim>
                                    <p:anim calcmode="lin" valueType="num">
                                      <p:cBhvr>
                                        <p:cTn id="52" dur="500" fill="hold">
                                          <p:stCondLst>
                                            <p:cond delay="0"/>
                                          </p:stCondLst>
                                        </p:cTn>
                                        <p:tgtEl>
                                          <p:spTgt spid="22531">
                                            <p:txEl>
                                              <p:pRg st="5" end="5"/>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30" grpId="0"/>
      <p:bldP spid="22531"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Number Placeholder 5">
            <a:extLst>
              <a:ext uri="{FF2B5EF4-FFF2-40B4-BE49-F238E27FC236}">
                <a16:creationId xmlns:a16="http://schemas.microsoft.com/office/drawing/2014/main" id="{9FBB1E2D-4629-41A1-9EDC-EB0EF295FC9A}"/>
              </a:ext>
            </a:extLst>
          </p:cNvPr>
          <p:cNvSpPr>
            <a:spLocks noGrp="1"/>
          </p:cNvSpPr>
          <p:nvPr>
            <p:ph type="sldNum" sz="quarter" idx="12"/>
          </p:nvPr>
        </p:nvSpPr>
        <p:spPr>
          <a:noFill/>
        </p:spPr>
        <p:txBody>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fld id="{7D7CC6E9-D244-4655-ABD4-E24405A5945C}" type="slidenum">
              <a:rPr lang="en-US" altLang="en-US" sz="1200">
                <a:solidFill>
                  <a:srgbClr val="996633"/>
                </a:solidFill>
              </a:rPr>
              <a:pPr/>
              <a:t>17</a:t>
            </a:fld>
            <a:endParaRPr lang="en-US" altLang="en-US" sz="1200">
              <a:solidFill>
                <a:srgbClr val="996633"/>
              </a:solidFill>
            </a:endParaRPr>
          </a:p>
        </p:txBody>
      </p:sp>
      <p:sp>
        <p:nvSpPr>
          <p:cNvPr id="34819" name="Rectangle 2">
            <a:extLst>
              <a:ext uri="{FF2B5EF4-FFF2-40B4-BE49-F238E27FC236}">
                <a16:creationId xmlns:a16="http://schemas.microsoft.com/office/drawing/2014/main" id="{3779B397-BF3D-4AA8-AB33-4803A25C5F95}"/>
              </a:ext>
            </a:extLst>
          </p:cNvPr>
          <p:cNvSpPr>
            <a:spLocks noGrp="1" noChangeArrowheads="1"/>
          </p:cNvSpPr>
          <p:nvPr>
            <p:ph type="title"/>
          </p:nvPr>
        </p:nvSpPr>
        <p:spPr/>
        <p:txBody>
          <a:bodyPr/>
          <a:lstStyle/>
          <a:p>
            <a:pPr eaLnBrk="1" hangingPunct="1"/>
            <a:r>
              <a:rPr lang="en-US" altLang="en-US"/>
              <a:t>Headship--defined</a:t>
            </a:r>
          </a:p>
        </p:txBody>
      </p:sp>
      <p:sp>
        <p:nvSpPr>
          <p:cNvPr id="34820" name="Rectangle 3">
            <a:extLst>
              <a:ext uri="{FF2B5EF4-FFF2-40B4-BE49-F238E27FC236}">
                <a16:creationId xmlns:a16="http://schemas.microsoft.com/office/drawing/2014/main" id="{A23893E8-00A7-49FC-8E32-D92BA4625FB0}"/>
              </a:ext>
            </a:extLst>
          </p:cNvPr>
          <p:cNvSpPr>
            <a:spLocks noGrp="1" noChangeArrowheads="1"/>
          </p:cNvSpPr>
          <p:nvPr>
            <p:ph type="body" idx="1"/>
          </p:nvPr>
        </p:nvSpPr>
        <p:spPr/>
        <p:txBody>
          <a:bodyPr/>
          <a:lstStyle/>
          <a:p>
            <a:pPr eaLnBrk="1" hangingPunct="1">
              <a:lnSpc>
                <a:spcPct val="90000"/>
              </a:lnSpc>
            </a:pPr>
            <a:r>
              <a:rPr lang="en-US" altLang="en-US" sz="2400"/>
              <a:t>“With great wisdom the Bible mandates no particular style, manner, or set of behaviors that alone qualify as biblical headship.  In fact, there are probably as many legitimate expressions of headship as there are variations of personality.  Biblical headship is simply the exercise of a God-given authority whereby a man does all that is within his power to see that love, justice, and mercy rule in his home, even where fostering such qualities requires his own personal sacrifice.”  --Bryan Chapel </a:t>
            </a:r>
          </a:p>
          <a:p>
            <a:pPr eaLnBrk="1" hangingPunct="1">
              <a:lnSpc>
                <a:spcPct val="90000"/>
              </a:lnSpc>
            </a:pPr>
            <a:r>
              <a:rPr lang="en-US" altLang="en-US" sz="1400" i="1"/>
              <a:t>Each for the Other</a:t>
            </a:r>
            <a:r>
              <a:rPr lang="en-US" altLang="en-US" sz="1400"/>
              <a:t>, p. 68</a:t>
            </a:r>
          </a:p>
        </p:txBody>
      </p:sp>
    </p:spTree>
  </p:cSld>
  <p:clrMapOvr>
    <a:masterClrMapping/>
  </p:clrMapOvr>
  <p:transition>
    <p:random/>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Number Placeholder 5">
            <a:extLst>
              <a:ext uri="{FF2B5EF4-FFF2-40B4-BE49-F238E27FC236}">
                <a16:creationId xmlns:a16="http://schemas.microsoft.com/office/drawing/2014/main" id="{DDCA14A4-38AA-4CA6-98D8-83E7D2A221F8}"/>
              </a:ext>
            </a:extLst>
          </p:cNvPr>
          <p:cNvSpPr>
            <a:spLocks noGrp="1"/>
          </p:cNvSpPr>
          <p:nvPr>
            <p:ph type="sldNum" sz="quarter" idx="12"/>
          </p:nvPr>
        </p:nvSpPr>
        <p:spPr>
          <a:noFill/>
        </p:spPr>
        <p:txBody>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fld id="{9A9DD473-6629-4C4F-87E6-59F1C829EEF7}" type="slidenum">
              <a:rPr lang="en-US" altLang="en-US" sz="1400"/>
              <a:pPr/>
              <a:t>18</a:t>
            </a:fld>
            <a:endParaRPr lang="en-US" altLang="en-US" sz="1400"/>
          </a:p>
        </p:txBody>
      </p:sp>
      <p:sp>
        <p:nvSpPr>
          <p:cNvPr id="35843" name="Rectangle 2">
            <a:extLst>
              <a:ext uri="{FF2B5EF4-FFF2-40B4-BE49-F238E27FC236}">
                <a16:creationId xmlns:a16="http://schemas.microsoft.com/office/drawing/2014/main" id="{2D3AB5CF-99EC-43D3-8DA9-1E49C2EF3FFD}"/>
              </a:ext>
            </a:extLst>
          </p:cNvPr>
          <p:cNvSpPr>
            <a:spLocks noGrp="1" noChangeArrowheads="1"/>
          </p:cNvSpPr>
          <p:nvPr>
            <p:ph type="title"/>
          </p:nvPr>
        </p:nvSpPr>
        <p:spPr/>
        <p:txBody>
          <a:bodyPr/>
          <a:lstStyle/>
          <a:p>
            <a:r>
              <a:rPr lang="en-US" altLang="en-US"/>
              <a:t>The Husband’s Headship</a:t>
            </a:r>
          </a:p>
        </p:txBody>
      </p:sp>
      <p:sp>
        <p:nvSpPr>
          <p:cNvPr id="35844" name="Rectangle 3">
            <a:extLst>
              <a:ext uri="{FF2B5EF4-FFF2-40B4-BE49-F238E27FC236}">
                <a16:creationId xmlns:a16="http://schemas.microsoft.com/office/drawing/2014/main" id="{ADF6602A-DE26-4D2D-94A1-F2EDAD2310FA}"/>
              </a:ext>
            </a:extLst>
          </p:cNvPr>
          <p:cNvSpPr>
            <a:spLocks noGrp="1" noChangeArrowheads="1"/>
          </p:cNvSpPr>
          <p:nvPr>
            <p:ph type="body" idx="1"/>
          </p:nvPr>
        </p:nvSpPr>
        <p:spPr>
          <a:xfrm>
            <a:off x="1524000" y="1143000"/>
            <a:ext cx="6629400" cy="5715000"/>
          </a:xfrm>
        </p:spPr>
        <p:txBody>
          <a:bodyPr/>
          <a:lstStyle/>
          <a:p>
            <a:pPr>
              <a:lnSpc>
                <a:spcPct val="90000"/>
              </a:lnSpc>
              <a:buFont typeface="Wingdings" panose="05000000000000000000" pitchFamily="2" charset="2"/>
              <a:buChar char="ü"/>
            </a:pPr>
            <a:r>
              <a:rPr lang="en-US" altLang="en-US"/>
              <a:t> This headship derives from the order of creation—</a:t>
            </a:r>
          </a:p>
          <a:p>
            <a:pPr lvl="1">
              <a:lnSpc>
                <a:spcPct val="90000"/>
              </a:lnSpc>
              <a:buFont typeface="Wingdings" panose="05000000000000000000" pitchFamily="2" charset="2"/>
              <a:buChar char="ü"/>
            </a:pPr>
            <a:r>
              <a:rPr lang="en-US" altLang="en-US"/>
              <a:t>Adam was created first, and woman </a:t>
            </a:r>
            <a:r>
              <a:rPr lang="en-US" altLang="en-US" i="1"/>
              <a:t>for</a:t>
            </a:r>
            <a:r>
              <a:rPr lang="en-US" altLang="en-US"/>
              <a:t> man (1 Tim. 2:12-14) </a:t>
            </a:r>
          </a:p>
          <a:p>
            <a:pPr lvl="1">
              <a:lnSpc>
                <a:spcPct val="90000"/>
              </a:lnSpc>
              <a:buFont typeface="Wingdings" panose="05000000000000000000" pitchFamily="2" charset="2"/>
              <a:buChar char="ü"/>
            </a:pPr>
            <a:r>
              <a:rPr lang="en-US" altLang="en-US"/>
              <a:t>Christ is the head of man, and man is the head of woman (1 Cor. 11:3).</a:t>
            </a:r>
          </a:p>
          <a:p>
            <a:pPr lvl="1">
              <a:lnSpc>
                <a:spcPct val="90000"/>
              </a:lnSpc>
              <a:buFont typeface="Wingdings" panose="05000000000000000000" pitchFamily="2" charset="2"/>
              <a:buChar char="ü"/>
            </a:pPr>
            <a:r>
              <a:rPr lang="en-US" altLang="en-US"/>
              <a:t>Adam was not deceived by Satan, Eve was.  Adam however did not protect her, but allowed his wife to sin, being </a:t>
            </a:r>
            <a:r>
              <a:rPr lang="en-US" altLang="en-US" i="1"/>
              <a:t>with</a:t>
            </a:r>
            <a:r>
              <a:rPr lang="en-US" altLang="en-US"/>
              <a:t> her when she ate the forbidden fruit (Gen. 3:6).</a:t>
            </a:r>
          </a:p>
          <a:p>
            <a:pPr lvl="1">
              <a:lnSpc>
                <a:spcPct val="90000"/>
              </a:lnSpc>
              <a:buFont typeface="Wingdings" panose="05000000000000000000" pitchFamily="2" charset="2"/>
              <a:buChar char="ü"/>
            </a:pPr>
            <a:r>
              <a:rPr lang="en-US" altLang="en-US"/>
              <a:t>Husbands fail to be godly leaders because of laziness or fear.</a:t>
            </a:r>
          </a:p>
        </p:txBody>
      </p:sp>
    </p:spTree>
  </p:cSld>
  <p:clrMapOvr>
    <a:masterClrMapping/>
  </p:clrMapOvr>
  <p:transition>
    <p:random/>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Number Placeholder 5">
            <a:extLst>
              <a:ext uri="{FF2B5EF4-FFF2-40B4-BE49-F238E27FC236}">
                <a16:creationId xmlns:a16="http://schemas.microsoft.com/office/drawing/2014/main" id="{3F06E71A-294F-414A-ABCF-066B6F21E8A2}"/>
              </a:ext>
            </a:extLst>
          </p:cNvPr>
          <p:cNvSpPr>
            <a:spLocks noGrp="1"/>
          </p:cNvSpPr>
          <p:nvPr>
            <p:ph type="sldNum" sz="quarter" idx="12"/>
          </p:nvPr>
        </p:nvSpPr>
        <p:spPr>
          <a:noFill/>
        </p:spPr>
        <p:txBody>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fld id="{B8581E86-D9B8-4073-AE2D-593874AB3948}" type="slidenum">
              <a:rPr lang="en-US" altLang="en-US" sz="1200">
                <a:solidFill>
                  <a:srgbClr val="996633"/>
                </a:solidFill>
              </a:rPr>
              <a:pPr/>
              <a:t>19</a:t>
            </a:fld>
            <a:endParaRPr lang="en-US" altLang="en-US" sz="1200">
              <a:solidFill>
                <a:srgbClr val="996633"/>
              </a:solidFill>
            </a:endParaRPr>
          </a:p>
        </p:txBody>
      </p:sp>
      <p:sp>
        <p:nvSpPr>
          <p:cNvPr id="36867" name="Rectangle 2">
            <a:extLst>
              <a:ext uri="{FF2B5EF4-FFF2-40B4-BE49-F238E27FC236}">
                <a16:creationId xmlns:a16="http://schemas.microsoft.com/office/drawing/2014/main" id="{BA5B8F38-6A16-4F06-9A3A-301340361249}"/>
              </a:ext>
            </a:extLst>
          </p:cNvPr>
          <p:cNvSpPr>
            <a:spLocks noGrp="1" noChangeArrowheads="1"/>
          </p:cNvSpPr>
          <p:nvPr>
            <p:ph type="title"/>
          </p:nvPr>
        </p:nvSpPr>
        <p:spPr>
          <a:xfrm>
            <a:off x="3810000" y="304800"/>
            <a:ext cx="6400800" cy="685800"/>
          </a:xfrm>
        </p:spPr>
        <p:txBody>
          <a:bodyPr/>
          <a:lstStyle/>
          <a:p>
            <a:pPr eaLnBrk="1" hangingPunct="1"/>
            <a:r>
              <a:rPr lang="en-US" altLang="en-US"/>
              <a:t>His Headship</a:t>
            </a:r>
          </a:p>
        </p:txBody>
      </p:sp>
      <p:sp>
        <p:nvSpPr>
          <p:cNvPr id="36868" name="Rectangle 3">
            <a:extLst>
              <a:ext uri="{FF2B5EF4-FFF2-40B4-BE49-F238E27FC236}">
                <a16:creationId xmlns:a16="http://schemas.microsoft.com/office/drawing/2014/main" id="{A22C7EDC-95A5-4E4B-AF31-52BCF87E0278}"/>
              </a:ext>
            </a:extLst>
          </p:cNvPr>
          <p:cNvSpPr>
            <a:spLocks noGrp="1" noChangeArrowheads="1"/>
          </p:cNvSpPr>
          <p:nvPr>
            <p:ph type="body" idx="1"/>
          </p:nvPr>
        </p:nvSpPr>
        <p:spPr>
          <a:xfrm>
            <a:off x="3352800" y="1371600"/>
            <a:ext cx="7086600" cy="5867400"/>
          </a:xfrm>
        </p:spPr>
        <p:txBody>
          <a:bodyPr/>
          <a:lstStyle/>
          <a:p>
            <a:pPr eaLnBrk="1" hangingPunct="1"/>
            <a:r>
              <a:rPr lang="en-US" altLang="en-US" sz="2400"/>
              <a:t>The Father exercises authority within the Godhead, sending the Son and Spirit and the Son obeying the Father (John 14:16; 15:10).  The church (bride) should submit to Christ (Eph. 5:24).  Marriage is analogous.  </a:t>
            </a:r>
          </a:p>
          <a:p>
            <a:pPr eaLnBrk="1" hangingPunct="1"/>
            <a:r>
              <a:rPr lang="en-US" altLang="en-US" sz="2400"/>
              <a:t>Cults pervert the divine Groom/Bride analogy.  Cultic grooms exploit, lie, manipulate and take from the Bride, giving false truth, holding false authority, giving false community and a false worldview, leading to destruction.</a:t>
            </a:r>
          </a:p>
          <a:p>
            <a:pPr eaLnBrk="1" hangingPunct="1"/>
            <a:r>
              <a:rPr lang="en-US" altLang="en-US" sz="2400"/>
              <a:t>The wife should submit in “everything” (Col. 3:18; Eph. 5:24), except if told to sin.  She may disagree, and she should provide her perspective, but not disobey.</a:t>
            </a:r>
          </a:p>
        </p:txBody>
      </p:sp>
    </p:spTree>
  </p:cSld>
  <p:clrMapOvr>
    <a:masterClrMapping/>
  </p:clrMapOvr>
  <p:transition>
    <p:random/>
  </p:transition>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7DC958B9-1D9B-4867-AA37-07166D181570}"/>
              </a:ext>
            </a:extLst>
          </p:cNvPr>
          <p:cNvSpPr>
            <a:spLocks noGrp="1"/>
          </p:cNvSpPr>
          <p:nvPr>
            <p:ph type="sldNum" sz="quarter" idx="12"/>
          </p:nvPr>
        </p:nvSpPr>
        <p:spPr/>
        <p:txBody>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fld id="{E5CD28EA-6C82-4979-A612-0B0F6A590C6E}" type="slidenum">
              <a:rPr lang="en-US" altLang="en-US" sz="1400">
                <a:solidFill>
                  <a:schemeClr val="bg1"/>
                </a:solidFill>
                <a:latin typeface="Times New Roman" panose="02020603050405020304" pitchFamily="18" charset="0"/>
              </a:rPr>
              <a:pPr/>
              <a:t>2</a:t>
            </a:fld>
            <a:endParaRPr lang="en-US" altLang="en-US" sz="1400">
              <a:solidFill>
                <a:schemeClr val="bg1"/>
              </a:solidFill>
              <a:latin typeface="Times New Roman" panose="02020603050405020304" pitchFamily="18" charset="0"/>
            </a:endParaRPr>
          </a:p>
        </p:txBody>
      </p:sp>
      <p:sp>
        <p:nvSpPr>
          <p:cNvPr id="37890" name="Rectangle 2">
            <a:extLst>
              <a:ext uri="{FF2B5EF4-FFF2-40B4-BE49-F238E27FC236}">
                <a16:creationId xmlns:a16="http://schemas.microsoft.com/office/drawing/2014/main" id="{9E87AE57-3680-4F5B-B024-231814C7E700}"/>
              </a:ext>
            </a:extLst>
          </p:cNvPr>
          <p:cNvSpPr>
            <a:spLocks noGrp="1" noChangeArrowheads="1"/>
          </p:cNvSpPr>
          <p:nvPr>
            <p:ph type="title"/>
          </p:nvPr>
        </p:nvSpPr>
        <p:spPr/>
        <p:txBody>
          <a:bodyPr/>
          <a:lstStyle/>
          <a:p>
            <a:pPr>
              <a:defRPr/>
            </a:pPr>
            <a:r>
              <a:rPr lang="en-US" altLang="en-US"/>
              <a:t>“Hey, Adam !”</a:t>
            </a:r>
          </a:p>
        </p:txBody>
      </p:sp>
      <p:sp>
        <p:nvSpPr>
          <p:cNvPr id="37891" name="Rectangle 3">
            <a:extLst>
              <a:ext uri="{FF2B5EF4-FFF2-40B4-BE49-F238E27FC236}">
                <a16:creationId xmlns:a16="http://schemas.microsoft.com/office/drawing/2014/main" id="{9B4EAAC1-981C-4E93-8E9F-DE15DD9B722D}"/>
              </a:ext>
            </a:extLst>
          </p:cNvPr>
          <p:cNvSpPr>
            <a:spLocks noGrp="1" noChangeArrowheads="1"/>
          </p:cNvSpPr>
          <p:nvPr>
            <p:ph type="body" idx="1"/>
          </p:nvPr>
        </p:nvSpPr>
        <p:spPr>
          <a:xfrm>
            <a:off x="2209800" y="1676400"/>
            <a:ext cx="7772400" cy="4419600"/>
          </a:xfrm>
        </p:spPr>
        <p:txBody>
          <a:bodyPr/>
          <a:lstStyle/>
          <a:p>
            <a:pPr>
              <a:defRPr/>
            </a:pPr>
            <a:r>
              <a:rPr lang="en-US" altLang="en-US"/>
              <a:t>Genesis and the Garden are factual history.</a:t>
            </a:r>
          </a:p>
          <a:p>
            <a:pPr>
              <a:defRPr/>
            </a:pPr>
            <a:r>
              <a:rPr lang="en-US" altLang="en-US"/>
              <a:t>If they weren’t, then </a:t>
            </a:r>
            <a:r>
              <a:rPr lang="en-US" altLang="en-US" u="sng"/>
              <a:t>Paul</a:t>
            </a:r>
            <a:r>
              <a:rPr lang="en-US" altLang="en-US"/>
              <a:t> (2 Cor. 11:3; Eph. 5:31; 1 Tim. 2:13-14); </a:t>
            </a:r>
            <a:r>
              <a:rPr lang="en-US" altLang="en-US" u="sng"/>
              <a:t>Luke</a:t>
            </a:r>
            <a:r>
              <a:rPr lang="en-US" altLang="en-US"/>
              <a:t> (Luke 3:38), </a:t>
            </a:r>
            <a:r>
              <a:rPr lang="en-US" altLang="en-US" u="sng"/>
              <a:t>Jude</a:t>
            </a:r>
            <a:r>
              <a:rPr lang="en-US" altLang="en-US"/>
              <a:t> (Jude 1:14) and </a:t>
            </a:r>
            <a:r>
              <a:rPr lang="en-US" altLang="en-US" u="sng"/>
              <a:t>Jesus</a:t>
            </a:r>
            <a:r>
              <a:rPr lang="en-US" altLang="en-US"/>
              <a:t> (Gen. 1:27; 2:24; Matt. 19:4-6) were wrong.  Would Jesus quote a myth to argue against divorce?</a:t>
            </a:r>
          </a:p>
          <a:p>
            <a:pPr>
              <a:defRPr/>
            </a:pPr>
            <a:r>
              <a:rPr lang="en-US" altLang="en-US"/>
              <a:t>Adam was so real, you could have delivered a pizza to him.</a:t>
            </a:r>
          </a:p>
        </p:txBody>
      </p:sp>
      <p:pic>
        <p:nvPicPr>
          <p:cNvPr id="19461" name="Picture 4" descr="j0157725">
            <a:extLst>
              <a:ext uri="{FF2B5EF4-FFF2-40B4-BE49-F238E27FC236}">
                <a16:creationId xmlns:a16="http://schemas.microsoft.com/office/drawing/2014/main" id="{93CBCE3E-448D-46FE-BD9F-E3EC8F8DB16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672514" y="0"/>
            <a:ext cx="1995487" cy="2362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pull dir="d"/>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5" presetClass="entr" presetSubtype="0" fill="hold" grpId="0" nodeType="withEffect">
                                  <p:stCondLst>
                                    <p:cond delay="0"/>
                                  </p:stCondLst>
                                  <p:childTnLst>
                                    <p:set>
                                      <p:cBhvr>
                                        <p:cTn id="6" dur="1" fill="hold">
                                          <p:stCondLst>
                                            <p:cond delay="0"/>
                                          </p:stCondLst>
                                        </p:cTn>
                                        <p:tgtEl>
                                          <p:spTgt spid="37890"/>
                                        </p:tgtEl>
                                        <p:attrNameLst>
                                          <p:attrName>style.visibility</p:attrName>
                                        </p:attrNameLst>
                                      </p:cBhvr>
                                      <p:to>
                                        <p:strVal val="visible"/>
                                      </p:to>
                                    </p:set>
                                    <p:anim calcmode="lin" valueType="num">
                                      <p:cBhvr>
                                        <p:cTn id="7" dur="1000" fill="hold">
                                          <p:stCondLst>
                                            <p:cond delay="0"/>
                                          </p:stCondLst>
                                        </p:cTn>
                                        <p:tgtEl>
                                          <p:spTgt spid="37890"/>
                                        </p:tgtEl>
                                        <p:attrNameLst>
                                          <p:attrName>style.rotation</p:attrName>
                                        </p:attrNameLst>
                                      </p:cBhvr>
                                      <p:tavLst>
                                        <p:tav tm="0">
                                          <p:val>
                                            <p:fltVal val="-90"/>
                                          </p:val>
                                        </p:tav>
                                        <p:tav tm="100000">
                                          <p:val>
                                            <p:fltVal val="0"/>
                                          </p:val>
                                        </p:tav>
                                      </p:tavLst>
                                    </p:anim>
                                    <p:anim calcmode="lin" valueType="num">
                                      <p:cBhvr>
                                        <p:cTn id="8" dur="1000" fill="hold">
                                          <p:stCondLst>
                                            <p:cond delay="0"/>
                                          </p:stCondLst>
                                        </p:cTn>
                                        <p:tgtEl>
                                          <p:spTgt spid="37890"/>
                                        </p:tgtEl>
                                        <p:attrNameLst>
                                          <p:attrName>ppt_w</p:attrName>
                                        </p:attrNameLst>
                                      </p:cBhvr>
                                      <p:tavLst>
                                        <p:tav tm="0">
                                          <p:val>
                                            <p:strVal val="#ppt_w-.5"/>
                                          </p:val>
                                        </p:tav>
                                        <p:tav tm="50000">
                                          <p:val>
                                            <p:strVal val="#ppt_w-.5"/>
                                          </p:val>
                                        </p:tav>
                                        <p:tav tm="100000">
                                          <p:val>
                                            <p:strVal val="#ppt_w"/>
                                          </p:val>
                                        </p:tav>
                                      </p:tavLst>
                                    </p:anim>
                                    <p:anim calcmode="lin" valueType="num">
                                      <p:cBhvr>
                                        <p:cTn id="9" dur="1000" fill="hold">
                                          <p:stCondLst>
                                            <p:cond delay="0"/>
                                          </p:stCondLst>
                                        </p:cTn>
                                        <p:tgtEl>
                                          <p:spTgt spid="37890"/>
                                        </p:tgtEl>
                                        <p:attrNameLst>
                                          <p:attrName>ppt_h</p:attrName>
                                        </p:attrNameLst>
                                      </p:cBhvr>
                                      <p:tavLst>
                                        <p:tav tm="0">
                                          <p:val>
                                            <p:strVal val="#ppt_h"/>
                                          </p:val>
                                        </p:tav>
                                        <p:tav tm="100000">
                                          <p:val>
                                            <p:strVal val="#ppt_h"/>
                                          </p:val>
                                        </p:tav>
                                      </p:tavLst>
                                    </p:anim>
                                    <p:anim calcmode="lin" valueType="num">
                                      <p:cBhvr>
                                        <p:cTn id="10" dur="1000" fill="hold">
                                          <p:stCondLst>
                                            <p:cond delay="0"/>
                                          </p:stCondLst>
                                        </p:cTn>
                                        <p:tgtEl>
                                          <p:spTgt spid="37890"/>
                                        </p:tgtEl>
                                        <p:attrNameLst>
                                          <p:attrName>ppt_x</p:attrName>
                                        </p:attrNameLst>
                                      </p:cBhvr>
                                      <p:tavLst>
                                        <p:tav tm="0">
                                          <p:val>
                                            <p:strVal val="#ppt_x+.4"/>
                                          </p:val>
                                        </p:tav>
                                        <p:tav tm="100000">
                                          <p:val>
                                            <p:strVal val="#ppt_x"/>
                                          </p:val>
                                        </p:tav>
                                      </p:tavLst>
                                    </p:anim>
                                    <p:anim calcmode="lin" valueType="num">
                                      <p:cBhvr>
                                        <p:cTn id="11" dur="1000" fill="hold">
                                          <p:stCondLst>
                                            <p:cond delay="0"/>
                                          </p:stCondLst>
                                        </p:cTn>
                                        <p:tgtEl>
                                          <p:spTgt spid="37890"/>
                                        </p:tgtEl>
                                        <p:attrNameLst>
                                          <p:attrName>ppt_y</p:attrName>
                                        </p:attrNameLst>
                                      </p:cBhvr>
                                      <p:tavLst>
                                        <p:tav tm="0">
                                          <p:val>
                                            <p:strVal val="#ppt_y-.2"/>
                                          </p:val>
                                        </p:tav>
                                        <p:tav tm="50000">
                                          <p:val>
                                            <p:strVal val="#ppt_y+.1"/>
                                          </p:val>
                                        </p:tav>
                                        <p:tav tm="100000">
                                          <p:val>
                                            <p:strVal val="#ppt_y"/>
                                          </p:val>
                                        </p:tav>
                                      </p:tavLst>
                                    </p:anim>
                                  </p:childTnLst>
                                </p:cTn>
                              </p:par>
                            </p:childTnLst>
                          </p:cTn>
                        </p:par>
                      </p:childTnLst>
                    </p:cTn>
                  </p:par>
                  <p:par>
                    <p:cTn id="12" fill="hold" nodeType="clickPar">
                      <p:stCondLst>
                        <p:cond delay="indefinite"/>
                      </p:stCondLst>
                      <p:childTnLst>
                        <p:par>
                          <p:cTn id="13" fill="hold" nodeType="withGroup">
                            <p:stCondLst>
                              <p:cond delay="0"/>
                            </p:stCondLst>
                            <p:childTnLst>
                              <p:par>
                                <p:cTn id="14" presetID="54" presetClass="entr" presetSubtype="0" accel="100000" fill="hold" grpId="0" nodeType="clickEffect">
                                  <p:stCondLst>
                                    <p:cond delay="0"/>
                                  </p:stCondLst>
                                  <p:childTnLst>
                                    <p:set>
                                      <p:cBhvr>
                                        <p:cTn id="15" dur="1" fill="hold">
                                          <p:stCondLst>
                                            <p:cond delay="0"/>
                                          </p:stCondLst>
                                        </p:cTn>
                                        <p:tgtEl>
                                          <p:spTgt spid="37891">
                                            <p:txEl>
                                              <p:pRg st="0" end="0"/>
                                            </p:txEl>
                                          </p:spTgt>
                                        </p:tgtEl>
                                        <p:attrNameLst>
                                          <p:attrName>style.visibility</p:attrName>
                                        </p:attrNameLst>
                                      </p:cBhvr>
                                      <p:to>
                                        <p:strVal val="visible"/>
                                      </p:to>
                                    </p:set>
                                    <p:anim calcmode="lin" valueType="num">
                                      <p:cBhvr>
                                        <p:cTn id="16" dur="500" fill="hold"/>
                                        <p:tgtEl>
                                          <p:spTgt spid="37891">
                                            <p:txEl>
                                              <p:pRg st="0" end="0"/>
                                            </p:txEl>
                                          </p:spTgt>
                                        </p:tgtEl>
                                        <p:attrNameLst>
                                          <p:attrName>ppt_w</p:attrName>
                                        </p:attrNameLst>
                                      </p:cBhvr>
                                      <p:tavLst>
                                        <p:tav tm="0">
                                          <p:val>
                                            <p:strVal val="#ppt_w*0.05"/>
                                          </p:val>
                                        </p:tav>
                                        <p:tav tm="100000">
                                          <p:val>
                                            <p:strVal val="#ppt_w"/>
                                          </p:val>
                                        </p:tav>
                                      </p:tavLst>
                                    </p:anim>
                                    <p:anim calcmode="lin" valueType="num">
                                      <p:cBhvr>
                                        <p:cTn id="17" dur="500" fill="hold"/>
                                        <p:tgtEl>
                                          <p:spTgt spid="37891">
                                            <p:txEl>
                                              <p:pRg st="0" end="0"/>
                                            </p:txEl>
                                          </p:spTgt>
                                        </p:tgtEl>
                                        <p:attrNameLst>
                                          <p:attrName>ppt_h</p:attrName>
                                        </p:attrNameLst>
                                      </p:cBhvr>
                                      <p:tavLst>
                                        <p:tav tm="0">
                                          <p:val>
                                            <p:strVal val="#ppt_h"/>
                                          </p:val>
                                        </p:tav>
                                        <p:tav tm="100000">
                                          <p:val>
                                            <p:strVal val="#ppt_h"/>
                                          </p:val>
                                        </p:tav>
                                      </p:tavLst>
                                    </p:anim>
                                    <p:anim calcmode="lin" valueType="num">
                                      <p:cBhvr>
                                        <p:cTn id="18" dur="500" fill="hold"/>
                                        <p:tgtEl>
                                          <p:spTgt spid="37891">
                                            <p:txEl>
                                              <p:pRg st="0" end="0"/>
                                            </p:txEl>
                                          </p:spTgt>
                                        </p:tgtEl>
                                        <p:attrNameLst>
                                          <p:attrName>ppt_x</p:attrName>
                                        </p:attrNameLst>
                                      </p:cBhvr>
                                      <p:tavLst>
                                        <p:tav tm="0">
                                          <p:val>
                                            <p:strVal val="#ppt_x-.2"/>
                                          </p:val>
                                        </p:tav>
                                        <p:tav tm="100000">
                                          <p:val>
                                            <p:strVal val="#ppt_x"/>
                                          </p:val>
                                        </p:tav>
                                      </p:tavLst>
                                    </p:anim>
                                    <p:anim calcmode="lin" valueType="num">
                                      <p:cBhvr>
                                        <p:cTn id="19" dur="500" fill="hold"/>
                                        <p:tgtEl>
                                          <p:spTgt spid="37891">
                                            <p:txEl>
                                              <p:pRg st="0" end="0"/>
                                            </p:txEl>
                                          </p:spTgt>
                                        </p:tgtEl>
                                        <p:attrNameLst>
                                          <p:attrName>ppt_y</p:attrName>
                                        </p:attrNameLst>
                                      </p:cBhvr>
                                      <p:tavLst>
                                        <p:tav tm="0">
                                          <p:val>
                                            <p:strVal val="#ppt_y"/>
                                          </p:val>
                                        </p:tav>
                                        <p:tav tm="100000">
                                          <p:val>
                                            <p:strVal val="#ppt_y"/>
                                          </p:val>
                                        </p:tav>
                                      </p:tavLst>
                                    </p:anim>
                                    <p:animEffect transition="in" filter="fade">
                                      <p:cBhvr>
                                        <p:cTn id="20" dur="500"/>
                                        <p:tgtEl>
                                          <p:spTgt spid="37891">
                                            <p:txEl>
                                              <p:pRg st="0" end="0"/>
                                            </p:txEl>
                                          </p:spTgt>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54" presetClass="entr" presetSubtype="0" accel="100000" fill="hold" grpId="0" nodeType="clickEffect">
                                  <p:stCondLst>
                                    <p:cond delay="0"/>
                                  </p:stCondLst>
                                  <p:childTnLst>
                                    <p:set>
                                      <p:cBhvr>
                                        <p:cTn id="24" dur="1" fill="hold">
                                          <p:stCondLst>
                                            <p:cond delay="0"/>
                                          </p:stCondLst>
                                        </p:cTn>
                                        <p:tgtEl>
                                          <p:spTgt spid="37891">
                                            <p:txEl>
                                              <p:pRg st="1" end="1"/>
                                            </p:txEl>
                                          </p:spTgt>
                                        </p:tgtEl>
                                        <p:attrNameLst>
                                          <p:attrName>style.visibility</p:attrName>
                                        </p:attrNameLst>
                                      </p:cBhvr>
                                      <p:to>
                                        <p:strVal val="visible"/>
                                      </p:to>
                                    </p:set>
                                    <p:anim calcmode="lin" valueType="num">
                                      <p:cBhvr>
                                        <p:cTn id="25" dur="500" fill="hold"/>
                                        <p:tgtEl>
                                          <p:spTgt spid="37891">
                                            <p:txEl>
                                              <p:pRg st="1" end="1"/>
                                            </p:txEl>
                                          </p:spTgt>
                                        </p:tgtEl>
                                        <p:attrNameLst>
                                          <p:attrName>ppt_w</p:attrName>
                                        </p:attrNameLst>
                                      </p:cBhvr>
                                      <p:tavLst>
                                        <p:tav tm="0">
                                          <p:val>
                                            <p:strVal val="#ppt_w*0.05"/>
                                          </p:val>
                                        </p:tav>
                                        <p:tav tm="100000">
                                          <p:val>
                                            <p:strVal val="#ppt_w"/>
                                          </p:val>
                                        </p:tav>
                                      </p:tavLst>
                                    </p:anim>
                                    <p:anim calcmode="lin" valueType="num">
                                      <p:cBhvr>
                                        <p:cTn id="26" dur="500" fill="hold"/>
                                        <p:tgtEl>
                                          <p:spTgt spid="37891">
                                            <p:txEl>
                                              <p:pRg st="1" end="1"/>
                                            </p:txEl>
                                          </p:spTgt>
                                        </p:tgtEl>
                                        <p:attrNameLst>
                                          <p:attrName>ppt_h</p:attrName>
                                        </p:attrNameLst>
                                      </p:cBhvr>
                                      <p:tavLst>
                                        <p:tav tm="0">
                                          <p:val>
                                            <p:strVal val="#ppt_h"/>
                                          </p:val>
                                        </p:tav>
                                        <p:tav tm="100000">
                                          <p:val>
                                            <p:strVal val="#ppt_h"/>
                                          </p:val>
                                        </p:tav>
                                      </p:tavLst>
                                    </p:anim>
                                    <p:anim calcmode="lin" valueType="num">
                                      <p:cBhvr>
                                        <p:cTn id="27" dur="500" fill="hold"/>
                                        <p:tgtEl>
                                          <p:spTgt spid="37891">
                                            <p:txEl>
                                              <p:pRg st="1" end="1"/>
                                            </p:txEl>
                                          </p:spTgt>
                                        </p:tgtEl>
                                        <p:attrNameLst>
                                          <p:attrName>ppt_x</p:attrName>
                                        </p:attrNameLst>
                                      </p:cBhvr>
                                      <p:tavLst>
                                        <p:tav tm="0">
                                          <p:val>
                                            <p:strVal val="#ppt_x-.2"/>
                                          </p:val>
                                        </p:tav>
                                        <p:tav tm="100000">
                                          <p:val>
                                            <p:strVal val="#ppt_x"/>
                                          </p:val>
                                        </p:tav>
                                      </p:tavLst>
                                    </p:anim>
                                    <p:anim calcmode="lin" valueType="num">
                                      <p:cBhvr>
                                        <p:cTn id="28" dur="500" fill="hold"/>
                                        <p:tgtEl>
                                          <p:spTgt spid="37891">
                                            <p:txEl>
                                              <p:pRg st="1" end="1"/>
                                            </p:txEl>
                                          </p:spTgt>
                                        </p:tgtEl>
                                        <p:attrNameLst>
                                          <p:attrName>ppt_y</p:attrName>
                                        </p:attrNameLst>
                                      </p:cBhvr>
                                      <p:tavLst>
                                        <p:tav tm="0">
                                          <p:val>
                                            <p:strVal val="#ppt_y"/>
                                          </p:val>
                                        </p:tav>
                                        <p:tav tm="100000">
                                          <p:val>
                                            <p:strVal val="#ppt_y"/>
                                          </p:val>
                                        </p:tav>
                                      </p:tavLst>
                                    </p:anim>
                                    <p:animEffect transition="in" filter="fade">
                                      <p:cBhvr>
                                        <p:cTn id="29" dur="500"/>
                                        <p:tgtEl>
                                          <p:spTgt spid="37891">
                                            <p:txEl>
                                              <p:pRg st="1" end="1"/>
                                            </p:txEl>
                                          </p:spTgt>
                                        </p:tgtEl>
                                      </p:cBhvr>
                                    </p:animEffect>
                                  </p:childTnLst>
                                </p:cTn>
                              </p:par>
                            </p:childTnLst>
                          </p:cTn>
                        </p:par>
                      </p:childTnLst>
                    </p:cTn>
                  </p:par>
                  <p:par>
                    <p:cTn id="30" fill="hold" nodeType="clickPar">
                      <p:stCondLst>
                        <p:cond delay="indefinite"/>
                      </p:stCondLst>
                      <p:childTnLst>
                        <p:par>
                          <p:cTn id="31" fill="hold" nodeType="withGroup">
                            <p:stCondLst>
                              <p:cond delay="0"/>
                            </p:stCondLst>
                            <p:childTnLst>
                              <p:par>
                                <p:cTn id="32" presetID="54" presetClass="entr" presetSubtype="0" accel="100000" fill="hold" grpId="0" nodeType="clickEffect">
                                  <p:stCondLst>
                                    <p:cond delay="0"/>
                                  </p:stCondLst>
                                  <p:childTnLst>
                                    <p:set>
                                      <p:cBhvr>
                                        <p:cTn id="33" dur="1" fill="hold">
                                          <p:stCondLst>
                                            <p:cond delay="0"/>
                                          </p:stCondLst>
                                        </p:cTn>
                                        <p:tgtEl>
                                          <p:spTgt spid="37891">
                                            <p:txEl>
                                              <p:pRg st="2" end="2"/>
                                            </p:txEl>
                                          </p:spTgt>
                                        </p:tgtEl>
                                        <p:attrNameLst>
                                          <p:attrName>style.visibility</p:attrName>
                                        </p:attrNameLst>
                                      </p:cBhvr>
                                      <p:to>
                                        <p:strVal val="visible"/>
                                      </p:to>
                                    </p:set>
                                    <p:anim calcmode="lin" valueType="num">
                                      <p:cBhvr>
                                        <p:cTn id="34" dur="500" fill="hold"/>
                                        <p:tgtEl>
                                          <p:spTgt spid="37891">
                                            <p:txEl>
                                              <p:pRg st="2" end="2"/>
                                            </p:txEl>
                                          </p:spTgt>
                                        </p:tgtEl>
                                        <p:attrNameLst>
                                          <p:attrName>ppt_w</p:attrName>
                                        </p:attrNameLst>
                                      </p:cBhvr>
                                      <p:tavLst>
                                        <p:tav tm="0">
                                          <p:val>
                                            <p:strVal val="#ppt_w*0.05"/>
                                          </p:val>
                                        </p:tav>
                                        <p:tav tm="100000">
                                          <p:val>
                                            <p:strVal val="#ppt_w"/>
                                          </p:val>
                                        </p:tav>
                                      </p:tavLst>
                                    </p:anim>
                                    <p:anim calcmode="lin" valueType="num">
                                      <p:cBhvr>
                                        <p:cTn id="35" dur="500" fill="hold"/>
                                        <p:tgtEl>
                                          <p:spTgt spid="37891">
                                            <p:txEl>
                                              <p:pRg st="2" end="2"/>
                                            </p:txEl>
                                          </p:spTgt>
                                        </p:tgtEl>
                                        <p:attrNameLst>
                                          <p:attrName>ppt_h</p:attrName>
                                        </p:attrNameLst>
                                      </p:cBhvr>
                                      <p:tavLst>
                                        <p:tav tm="0">
                                          <p:val>
                                            <p:strVal val="#ppt_h"/>
                                          </p:val>
                                        </p:tav>
                                        <p:tav tm="100000">
                                          <p:val>
                                            <p:strVal val="#ppt_h"/>
                                          </p:val>
                                        </p:tav>
                                      </p:tavLst>
                                    </p:anim>
                                    <p:anim calcmode="lin" valueType="num">
                                      <p:cBhvr>
                                        <p:cTn id="36" dur="500" fill="hold"/>
                                        <p:tgtEl>
                                          <p:spTgt spid="37891">
                                            <p:txEl>
                                              <p:pRg st="2" end="2"/>
                                            </p:txEl>
                                          </p:spTgt>
                                        </p:tgtEl>
                                        <p:attrNameLst>
                                          <p:attrName>ppt_x</p:attrName>
                                        </p:attrNameLst>
                                      </p:cBhvr>
                                      <p:tavLst>
                                        <p:tav tm="0">
                                          <p:val>
                                            <p:strVal val="#ppt_x-.2"/>
                                          </p:val>
                                        </p:tav>
                                        <p:tav tm="100000">
                                          <p:val>
                                            <p:strVal val="#ppt_x"/>
                                          </p:val>
                                        </p:tav>
                                      </p:tavLst>
                                    </p:anim>
                                    <p:anim calcmode="lin" valueType="num">
                                      <p:cBhvr>
                                        <p:cTn id="37" dur="500" fill="hold"/>
                                        <p:tgtEl>
                                          <p:spTgt spid="37891">
                                            <p:txEl>
                                              <p:pRg st="2" end="2"/>
                                            </p:txEl>
                                          </p:spTgt>
                                        </p:tgtEl>
                                        <p:attrNameLst>
                                          <p:attrName>ppt_y</p:attrName>
                                        </p:attrNameLst>
                                      </p:cBhvr>
                                      <p:tavLst>
                                        <p:tav tm="0">
                                          <p:val>
                                            <p:strVal val="#ppt_y"/>
                                          </p:val>
                                        </p:tav>
                                        <p:tav tm="100000">
                                          <p:val>
                                            <p:strVal val="#ppt_y"/>
                                          </p:val>
                                        </p:tav>
                                      </p:tavLst>
                                    </p:anim>
                                    <p:animEffect transition="in" filter="fade">
                                      <p:cBhvr>
                                        <p:cTn id="38" dur="500"/>
                                        <p:tgtEl>
                                          <p:spTgt spid="37891">
                                            <p:txEl>
                                              <p:pRg st="2" end="2"/>
                                            </p:txEl>
                                          </p:spTgt>
                                        </p:tgtEl>
                                      </p:cBhvr>
                                    </p:animEffect>
                                  </p:childTnLst>
                                </p:cTn>
                              </p:par>
                            </p:childTnLst>
                          </p:cTn>
                        </p:par>
                      </p:childTnLst>
                    </p:cTn>
                  </p:par>
                  <p:par>
                    <p:cTn id="39" fill="hold" nodeType="clickPar">
                      <p:stCondLst>
                        <p:cond delay="indefinite"/>
                      </p:stCondLst>
                      <p:childTnLst>
                        <p:par>
                          <p:cTn id="40" fill="hold" nodeType="withGroup">
                            <p:stCondLst>
                              <p:cond delay="0"/>
                            </p:stCondLst>
                            <p:childTnLst>
                              <p:par>
                                <p:cTn id="41" presetID="25" presetClass="exit" presetSubtype="0" fill="hold" grpId="1" nodeType="clickEffect">
                                  <p:stCondLst>
                                    <p:cond delay="0"/>
                                  </p:stCondLst>
                                  <p:childTnLst>
                                    <p:anim calcmode="lin" valueType="num">
                                      <p:cBhvr>
                                        <p:cTn id="42" dur="2000" fill="hold"/>
                                        <p:tgtEl>
                                          <p:spTgt spid="37890"/>
                                        </p:tgtEl>
                                        <p:attrNameLst>
                                          <p:attrName>style.rotation</p:attrName>
                                        </p:attrNameLst>
                                      </p:cBhvr>
                                      <p:tavLst>
                                        <p:tav tm="0">
                                          <p:val>
                                            <p:fltVal val="0"/>
                                          </p:val>
                                        </p:tav>
                                        <p:tav tm="100000">
                                          <p:val>
                                            <p:fltVal val="-90"/>
                                          </p:val>
                                        </p:tav>
                                      </p:tavLst>
                                    </p:anim>
                                    <p:anim calcmode="lin" valueType="num">
                                      <p:cBhvr>
                                        <p:cTn id="43" dur="2000" fill="hold"/>
                                        <p:tgtEl>
                                          <p:spTgt spid="37890"/>
                                        </p:tgtEl>
                                        <p:attrNameLst>
                                          <p:attrName>ppt_w</p:attrName>
                                        </p:attrNameLst>
                                      </p:cBhvr>
                                      <p:tavLst>
                                        <p:tav tm="0">
                                          <p:val>
                                            <p:strVal val="ppt_w"/>
                                          </p:val>
                                        </p:tav>
                                        <p:tav tm="50000">
                                          <p:val>
                                            <p:strVal val="ppt_w-.5"/>
                                          </p:val>
                                        </p:tav>
                                        <p:tav tm="100000">
                                          <p:val>
                                            <p:strVal val="ppt_w-.5"/>
                                          </p:val>
                                        </p:tav>
                                      </p:tavLst>
                                    </p:anim>
                                    <p:anim calcmode="lin" valueType="num">
                                      <p:cBhvr>
                                        <p:cTn id="44" dur="2000" fill="hold"/>
                                        <p:tgtEl>
                                          <p:spTgt spid="37890"/>
                                        </p:tgtEl>
                                        <p:attrNameLst>
                                          <p:attrName>ppt_h</p:attrName>
                                        </p:attrNameLst>
                                      </p:cBhvr>
                                      <p:tavLst>
                                        <p:tav tm="0">
                                          <p:val>
                                            <p:strVal val="ppt_h"/>
                                          </p:val>
                                        </p:tav>
                                        <p:tav tm="100000">
                                          <p:val>
                                            <p:strVal val="ppt_h"/>
                                          </p:val>
                                        </p:tav>
                                      </p:tavLst>
                                    </p:anim>
                                    <p:anim calcmode="lin" valueType="num">
                                      <p:cBhvr>
                                        <p:cTn id="45" dur="2000" fill="hold"/>
                                        <p:tgtEl>
                                          <p:spTgt spid="37890"/>
                                        </p:tgtEl>
                                        <p:attrNameLst>
                                          <p:attrName>ppt_x</p:attrName>
                                        </p:attrNameLst>
                                      </p:cBhvr>
                                      <p:tavLst>
                                        <p:tav tm="0">
                                          <p:val>
                                            <p:strVal val="ppt_x"/>
                                          </p:val>
                                        </p:tav>
                                        <p:tav tm="100000">
                                          <p:val>
                                            <p:strVal val="ppt_x+.4"/>
                                          </p:val>
                                        </p:tav>
                                      </p:tavLst>
                                    </p:anim>
                                    <p:anim calcmode="lin" valueType="num">
                                      <p:cBhvr>
                                        <p:cTn id="46" dur="2000" fill="hold"/>
                                        <p:tgtEl>
                                          <p:spTgt spid="37890"/>
                                        </p:tgtEl>
                                        <p:attrNameLst>
                                          <p:attrName>ppt_y</p:attrName>
                                        </p:attrNameLst>
                                      </p:cBhvr>
                                      <p:tavLst>
                                        <p:tav tm="0">
                                          <p:val>
                                            <p:strVal val="ppt_y"/>
                                          </p:val>
                                        </p:tav>
                                        <p:tav tm="50000">
                                          <p:val>
                                            <p:strVal val="ppt_y+.1"/>
                                          </p:val>
                                        </p:tav>
                                        <p:tav tm="100000">
                                          <p:val>
                                            <p:strVal val="ppt_y-.2"/>
                                          </p:val>
                                        </p:tav>
                                      </p:tavLst>
                                    </p:anim>
                                    <p:set>
                                      <p:cBhvr>
                                        <p:cTn id="47" dur="1" fill="hold">
                                          <p:stCondLst>
                                            <p:cond delay="1998"/>
                                          </p:stCondLst>
                                        </p:cTn>
                                        <p:tgtEl>
                                          <p:spTgt spid="37890"/>
                                        </p:tgtEl>
                                        <p:attrNameLst>
                                          <p:attrName>style.visibility</p:attrName>
                                        </p:attrNameLst>
                                      </p:cBhvr>
                                      <p:to>
                                        <p:strVal val="hidden"/>
                                      </p:to>
                                    </p:set>
                                  </p:childTnLst>
                                </p:cTn>
                              </p:par>
                              <p:par>
                                <p:cTn id="48" presetID="22" presetClass="exit" presetSubtype="8" fill="hold" grpId="1" nodeType="withEffect">
                                  <p:stCondLst>
                                    <p:cond delay="0"/>
                                  </p:stCondLst>
                                  <p:childTnLst>
                                    <p:animEffect transition="out" filter="wipe(left)">
                                      <p:cBhvr>
                                        <p:cTn id="49" dur="500"/>
                                        <p:tgtEl>
                                          <p:spTgt spid="37891">
                                            <p:txEl>
                                              <p:pRg st="0" end="0"/>
                                            </p:txEl>
                                          </p:spTgt>
                                        </p:tgtEl>
                                      </p:cBhvr>
                                    </p:animEffect>
                                    <p:set>
                                      <p:cBhvr>
                                        <p:cTn id="50" dur="1" fill="hold">
                                          <p:stCondLst>
                                            <p:cond delay="499"/>
                                          </p:stCondLst>
                                        </p:cTn>
                                        <p:tgtEl>
                                          <p:spTgt spid="37891">
                                            <p:txEl>
                                              <p:pRg st="0" end="0"/>
                                            </p:txEl>
                                          </p:spTgt>
                                        </p:tgtEl>
                                        <p:attrNameLst>
                                          <p:attrName>style.visibility</p:attrName>
                                        </p:attrNameLst>
                                      </p:cBhvr>
                                      <p:to>
                                        <p:strVal val="hidden"/>
                                      </p:to>
                                    </p:set>
                                  </p:childTnLst>
                                </p:cTn>
                              </p:par>
                              <p:par>
                                <p:cTn id="51" presetID="22" presetClass="exit" presetSubtype="8" fill="hold" grpId="1" nodeType="withEffect">
                                  <p:stCondLst>
                                    <p:cond delay="0"/>
                                  </p:stCondLst>
                                  <p:childTnLst>
                                    <p:animEffect transition="out" filter="wipe(left)">
                                      <p:cBhvr>
                                        <p:cTn id="52" dur="500"/>
                                        <p:tgtEl>
                                          <p:spTgt spid="37891">
                                            <p:txEl>
                                              <p:pRg st="1" end="1"/>
                                            </p:txEl>
                                          </p:spTgt>
                                        </p:tgtEl>
                                      </p:cBhvr>
                                    </p:animEffect>
                                    <p:set>
                                      <p:cBhvr>
                                        <p:cTn id="53" dur="1" fill="hold">
                                          <p:stCondLst>
                                            <p:cond delay="499"/>
                                          </p:stCondLst>
                                        </p:cTn>
                                        <p:tgtEl>
                                          <p:spTgt spid="37891">
                                            <p:txEl>
                                              <p:pRg st="1" end="1"/>
                                            </p:txEl>
                                          </p:spTgt>
                                        </p:tgtEl>
                                        <p:attrNameLst>
                                          <p:attrName>style.visibility</p:attrName>
                                        </p:attrNameLst>
                                      </p:cBhvr>
                                      <p:to>
                                        <p:strVal val="hidden"/>
                                      </p:to>
                                    </p:set>
                                  </p:childTnLst>
                                </p:cTn>
                              </p:par>
                              <p:par>
                                <p:cTn id="54" presetID="22" presetClass="exit" presetSubtype="8" fill="hold" grpId="1" nodeType="withEffect">
                                  <p:stCondLst>
                                    <p:cond delay="0"/>
                                  </p:stCondLst>
                                  <p:childTnLst>
                                    <p:animEffect transition="out" filter="wipe(left)">
                                      <p:cBhvr>
                                        <p:cTn id="55" dur="500"/>
                                        <p:tgtEl>
                                          <p:spTgt spid="37891">
                                            <p:txEl>
                                              <p:pRg st="2" end="2"/>
                                            </p:txEl>
                                          </p:spTgt>
                                        </p:tgtEl>
                                      </p:cBhvr>
                                    </p:animEffect>
                                    <p:set>
                                      <p:cBhvr>
                                        <p:cTn id="56" dur="1" fill="hold">
                                          <p:stCondLst>
                                            <p:cond delay="499"/>
                                          </p:stCondLst>
                                        </p:cTn>
                                        <p:tgtEl>
                                          <p:spTgt spid="37891">
                                            <p:txEl>
                                              <p:pRg st="2" end="2"/>
                                            </p:txEl>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890" grpId="0"/>
      <p:bldP spid="37890" grpId="1"/>
      <p:bldP spid="37891" grpId="0" build="p"/>
      <p:bldP spid="37891" grpId="1" build="allAtOnce"/>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Number Placeholder 5">
            <a:extLst>
              <a:ext uri="{FF2B5EF4-FFF2-40B4-BE49-F238E27FC236}">
                <a16:creationId xmlns:a16="http://schemas.microsoft.com/office/drawing/2014/main" id="{F5896E75-FF8F-4165-B6F9-7BFF79E75619}"/>
              </a:ext>
            </a:extLst>
          </p:cNvPr>
          <p:cNvSpPr>
            <a:spLocks noGrp="1"/>
          </p:cNvSpPr>
          <p:nvPr>
            <p:ph type="sldNum" sz="quarter" idx="12"/>
          </p:nvPr>
        </p:nvSpPr>
        <p:spPr>
          <a:noFill/>
        </p:spPr>
        <p:txBody>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fld id="{669DA5CE-13B4-46B5-B9EB-3AA0C2A278DB}" type="slidenum">
              <a:rPr lang="en-US" altLang="en-US" sz="1200">
                <a:solidFill>
                  <a:srgbClr val="996633"/>
                </a:solidFill>
              </a:rPr>
              <a:pPr/>
              <a:t>20</a:t>
            </a:fld>
            <a:endParaRPr lang="en-US" altLang="en-US" sz="1200">
              <a:solidFill>
                <a:srgbClr val="996633"/>
              </a:solidFill>
            </a:endParaRPr>
          </a:p>
        </p:txBody>
      </p:sp>
      <p:sp>
        <p:nvSpPr>
          <p:cNvPr id="37891" name="Rectangle 2">
            <a:extLst>
              <a:ext uri="{FF2B5EF4-FFF2-40B4-BE49-F238E27FC236}">
                <a16:creationId xmlns:a16="http://schemas.microsoft.com/office/drawing/2014/main" id="{146C12F1-17AD-4E57-9C57-CFC004401960}"/>
              </a:ext>
            </a:extLst>
          </p:cNvPr>
          <p:cNvSpPr>
            <a:spLocks noGrp="1" noChangeArrowheads="1"/>
          </p:cNvSpPr>
          <p:nvPr>
            <p:ph type="title"/>
          </p:nvPr>
        </p:nvSpPr>
        <p:spPr/>
        <p:txBody>
          <a:bodyPr/>
          <a:lstStyle/>
          <a:p>
            <a:pPr eaLnBrk="1" hangingPunct="1"/>
            <a:r>
              <a:rPr lang="en-US" altLang="en-US"/>
              <a:t>His Headship--2</a:t>
            </a:r>
          </a:p>
        </p:txBody>
      </p:sp>
      <p:sp>
        <p:nvSpPr>
          <p:cNvPr id="37892" name="Rectangle 3">
            <a:extLst>
              <a:ext uri="{FF2B5EF4-FFF2-40B4-BE49-F238E27FC236}">
                <a16:creationId xmlns:a16="http://schemas.microsoft.com/office/drawing/2014/main" id="{1F402330-7C64-4DFF-AF75-04370058B49D}"/>
              </a:ext>
            </a:extLst>
          </p:cNvPr>
          <p:cNvSpPr>
            <a:spLocks noGrp="1" noChangeArrowheads="1"/>
          </p:cNvSpPr>
          <p:nvPr>
            <p:ph type="body" idx="1"/>
          </p:nvPr>
        </p:nvSpPr>
        <p:spPr/>
        <p:txBody>
          <a:bodyPr/>
          <a:lstStyle/>
          <a:p>
            <a:pPr eaLnBrk="1" hangingPunct="1"/>
            <a:r>
              <a:rPr lang="en-US" altLang="en-US" sz="2800"/>
              <a:t>Headship is not fun.  He takes final responsibility before God for decisions.  When there is a stalemate, he must break the tie. Sometimes he will submit to his wife’s desires (Eph. 5:21).</a:t>
            </a:r>
          </a:p>
          <a:p>
            <a:pPr eaLnBrk="1" hangingPunct="1"/>
            <a:r>
              <a:rPr lang="en-US" altLang="en-US" sz="2800"/>
              <a:t>The wife trusts that God will bring good from his decisions (Rom. 8:28)—even bad ones.</a:t>
            </a:r>
          </a:p>
          <a:p>
            <a:pPr eaLnBrk="1" hangingPunct="1"/>
            <a:r>
              <a:rPr lang="en-US" altLang="en-US" sz="2800"/>
              <a:t>Children are to submit to the authority of both parents, if present.</a:t>
            </a:r>
          </a:p>
          <a:p>
            <a:pPr eaLnBrk="1" hangingPunct="1"/>
            <a:endParaRPr lang="en-US" altLang="en-US" sz="2800"/>
          </a:p>
        </p:txBody>
      </p:sp>
    </p:spTree>
  </p:cSld>
  <p:clrMapOvr>
    <a:masterClrMapping/>
  </p:clrMapOvr>
  <p:transition>
    <p:random/>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Number Placeholder 5">
            <a:extLst>
              <a:ext uri="{FF2B5EF4-FFF2-40B4-BE49-F238E27FC236}">
                <a16:creationId xmlns:a16="http://schemas.microsoft.com/office/drawing/2014/main" id="{CB238E7F-598A-41B2-8978-32CFBADBFB27}"/>
              </a:ext>
            </a:extLst>
          </p:cNvPr>
          <p:cNvSpPr>
            <a:spLocks noGrp="1"/>
          </p:cNvSpPr>
          <p:nvPr>
            <p:ph type="sldNum" sz="quarter" idx="12"/>
          </p:nvPr>
        </p:nvSpPr>
        <p:spPr>
          <a:noFill/>
        </p:spPr>
        <p:txBody>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fld id="{53E9737E-AF14-4F08-8BC6-BC32B9EBF5CE}" type="slidenum">
              <a:rPr lang="en-US" altLang="en-US" sz="1200">
                <a:solidFill>
                  <a:srgbClr val="996633"/>
                </a:solidFill>
              </a:rPr>
              <a:pPr/>
              <a:t>21</a:t>
            </a:fld>
            <a:endParaRPr lang="en-US" altLang="en-US" sz="1200">
              <a:solidFill>
                <a:srgbClr val="996633"/>
              </a:solidFill>
            </a:endParaRPr>
          </a:p>
        </p:txBody>
      </p:sp>
      <p:sp>
        <p:nvSpPr>
          <p:cNvPr id="38915" name="Rectangle 2">
            <a:extLst>
              <a:ext uri="{FF2B5EF4-FFF2-40B4-BE49-F238E27FC236}">
                <a16:creationId xmlns:a16="http://schemas.microsoft.com/office/drawing/2014/main" id="{7B80CCC3-FC00-4D5D-8FB5-E75C7C491EA7}"/>
              </a:ext>
            </a:extLst>
          </p:cNvPr>
          <p:cNvSpPr>
            <a:spLocks noGrp="1" noChangeArrowheads="1"/>
          </p:cNvSpPr>
          <p:nvPr>
            <p:ph type="title"/>
          </p:nvPr>
        </p:nvSpPr>
        <p:spPr/>
        <p:txBody>
          <a:bodyPr/>
          <a:lstStyle/>
          <a:p>
            <a:pPr eaLnBrk="1" hangingPunct="1"/>
            <a:r>
              <a:rPr lang="en-US" altLang="en-US"/>
              <a:t>Headship--3</a:t>
            </a:r>
          </a:p>
        </p:txBody>
      </p:sp>
      <p:sp>
        <p:nvSpPr>
          <p:cNvPr id="38916" name="Rectangle 3">
            <a:extLst>
              <a:ext uri="{FF2B5EF4-FFF2-40B4-BE49-F238E27FC236}">
                <a16:creationId xmlns:a16="http://schemas.microsoft.com/office/drawing/2014/main" id="{73C6BFA7-BCCB-458E-9DFA-6100861A0551}"/>
              </a:ext>
            </a:extLst>
          </p:cNvPr>
          <p:cNvSpPr>
            <a:spLocks noGrp="1" noChangeArrowheads="1"/>
          </p:cNvSpPr>
          <p:nvPr>
            <p:ph type="body" idx="1"/>
          </p:nvPr>
        </p:nvSpPr>
        <p:spPr>
          <a:xfrm>
            <a:off x="3657600" y="1295400"/>
            <a:ext cx="6400800" cy="5257800"/>
          </a:xfrm>
        </p:spPr>
        <p:txBody>
          <a:bodyPr/>
          <a:lstStyle/>
          <a:p>
            <a:pPr eaLnBrk="1" hangingPunct="1"/>
            <a:r>
              <a:rPr lang="en-US" altLang="en-US" sz="2400"/>
              <a:t>Husbands, given (generally) greater physical strength and desire to subdue, will sometimes abuse that power, even beating his wife—a sin against his own body (Eph. 5:28).  </a:t>
            </a:r>
          </a:p>
          <a:p>
            <a:pPr eaLnBrk="1" hangingPunct="1"/>
            <a:r>
              <a:rPr lang="en-US" altLang="en-US" sz="2400"/>
              <a:t>Wives may think that beating is a sign of love, or manipulate him to beat her so that she can get something (Uganda).  Half of India’s women think wife-beating is sometimes justified.</a:t>
            </a:r>
          </a:p>
          <a:p>
            <a:pPr eaLnBrk="1" hangingPunct="1"/>
            <a:r>
              <a:rPr lang="en-US" altLang="en-US" sz="2400"/>
              <a:t>The husband is designed more to “conquer” the world at work and at war.  He is known at the city gate—she at the city well.</a:t>
            </a:r>
          </a:p>
        </p:txBody>
      </p:sp>
    </p:spTree>
  </p:cSld>
  <p:clrMapOvr>
    <a:masterClrMapping/>
  </p:clrMapOvr>
  <p:transition>
    <p:random/>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a:extLst>
              <a:ext uri="{FF2B5EF4-FFF2-40B4-BE49-F238E27FC236}">
                <a16:creationId xmlns:a16="http://schemas.microsoft.com/office/drawing/2014/main" id="{6FDC5577-E82E-4763-ABB7-3933BA2A9B6F}"/>
              </a:ext>
            </a:extLst>
          </p:cNvPr>
          <p:cNvSpPr>
            <a:spLocks noGrp="1"/>
          </p:cNvSpPr>
          <p:nvPr>
            <p:ph type="sldNum" sz="quarter" idx="12"/>
          </p:nvPr>
        </p:nvSpPr>
        <p:spPr/>
        <p:txBody>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fld id="{68E00BB2-25C9-4638-BB6C-DAEAEE2A61AA}" type="slidenum">
              <a:rPr lang="en-US" altLang="en-US" sz="1200">
                <a:latin typeface="Tahoma" panose="020B0604030504040204" pitchFamily="34" charset="0"/>
              </a:rPr>
              <a:pPr/>
              <a:t>22</a:t>
            </a:fld>
            <a:endParaRPr lang="en-US" altLang="en-US" sz="1200">
              <a:latin typeface="Tahoma" panose="020B0604030504040204" pitchFamily="34" charset="0"/>
            </a:endParaRPr>
          </a:p>
        </p:txBody>
      </p:sp>
      <p:sp>
        <p:nvSpPr>
          <p:cNvPr id="73730" name="Rectangle 2">
            <a:extLst>
              <a:ext uri="{FF2B5EF4-FFF2-40B4-BE49-F238E27FC236}">
                <a16:creationId xmlns:a16="http://schemas.microsoft.com/office/drawing/2014/main" id="{B1EE5D51-46FB-4E48-9330-416D69D7BC69}"/>
              </a:ext>
            </a:extLst>
          </p:cNvPr>
          <p:cNvSpPr>
            <a:spLocks noGrp="1" noChangeArrowheads="1"/>
          </p:cNvSpPr>
          <p:nvPr>
            <p:ph type="title"/>
          </p:nvPr>
        </p:nvSpPr>
        <p:spPr>
          <a:xfrm>
            <a:off x="3810000" y="152400"/>
            <a:ext cx="6629400" cy="762000"/>
          </a:xfrm>
        </p:spPr>
        <p:txBody>
          <a:bodyPr/>
          <a:lstStyle/>
          <a:p>
            <a:pPr eaLnBrk="1" hangingPunct="1">
              <a:defRPr/>
            </a:pPr>
            <a:r>
              <a:rPr lang="en-US" altLang="en-US"/>
              <a:t>Justice in Marriage</a:t>
            </a:r>
          </a:p>
        </p:txBody>
      </p:sp>
      <p:sp>
        <p:nvSpPr>
          <p:cNvPr id="73731" name="Rectangle 3">
            <a:extLst>
              <a:ext uri="{FF2B5EF4-FFF2-40B4-BE49-F238E27FC236}">
                <a16:creationId xmlns:a16="http://schemas.microsoft.com/office/drawing/2014/main" id="{9DDE938E-D79A-4A92-9A73-1012CEA1AD11}"/>
              </a:ext>
            </a:extLst>
          </p:cNvPr>
          <p:cNvSpPr>
            <a:spLocks noGrp="1" noChangeArrowheads="1"/>
          </p:cNvSpPr>
          <p:nvPr>
            <p:ph type="body" idx="1"/>
          </p:nvPr>
        </p:nvSpPr>
        <p:spPr>
          <a:xfrm>
            <a:off x="1066800" y="990600"/>
            <a:ext cx="8991600" cy="5867400"/>
          </a:xfrm>
        </p:spPr>
        <p:txBody>
          <a:bodyPr/>
          <a:lstStyle/>
          <a:p>
            <a:pPr eaLnBrk="1" hangingPunct="1">
              <a:defRPr/>
            </a:pPr>
            <a:r>
              <a:rPr lang="en-US" altLang="en-US" dirty="0"/>
              <a:t>Without Christ, the husband has no recourse or buffer, and may rely upon punishing/bullying to get what he wants.  He exacts justice.</a:t>
            </a:r>
          </a:p>
          <a:p>
            <a:pPr eaLnBrk="1" hangingPunct="1">
              <a:defRPr/>
            </a:pPr>
            <a:r>
              <a:rPr lang="en-US" altLang="en-US" dirty="0"/>
              <a:t>Without Christ, the wife has no recourse except wits and charm and finally leaving.</a:t>
            </a:r>
          </a:p>
          <a:p>
            <a:pPr eaLnBrk="1" hangingPunct="1">
              <a:defRPr/>
            </a:pPr>
            <a:r>
              <a:rPr lang="en-US" altLang="en-US" dirty="0"/>
              <a:t>Without the cross of Christ no buffer exists between spouses, no ultimate payment for wrong.</a:t>
            </a:r>
          </a:p>
        </p:txBody>
      </p:sp>
    </p:spTree>
  </p:cSld>
  <p:clrMapOvr>
    <a:masterClrMapping/>
  </p:clrMapOvr>
  <p:transition>
    <p:random/>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a:extLst>
              <a:ext uri="{FF2B5EF4-FFF2-40B4-BE49-F238E27FC236}">
                <a16:creationId xmlns:a16="http://schemas.microsoft.com/office/drawing/2014/main" id="{C4FA9462-A62B-4390-A871-827E75002191}"/>
              </a:ext>
            </a:extLst>
          </p:cNvPr>
          <p:cNvSpPr>
            <a:spLocks noGrp="1"/>
          </p:cNvSpPr>
          <p:nvPr>
            <p:ph type="sldNum" sz="quarter" idx="12"/>
          </p:nvPr>
        </p:nvSpPr>
        <p:spPr/>
        <p:txBody>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fld id="{55823E9E-D069-44F6-AFFC-95E2E3D73375}" type="slidenum">
              <a:rPr lang="en-US" altLang="en-US" sz="1200">
                <a:latin typeface="Tahoma" panose="020B0604030504040204" pitchFamily="34" charset="0"/>
              </a:rPr>
              <a:pPr/>
              <a:t>23</a:t>
            </a:fld>
            <a:endParaRPr lang="en-US" altLang="en-US" sz="1200">
              <a:latin typeface="Tahoma" panose="020B0604030504040204" pitchFamily="34" charset="0"/>
            </a:endParaRPr>
          </a:p>
        </p:txBody>
      </p:sp>
      <p:sp>
        <p:nvSpPr>
          <p:cNvPr id="188418" name="Rectangle 2">
            <a:extLst>
              <a:ext uri="{FF2B5EF4-FFF2-40B4-BE49-F238E27FC236}">
                <a16:creationId xmlns:a16="http://schemas.microsoft.com/office/drawing/2014/main" id="{D7A15762-4672-4DBA-B908-4B7767BC6FD1}"/>
              </a:ext>
            </a:extLst>
          </p:cNvPr>
          <p:cNvSpPr>
            <a:spLocks noGrp="1" noChangeArrowheads="1"/>
          </p:cNvSpPr>
          <p:nvPr>
            <p:ph type="title"/>
          </p:nvPr>
        </p:nvSpPr>
        <p:spPr>
          <a:xfrm>
            <a:off x="3810000" y="152400"/>
            <a:ext cx="6629400" cy="762000"/>
          </a:xfrm>
        </p:spPr>
        <p:txBody>
          <a:bodyPr/>
          <a:lstStyle/>
          <a:p>
            <a:pPr eaLnBrk="1" hangingPunct="1">
              <a:defRPr/>
            </a:pPr>
            <a:r>
              <a:rPr lang="en-US" altLang="en-US"/>
              <a:t>Justice in Marriage</a:t>
            </a:r>
          </a:p>
        </p:txBody>
      </p:sp>
      <p:sp>
        <p:nvSpPr>
          <p:cNvPr id="188419" name="Rectangle 3">
            <a:extLst>
              <a:ext uri="{FF2B5EF4-FFF2-40B4-BE49-F238E27FC236}">
                <a16:creationId xmlns:a16="http://schemas.microsoft.com/office/drawing/2014/main" id="{AE676BDD-AA5E-4BEE-8A86-3FA42E10313D}"/>
              </a:ext>
            </a:extLst>
          </p:cNvPr>
          <p:cNvSpPr>
            <a:spLocks noGrp="1" noChangeArrowheads="1"/>
          </p:cNvSpPr>
          <p:nvPr>
            <p:ph type="body" idx="1"/>
          </p:nvPr>
        </p:nvSpPr>
        <p:spPr>
          <a:xfrm>
            <a:off x="1066800" y="990600"/>
            <a:ext cx="8991600" cy="5867400"/>
          </a:xfrm>
        </p:spPr>
        <p:txBody>
          <a:bodyPr/>
          <a:lstStyle/>
          <a:p>
            <a:pPr eaLnBrk="1" hangingPunct="1">
              <a:defRPr/>
            </a:pPr>
            <a:r>
              <a:rPr lang="en-US" altLang="en-US" dirty="0"/>
              <a:t>With Christ, we understand that His cross ultimately paid for every sin, whether or not our spouse or children “confess.”  </a:t>
            </a:r>
          </a:p>
          <a:p>
            <a:pPr eaLnBrk="1" hangingPunct="1">
              <a:defRPr/>
            </a:pPr>
            <a:r>
              <a:rPr lang="en-US" altLang="en-US" dirty="0"/>
              <a:t>With God, nobody eludes justice.  Vengeance is His, and He will repay (Rom. 12:19).</a:t>
            </a:r>
          </a:p>
          <a:p>
            <a:pPr eaLnBrk="1" hangingPunct="1">
              <a:defRPr/>
            </a:pPr>
            <a:r>
              <a:rPr lang="en-US" altLang="en-US" dirty="0"/>
              <a:t>It isn’t worth wasting days in vexation over the sin of another. None will avoid justice, including those in denial, the unrepentant and the hard of heart. </a:t>
            </a:r>
          </a:p>
        </p:txBody>
      </p:sp>
    </p:spTree>
  </p:cSld>
  <p:clrMapOvr>
    <a:masterClrMapping/>
  </p:clrMapOvr>
  <p:transition>
    <p:random/>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Number Placeholder 5">
            <a:extLst>
              <a:ext uri="{FF2B5EF4-FFF2-40B4-BE49-F238E27FC236}">
                <a16:creationId xmlns:a16="http://schemas.microsoft.com/office/drawing/2014/main" id="{5515F8F2-12B0-4AC1-8DEB-CB967E51D93D}"/>
              </a:ext>
            </a:extLst>
          </p:cNvPr>
          <p:cNvSpPr>
            <a:spLocks noGrp="1"/>
          </p:cNvSpPr>
          <p:nvPr>
            <p:ph type="sldNum" sz="quarter" idx="12"/>
          </p:nvPr>
        </p:nvSpPr>
        <p:spPr>
          <a:noFill/>
        </p:spPr>
        <p:txBody>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fld id="{ABD48AFA-50F7-46C4-BA6D-79675C64D935}" type="slidenum">
              <a:rPr lang="en-US" altLang="en-US" sz="1400">
                <a:latin typeface="Times New Roman" panose="02020603050405020304" pitchFamily="18" charset="0"/>
              </a:rPr>
              <a:pPr/>
              <a:t>24</a:t>
            </a:fld>
            <a:endParaRPr lang="en-US" altLang="en-US" sz="1400">
              <a:latin typeface="Times New Roman" panose="02020603050405020304" pitchFamily="18" charset="0"/>
            </a:endParaRPr>
          </a:p>
        </p:txBody>
      </p:sp>
      <p:sp>
        <p:nvSpPr>
          <p:cNvPr id="74754" name="Rectangle 2">
            <a:extLst>
              <a:ext uri="{FF2B5EF4-FFF2-40B4-BE49-F238E27FC236}">
                <a16:creationId xmlns:a16="http://schemas.microsoft.com/office/drawing/2014/main" id="{331146CF-4475-4B0E-8A28-BB3E9E9F0FA9}"/>
              </a:ext>
            </a:extLst>
          </p:cNvPr>
          <p:cNvSpPr>
            <a:spLocks noGrp="1" noChangeArrowheads="1"/>
          </p:cNvSpPr>
          <p:nvPr>
            <p:ph type="title"/>
          </p:nvPr>
        </p:nvSpPr>
        <p:spPr/>
        <p:txBody>
          <a:bodyPr/>
          <a:lstStyle/>
          <a:p>
            <a:pPr eaLnBrk="1" hangingPunct="1">
              <a:defRPr/>
            </a:pPr>
            <a:r>
              <a:rPr lang="en-US" altLang="en-US"/>
              <a:t>The Husband’s Role	</a:t>
            </a:r>
          </a:p>
        </p:txBody>
      </p:sp>
      <p:sp>
        <p:nvSpPr>
          <p:cNvPr id="74755" name="Rectangle 3">
            <a:extLst>
              <a:ext uri="{FF2B5EF4-FFF2-40B4-BE49-F238E27FC236}">
                <a16:creationId xmlns:a16="http://schemas.microsoft.com/office/drawing/2014/main" id="{DC165D60-2D2C-4737-900B-7B199FBEAB43}"/>
              </a:ext>
            </a:extLst>
          </p:cNvPr>
          <p:cNvSpPr>
            <a:spLocks noGrp="1" noChangeArrowheads="1"/>
          </p:cNvSpPr>
          <p:nvPr>
            <p:ph type="body" idx="1"/>
          </p:nvPr>
        </p:nvSpPr>
        <p:spPr>
          <a:xfrm>
            <a:off x="1016000" y="1447800"/>
            <a:ext cx="9042400" cy="4953000"/>
          </a:xfrm>
        </p:spPr>
        <p:txBody>
          <a:bodyPr/>
          <a:lstStyle/>
          <a:p>
            <a:pPr eaLnBrk="1" hangingPunct="1">
              <a:defRPr/>
            </a:pPr>
            <a:r>
              <a:rPr lang="en-US" altLang="en-US" sz="2400" dirty="0">
                <a:solidFill>
                  <a:schemeClr val="tx1"/>
                </a:solidFill>
              </a:rPr>
              <a:t>“Husband” means “gardener.”  He is the cultivator of the garden, which is his wife.  How does your garden grow?</a:t>
            </a:r>
          </a:p>
          <a:p>
            <a:pPr eaLnBrk="1" hangingPunct="1">
              <a:defRPr/>
            </a:pPr>
            <a:r>
              <a:rPr lang="en-US" altLang="en-US" sz="2400" dirty="0">
                <a:solidFill>
                  <a:schemeClr val="tx1"/>
                </a:solidFill>
              </a:rPr>
              <a:t>She blooms in a loving environment. His major job is to love his wife (Eph. 5:25; Col. 3:19).  This love (</a:t>
            </a:r>
            <a:r>
              <a:rPr lang="en-US" altLang="en-US" sz="2400" i="1" dirty="0">
                <a:solidFill>
                  <a:schemeClr val="tx1"/>
                </a:solidFill>
              </a:rPr>
              <a:t>agape—Greek) </a:t>
            </a:r>
            <a:r>
              <a:rPr lang="en-US" altLang="en-US" sz="2400" dirty="0">
                <a:solidFill>
                  <a:schemeClr val="tx1"/>
                </a:solidFill>
              </a:rPr>
              <a:t>is</a:t>
            </a:r>
            <a:r>
              <a:rPr lang="en-US" altLang="en-US" sz="2400" i="1" dirty="0">
                <a:solidFill>
                  <a:schemeClr val="tx1"/>
                </a:solidFill>
              </a:rPr>
              <a:t> </a:t>
            </a:r>
            <a:r>
              <a:rPr lang="en-US" altLang="en-US" sz="2400" dirty="0">
                <a:solidFill>
                  <a:schemeClr val="tx1"/>
                </a:solidFill>
              </a:rPr>
              <a:t>not based upon the performance of the one loved, but is based more upon the character of the one loving.  Love is practically defined positively at 1 Cor. 13:4-7 as being patient, kind, “rejoicing with the truth,” protective, trusting, hopeful and persevering.</a:t>
            </a:r>
          </a:p>
          <a:p>
            <a:pPr eaLnBrk="1" hangingPunct="1">
              <a:buFontTx/>
              <a:buNone/>
              <a:defRPr/>
            </a:pPr>
            <a:endParaRPr lang="en-US" altLang="en-US" sz="2400" dirty="0"/>
          </a:p>
        </p:txBody>
      </p:sp>
    </p:spTree>
  </p:cSld>
  <p:clrMapOvr>
    <a:masterClrMapping/>
  </p:clrMapOvr>
  <p:transition>
    <p:random/>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Number Placeholder 5">
            <a:extLst>
              <a:ext uri="{FF2B5EF4-FFF2-40B4-BE49-F238E27FC236}">
                <a16:creationId xmlns:a16="http://schemas.microsoft.com/office/drawing/2014/main" id="{4EDF5AF0-5EEA-45EA-8E46-30CC51A22F24}"/>
              </a:ext>
            </a:extLst>
          </p:cNvPr>
          <p:cNvSpPr>
            <a:spLocks noGrp="1"/>
          </p:cNvSpPr>
          <p:nvPr>
            <p:ph type="sldNum" sz="quarter" idx="12"/>
          </p:nvPr>
        </p:nvSpPr>
        <p:spPr>
          <a:noFill/>
        </p:spPr>
        <p:txBody>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fld id="{1CD72579-1B0D-4904-B14A-64EF6239440A}" type="slidenum">
              <a:rPr lang="en-US" altLang="en-US" sz="1400">
                <a:latin typeface="Times New Roman" panose="02020603050405020304" pitchFamily="18" charset="0"/>
              </a:rPr>
              <a:pPr/>
              <a:t>25</a:t>
            </a:fld>
            <a:endParaRPr lang="en-US" altLang="en-US" sz="1400">
              <a:latin typeface="Times New Roman" panose="02020603050405020304" pitchFamily="18" charset="0"/>
            </a:endParaRPr>
          </a:p>
        </p:txBody>
      </p:sp>
      <p:sp>
        <p:nvSpPr>
          <p:cNvPr id="132098" name="Rectangle 2">
            <a:extLst>
              <a:ext uri="{FF2B5EF4-FFF2-40B4-BE49-F238E27FC236}">
                <a16:creationId xmlns:a16="http://schemas.microsoft.com/office/drawing/2014/main" id="{65F955E8-E4EB-4E9B-80D8-9FAB9FCD68F1}"/>
              </a:ext>
            </a:extLst>
          </p:cNvPr>
          <p:cNvSpPr>
            <a:spLocks noGrp="1" noChangeArrowheads="1"/>
          </p:cNvSpPr>
          <p:nvPr>
            <p:ph type="title"/>
          </p:nvPr>
        </p:nvSpPr>
        <p:spPr/>
        <p:txBody>
          <a:bodyPr/>
          <a:lstStyle/>
          <a:p>
            <a:pPr eaLnBrk="1" hangingPunct="1">
              <a:defRPr/>
            </a:pPr>
            <a:r>
              <a:rPr lang="en-US" altLang="en-US"/>
              <a:t>His Role--2</a:t>
            </a:r>
          </a:p>
        </p:txBody>
      </p:sp>
      <p:sp>
        <p:nvSpPr>
          <p:cNvPr id="132099" name="Rectangle 3">
            <a:extLst>
              <a:ext uri="{FF2B5EF4-FFF2-40B4-BE49-F238E27FC236}">
                <a16:creationId xmlns:a16="http://schemas.microsoft.com/office/drawing/2014/main" id="{0CFFDAC6-20DF-4506-8F1D-7B38CE79A9CD}"/>
              </a:ext>
            </a:extLst>
          </p:cNvPr>
          <p:cNvSpPr>
            <a:spLocks noGrp="1" noChangeArrowheads="1"/>
          </p:cNvSpPr>
          <p:nvPr>
            <p:ph type="body" idx="1"/>
          </p:nvPr>
        </p:nvSpPr>
        <p:spPr>
          <a:xfrm>
            <a:off x="1066800" y="1676400"/>
            <a:ext cx="8991600" cy="4876800"/>
          </a:xfrm>
        </p:spPr>
        <p:txBody>
          <a:bodyPr/>
          <a:lstStyle/>
          <a:p>
            <a:pPr eaLnBrk="1" hangingPunct="1">
              <a:defRPr/>
            </a:pPr>
            <a:r>
              <a:rPr lang="en-US" altLang="en-US" sz="2400" dirty="0">
                <a:solidFill>
                  <a:schemeClr val="tx1"/>
                </a:solidFill>
              </a:rPr>
              <a:t>The obverse of love is not being boastful, proud, rude, selfish, easily angered, not keeping track of offenses and not delighting in evil (mistakes and faults of the spouse).</a:t>
            </a:r>
          </a:p>
          <a:p>
            <a:pPr eaLnBrk="1" hangingPunct="1">
              <a:defRPr/>
            </a:pPr>
            <a:r>
              <a:rPr lang="en-US" altLang="en-US" sz="2400" dirty="0">
                <a:solidFill>
                  <a:schemeClr val="tx1"/>
                </a:solidFill>
              </a:rPr>
              <a:t>This love reflects Christ’s self-sacrifice for the Church (Eph. 5:25).  Christ will never forsake the Church (Heb. 13:5), He forgives, He intercedes for, and He shows grace (unmerited favor).</a:t>
            </a:r>
          </a:p>
          <a:p>
            <a:pPr eaLnBrk="1" hangingPunct="1">
              <a:defRPr/>
            </a:pPr>
            <a:r>
              <a:rPr lang="en-US" altLang="en-US" sz="2400" dirty="0">
                <a:solidFill>
                  <a:schemeClr val="tx1"/>
                </a:solidFill>
              </a:rPr>
              <a:t>Living together without marriage blasphemes the picture of Christ and His bride (Schaeffer).</a:t>
            </a:r>
          </a:p>
        </p:txBody>
      </p:sp>
    </p:spTree>
  </p:cSld>
  <p:clrMapOvr>
    <a:masterClrMapping/>
  </p:clrMapOvr>
  <p:transition>
    <p:random/>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Number Placeholder 5">
            <a:extLst>
              <a:ext uri="{FF2B5EF4-FFF2-40B4-BE49-F238E27FC236}">
                <a16:creationId xmlns:a16="http://schemas.microsoft.com/office/drawing/2014/main" id="{5C58D90D-1B84-405B-9264-F40FA9AF3379}"/>
              </a:ext>
            </a:extLst>
          </p:cNvPr>
          <p:cNvSpPr>
            <a:spLocks noGrp="1"/>
          </p:cNvSpPr>
          <p:nvPr>
            <p:ph type="sldNum" sz="quarter" idx="12"/>
          </p:nvPr>
        </p:nvSpPr>
        <p:spPr>
          <a:noFill/>
        </p:spPr>
        <p:txBody>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fld id="{79AF08DB-BFCD-4E2F-8573-C16291F6B693}" type="slidenum">
              <a:rPr lang="en-US" altLang="en-US" sz="1400">
                <a:latin typeface="Times New Roman" panose="02020603050405020304" pitchFamily="18" charset="0"/>
              </a:rPr>
              <a:pPr/>
              <a:t>26</a:t>
            </a:fld>
            <a:endParaRPr lang="en-US" altLang="en-US" sz="1400">
              <a:latin typeface="Times New Roman" panose="02020603050405020304" pitchFamily="18" charset="0"/>
            </a:endParaRPr>
          </a:p>
        </p:txBody>
      </p:sp>
      <p:sp>
        <p:nvSpPr>
          <p:cNvPr id="88066" name="Rectangle 2">
            <a:extLst>
              <a:ext uri="{FF2B5EF4-FFF2-40B4-BE49-F238E27FC236}">
                <a16:creationId xmlns:a16="http://schemas.microsoft.com/office/drawing/2014/main" id="{4E0BFEA4-095A-43B5-848D-0CE2B1C4BB98}"/>
              </a:ext>
            </a:extLst>
          </p:cNvPr>
          <p:cNvSpPr>
            <a:spLocks noGrp="1" noChangeArrowheads="1"/>
          </p:cNvSpPr>
          <p:nvPr>
            <p:ph type="title"/>
          </p:nvPr>
        </p:nvSpPr>
        <p:spPr/>
        <p:txBody>
          <a:bodyPr/>
          <a:lstStyle/>
          <a:p>
            <a:pPr eaLnBrk="1" hangingPunct="1">
              <a:defRPr/>
            </a:pPr>
            <a:r>
              <a:rPr lang="en-US" altLang="en-US"/>
              <a:t>His Role--3</a:t>
            </a:r>
          </a:p>
        </p:txBody>
      </p:sp>
      <p:sp>
        <p:nvSpPr>
          <p:cNvPr id="88067" name="Rectangle 3">
            <a:extLst>
              <a:ext uri="{FF2B5EF4-FFF2-40B4-BE49-F238E27FC236}">
                <a16:creationId xmlns:a16="http://schemas.microsoft.com/office/drawing/2014/main" id="{993D1433-4958-40A5-8C37-A0CE6D47B2D1}"/>
              </a:ext>
            </a:extLst>
          </p:cNvPr>
          <p:cNvSpPr>
            <a:spLocks noGrp="1" noChangeArrowheads="1"/>
          </p:cNvSpPr>
          <p:nvPr>
            <p:ph type="body" idx="1"/>
          </p:nvPr>
        </p:nvSpPr>
        <p:spPr>
          <a:xfrm>
            <a:off x="1016000" y="1524000"/>
            <a:ext cx="9042400" cy="4572000"/>
          </a:xfrm>
        </p:spPr>
        <p:txBody>
          <a:bodyPr/>
          <a:lstStyle/>
          <a:p>
            <a:pPr eaLnBrk="1" hangingPunct="1">
              <a:defRPr/>
            </a:pPr>
            <a:r>
              <a:rPr lang="en-US" altLang="en-US" sz="2400" dirty="0">
                <a:solidFill>
                  <a:schemeClr val="tx1"/>
                </a:solidFill>
              </a:rPr>
              <a:t>Christ works for the purity and holiness of the Church (Eph. 5:25-27).  The husband should promote her spiritual nourishment through taking her to worship, agreeing in prayer, intercession, encouraging her devotional reading, answering questions (1 Cor. 14:35) etc., and spiritual leadership generally.</a:t>
            </a:r>
            <a:endParaRPr lang="en-US" altLang="en-US" sz="2400" i="1" dirty="0">
              <a:solidFill>
                <a:schemeClr val="tx1"/>
              </a:solidFill>
            </a:endParaRPr>
          </a:p>
          <a:p>
            <a:pPr eaLnBrk="1" hangingPunct="1">
              <a:defRPr/>
            </a:pPr>
            <a:r>
              <a:rPr lang="en-US" altLang="en-US" sz="2400" dirty="0">
                <a:solidFill>
                  <a:schemeClr val="tx1"/>
                </a:solidFill>
              </a:rPr>
              <a:t>Christ gives the “abundant life” to His Bride (John 10:10-11), which is not material.  Her needs came before His comfort.</a:t>
            </a:r>
          </a:p>
          <a:p>
            <a:pPr eaLnBrk="1" hangingPunct="1">
              <a:defRPr/>
            </a:pPr>
            <a:r>
              <a:rPr lang="en-US" altLang="en-US" sz="2400" dirty="0">
                <a:solidFill>
                  <a:schemeClr val="tx1"/>
                </a:solidFill>
              </a:rPr>
              <a:t>He is to provide for the </a:t>
            </a:r>
            <a:r>
              <a:rPr lang="en-US" altLang="en-US" sz="2400" u="sng" dirty="0">
                <a:solidFill>
                  <a:schemeClr val="tx1"/>
                </a:solidFill>
              </a:rPr>
              <a:t>family’s</a:t>
            </a:r>
            <a:r>
              <a:rPr lang="en-US" altLang="en-US" sz="2400" dirty="0">
                <a:solidFill>
                  <a:schemeClr val="tx1"/>
                </a:solidFill>
              </a:rPr>
              <a:t> material </a:t>
            </a:r>
            <a:r>
              <a:rPr lang="en-US" altLang="en-US" sz="2400" i="1" dirty="0">
                <a:solidFill>
                  <a:schemeClr val="tx1"/>
                </a:solidFill>
              </a:rPr>
              <a:t>needs</a:t>
            </a:r>
            <a:r>
              <a:rPr lang="en-US" altLang="en-US" sz="2400" dirty="0">
                <a:solidFill>
                  <a:schemeClr val="tx1"/>
                </a:solidFill>
              </a:rPr>
              <a:t>, or he is </a:t>
            </a:r>
            <a:r>
              <a:rPr lang="en-US" altLang="en-US" sz="2400" i="1" dirty="0">
                <a:solidFill>
                  <a:schemeClr val="tx1"/>
                </a:solidFill>
              </a:rPr>
              <a:t>worse</a:t>
            </a:r>
            <a:r>
              <a:rPr lang="en-US" altLang="en-US" sz="2400" dirty="0">
                <a:solidFill>
                  <a:schemeClr val="tx1"/>
                </a:solidFill>
              </a:rPr>
              <a:t> than a heathen (1 Tim. 5:8).  He is responsible to provide, not her.</a:t>
            </a:r>
          </a:p>
        </p:txBody>
      </p:sp>
    </p:spTree>
  </p:cSld>
  <p:clrMapOvr>
    <a:masterClrMapping/>
  </p:clrMapOvr>
  <p:transition>
    <p:random/>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Number Placeholder 5">
            <a:extLst>
              <a:ext uri="{FF2B5EF4-FFF2-40B4-BE49-F238E27FC236}">
                <a16:creationId xmlns:a16="http://schemas.microsoft.com/office/drawing/2014/main" id="{A42CFDDF-677D-4A8A-8FD6-86B28C35F3B2}"/>
              </a:ext>
            </a:extLst>
          </p:cNvPr>
          <p:cNvSpPr>
            <a:spLocks noGrp="1"/>
          </p:cNvSpPr>
          <p:nvPr>
            <p:ph type="sldNum" sz="quarter" idx="12"/>
          </p:nvPr>
        </p:nvSpPr>
        <p:spPr>
          <a:noFill/>
        </p:spPr>
        <p:txBody>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fld id="{E7CE74C4-DD1E-48D9-B4DF-60E567152AF6}" type="slidenum">
              <a:rPr lang="en-US" altLang="en-US" sz="1400">
                <a:latin typeface="Times New Roman" panose="02020603050405020304" pitchFamily="18" charset="0"/>
              </a:rPr>
              <a:pPr/>
              <a:t>27</a:t>
            </a:fld>
            <a:endParaRPr lang="en-US" altLang="en-US" sz="1400">
              <a:latin typeface="Times New Roman" panose="02020603050405020304" pitchFamily="18" charset="0"/>
            </a:endParaRPr>
          </a:p>
        </p:txBody>
      </p:sp>
      <p:sp>
        <p:nvSpPr>
          <p:cNvPr id="90114" name="Rectangle 2">
            <a:extLst>
              <a:ext uri="{FF2B5EF4-FFF2-40B4-BE49-F238E27FC236}">
                <a16:creationId xmlns:a16="http://schemas.microsoft.com/office/drawing/2014/main" id="{C64667A6-68C4-4AEB-9DA3-D46C68A7C076}"/>
              </a:ext>
            </a:extLst>
          </p:cNvPr>
          <p:cNvSpPr>
            <a:spLocks noGrp="1" noChangeArrowheads="1"/>
          </p:cNvSpPr>
          <p:nvPr>
            <p:ph type="title"/>
          </p:nvPr>
        </p:nvSpPr>
        <p:spPr/>
        <p:txBody>
          <a:bodyPr/>
          <a:lstStyle/>
          <a:p>
            <a:pPr eaLnBrk="1" hangingPunct="1">
              <a:defRPr/>
            </a:pPr>
            <a:r>
              <a:rPr lang="en-US" altLang="en-US"/>
              <a:t>His Role--4</a:t>
            </a:r>
          </a:p>
        </p:txBody>
      </p:sp>
      <p:sp>
        <p:nvSpPr>
          <p:cNvPr id="90115" name="Rectangle 3">
            <a:extLst>
              <a:ext uri="{FF2B5EF4-FFF2-40B4-BE49-F238E27FC236}">
                <a16:creationId xmlns:a16="http://schemas.microsoft.com/office/drawing/2014/main" id="{0B2B4D50-0504-4E42-A907-2E30C1766D41}"/>
              </a:ext>
            </a:extLst>
          </p:cNvPr>
          <p:cNvSpPr>
            <a:spLocks noGrp="1" noChangeArrowheads="1"/>
          </p:cNvSpPr>
          <p:nvPr>
            <p:ph type="body" idx="1"/>
          </p:nvPr>
        </p:nvSpPr>
        <p:spPr>
          <a:xfrm>
            <a:off x="1016000" y="1447800"/>
            <a:ext cx="9042400" cy="4648200"/>
          </a:xfrm>
        </p:spPr>
        <p:txBody>
          <a:bodyPr/>
          <a:lstStyle/>
          <a:p>
            <a:pPr eaLnBrk="1" hangingPunct="1">
              <a:defRPr/>
            </a:pPr>
            <a:r>
              <a:rPr lang="en-US" altLang="en-US" sz="2400" dirty="0">
                <a:solidFill>
                  <a:schemeClr val="tx1"/>
                </a:solidFill>
              </a:rPr>
              <a:t>He is to </a:t>
            </a:r>
            <a:r>
              <a:rPr lang="en-US" altLang="en-US" sz="2400" i="1" dirty="0">
                <a:solidFill>
                  <a:schemeClr val="tx1"/>
                </a:solidFill>
              </a:rPr>
              <a:t>try</a:t>
            </a:r>
            <a:r>
              <a:rPr lang="en-US" altLang="en-US" sz="2400" dirty="0">
                <a:solidFill>
                  <a:schemeClr val="tx1"/>
                </a:solidFill>
              </a:rPr>
              <a:t> to understand her, to live with her in harmony (1 Pet. 3:7).  That knowledge will guide activities and expectations.  I don’t try to watch videos with Judi.</a:t>
            </a:r>
          </a:p>
          <a:p>
            <a:pPr eaLnBrk="1" hangingPunct="1">
              <a:defRPr/>
            </a:pPr>
            <a:r>
              <a:rPr lang="en-US" altLang="en-US" sz="2400" dirty="0">
                <a:solidFill>
                  <a:schemeClr val="tx1"/>
                </a:solidFill>
              </a:rPr>
              <a:t>He does well to provide her freedom, as did the husband of the Prov. 31 wife.  I believe he will have to answer to God for the stewardship of his wife’s abilities.  Did he help them blossom?  I know a Christian who discouraged his wife’s formal studies, photography and normal social interaction with men (even when he was present).  She finally sued for (unscriptural) divorce.</a:t>
            </a:r>
          </a:p>
          <a:p>
            <a:pPr eaLnBrk="1" hangingPunct="1">
              <a:defRPr/>
            </a:pPr>
            <a:endParaRPr lang="en-US" altLang="en-US" sz="2400" i="1" dirty="0"/>
          </a:p>
        </p:txBody>
      </p:sp>
    </p:spTree>
  </p:cSld>
  <p:clrMapOvr>
    <a:masterClrMapping/>
  </p:clrMapOvr>
  <p:transition>
    <p:random/>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Number Placeholder 5">
            <a:extLst>
              <a:ext uri="{FF2B5EF4-FFF2-40B4-BE49-F238E27FC236}">
                <a16:creationId xmlns:a16="http://schemas.microsoft.com/office/drawing/2014/main" id="{3FCED18F-7DA7-4D68-8913-F6E2914403D9}"/>
              </a:ext>
            </a:extLst>
          </p:cNvPr>
          <p:cNvSpPr>
            <a:spLocks noGrp="1"/>
          </p:cNvSpPr>
          <p:nvPr>
            <p:ph type="sldNum" sz="quarter" idx="12"/>
          </p:nvPr>
        </p:nvSpPr>
        <p:spPr>
          <a:noFill/>
        </p:spPr>
        <p:txBody>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fld id="{9FDC515F-ACF6-46C2-A766-1B8AAB1BE4C5}" type="slidenum">
              <a:rPr lang="en-US" altLang="en-US" sz="1400">
                <a:latin typeface="Times New Roman" panose="02020603050405020304" pitchFamily="18" charset="0"/>
              </a:rPr>
              <a:pPr/>
              <a:t>28</a:t>
            </a:fld>
            <a:endParaRPr lang="en-US" altLang="en-US" sz="1400">
              <a:latin typeface="Times New Roman" panose="02020603050405020304" pitchFamily="18" charset="0"/>
            </a:endParaRPr>
          </a:p>
        </p:txBody>
      </p:sp>
      <p:sp>
        <p:nvSpPr>
          <p:cNvPr id="91138" name="Rectangle 2">
            <a:extLst>
              <a:ext uri="{FF2B5EF4-FFF2-40B4-BE49-F238E27FC236}">
                <a16:creationId xmlns:a16="http://schemas.microsoft.com/office/drawing/2014/main" id="{A8F9A6C5-E13C-4713-A0B2-0A049BD5F7B6}"/>
              </a:ext>
            </a:extLst>
          </p:cNvPr>
          <p:cNvSpPr>
            <a:spLocks noGrp="1" noChangeArrowheads="1"/>
          </p:cNvSpPr>
          <p:nvPr>
            <p:ph type="title"/>
          </p:nvPr>
        </p:nvSpPr>
        <p:spPr/>
        <p:txBody>
          <a:bodyPr/>
          <a:lstStyle/>
          <a:p>
            <a:pPr eaLnBrk="1" hangingPunct="1">
              <a:defRPr/>
            </a:pPr>
            <a:r>
              <a:rPr lang="en-US" altLang="en-US"/>
              <a:t>His Role--5</a:t>
            </a:r>
          </a:p>
        </p:txBody>
      </p:sp>
      <p:sp>
        <p:nvSpPr>
          <p:cNvPr id="91139" name="Rectangle 3">
            <a:extLst>
              <a:ext uri="{FF2B5EF4-FFF2-40B4-BE49-F238E27FC236}">
                <a16:creationId xmlns:a16="http://schemas.microsoft.com/office/drawing/2014/main" id="{68EB5343-33C0-4D8F-A91B-ED6FF2DE668E}"/>
              </a:ext>
            </a:extLst>
          </p:cNvPr>
          <p:cNvSpPr>
            <a:spLocks noGrp="1" noChangeArrowheads="1"/>
          </p:cNvSpPr>
          <p:nvPr>
            <p:ph type="body" idx="1"/>
          </p:nvPr>
        </p:nvSpPr>
        <p:spPr>
          <a:xfrm>
            <a:off x="1016000" y="1676400"/>
            <a:ext cx="9423400" cy="4724400"/>
          </a:xfrm>
        </p:spPr>
        <p:txBody>
          <a:bodyPr/>
          <a:lstStyle/>
          <a:p>
            <a:pPr eaLnBrk="1" hangingPunct="1">
              <a:defRPr/>
            </a:pPr>
            <a:r>
              <a:rPr lang="en-US" altLang="en-US" sz="2400" dirty="0">
                <a:solidFill>
                  <a:schemeClr val="tx1"/>
                </a:solidFill>
              </a:rPr>
              <a:t>Willard Harley identified 5 needs of wives, derived from years of marriage counseling.  They are: “affection, conversation, honesty and openness, financial support and family commitment.” Affection does not necessarily include sexual love.  </a:t>
            </a:r>
          </a:p>
          <a:p>
            <a:pPr eaLnBrk="1" hangingPunct="1">
              <a:defRPr/>
            </a:pPr>
            <a:r>
              <a:rPr lang="en-US" altLang="en-US" sz="2400" dirty="0">
                <a:solidFill>
                  <a:schemeClr val="tx1"/>
                </a:solidFill>
              </a:rPr>
              <a:t>Women (right brain-dominant) are more verbal than men (left brain-dominant).</a:t>
            </a:r>
          </a:p>
          <a:p>
            <a:pPr eaLnBrk="1" hangingPunct="1">
              <a:defRPr/>
            </a:pPr>
            <a:r>
              <a:rPr lang="en-US" altLang="en-US" sz="2400" dirty="0">
                <a:solidFill>
                  <a:schemeClr val="tx1"/>
                </a:solidFill>
              </a:rPr>
              <a:t>If her “head” is dishonest or secretive, this puts the ship of the marriage/family into uncharted and foreboding waters.  I meet dishonest men in financial counseling.</a:t>
            </a:r>
          </a:p>
          <a:p>
            <a:pPr eaLnBrk="1" hangingPunct="1">
              <a:buFontTx/>
              <a:buNone/>
              <a:defRPr/>
            </a:pPr>
            <a:endParaRPr lang="en-US" altLang="en-US" sz="2400" dirty="0"/>
          </a:p>
          <a:p>
            <a:pPr eaLnBrk="1" hangingPunct="1">
              <a:defRPr/>
            </a:pPr>
            <a:endParaRPr lang="en-US" altLang="en-US" sz="2400" dirty="0"/>
          </a:p>
          <a:p>
            <a:pPr eaLnBrk="1" hangingPunct="1">
              <a:defRPr/>
            </a:pPr>
            <a:endParaRPr lang="en-US" altLang="en-US" sz="2400" dirty="0"/>
          </a:p>
        </p:txBody>
      </p:sp>
    </p:spTree>
  </p:cSld>
  <p:clrMapOvr>
    <a:masterClrMapping/>
  </p:clrMapOvr>
  <p:transition>
    <p:random/>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Number Placeholder 5">
            <a:extLst>
              <a:ext uri="{FF2B5EF4-FFF2-40B4-BE49-F238E27FC236}">
                <a16:creationId xmlns:a16="http://schemas.microsoft.com/office/drawing/2014/main" id="{46B378EC-AE59-4626-8FB0-F4E8B28367BC}"/>
              </a:ext>
            </a:extLst>
          </p:cNvPr>
          <p:cNvSpPr>
            <a:spLocks noGrp="1"/>
          </p:cNvSpPr>
          <p:nvPr>
            <p:ph type="sldNum" sz="quarter" idx="12"/>
          </p:nvPr>
        </p:nvSpPr>
        <p:spPr>
          <a:noFill/>
        </p:spPr>
        <p:txBody>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fld id="{76C60472-6D8E-4A23-A4A9-033FBE9DE531}" type="slidenum">
              <a:rPr lang="en-US" altLang="en-US" sz="1400">
                <a:latin typeface="Times New Roman" panose="02020603050405020304" pitchFamily="18" charset="0"/>
              </a:rPr>
              <a:pPr/>
              <a:t>29</a:t>
            </a:fld>
            <a:endParaRPr lang="en-US" altLang="en-US" sz="1400">
              <a:latin typeface="Times New Roman" panose="02020603050405020304" pitchFamily="18" charset="0"/>
            </a:endParaRPr>
          </a:p>
        </p:txBody>
      </p:sp>
      <p:sp>
        <p:nvSpPr>
          <p:cNvPr id="92162" name="Rectangle 2">
            <a:extLst>
              <a:ext uri="{FF2B5EF4-FFF2-40B4-BE49-F238E27FC236}">
                <a16:creationId xmlns:a16="http://schemas.microsoft.com/office/drawing/2014/main" id="{00E85A3D-0974-40C2-B555-F90438FFECB8}"/>
              </a:ext>
            </a:extLst>
          </p:cNvPr>
          <p:cNvSpPr>
            <a:spLocks noGrp="1" noChangeArrowheads="1"/>
          </p:cNvSpPr>
          <p:nvPr>
            <p:ph type="title"/>
          </p:nvPr>
        </p:nvSpPr>
        <p:spPr/>
        <p:txBody>
          <a:bodyPr/>
          <a:lstStyle/>
          <a:p>
            <a:pPr eaLnBrk="1" hangingPunct="1">
              <a:defRPr/>
            </a:pPr>
            <a:r>
              <a:rPr lang="en-US" altLang="en-US"/>
              <a:t>His Role--6</a:t>
            </a:r>
          </a:p>
        </p:txBody>
      </p:sp>
      <p:sp>
        <p:nvSpPr>
          <p:cNvPr id="92163" name="Rectangle 3">
            <a:extLst>
              <a:ext uri="{FF2B5EF4-FFF2-40B4-BE49-F238E27FC236}">
                <a16:creationId xmlns:a16="http://schemas.microsoft.com/office/drawing/2014/main" id="{2CB75127-DE2D-4D01-B029-165076E59BB0}"/>
              </a:ext>
            </a:extLst>
          </p:cNvPr>
          <p:cNvSpPr>
            <a:spLocks noGrp="1" noChangeArrowheads="1"/>
          </p:cNvSpPr>
          <p:nvPr>
            <p:ph type="body" idx="1"/>
          </p:nvPr>
        </p:nvSpPr>
        <p:spPr>
          <a:xfrm>
            <a:off x="1016000" y="1524000"/>
            <a:ext cx="9271000" cy="4572000"/>
          </a:xfrm>
        </p:spPr>
        <p:txBody>
          <a:bodyPr/>
          <a:lstStyle/>
          <a:p>
            <a:pPr eaLnBrk="1" hangingPunct="1">
              <a:defRPr/>
            </a:pPr>
            <a:r>
              <a:rPr lang="en-US" altLang="en-US" sz="2400" dirty="0">
                <a:solidFill>
                  <a:schemeClr val="tx1"/>
                </a:solidFill>
              </a:rPr>
              <a:t>She should not </a:t>
            </a:r>
            <a:r>
              <a:rPr lang="en-US" altLang="en-US" sz="2400" u="sng" dirty="0">
                <a:solidFill>
                  <a:schemeClr val="tx1"/>
                </a:solidFill>
              </a:rPr>
              <a:t>have</a:t>
            </a:r>
            <a:r>
              <a:rPr lang="en-US" altLang="en-US" sz="2400" dirty="0">
                <a:solidFill>
                  <a:schemeClr val="tx1"/>
                </a:solidFill>
              </a:rPr>
              <a:t> to go to work unless he is not there.  The wife </a:t>
            </a:r>
            <a:r>
              <a:rPr lang="en-US" altLang="en-US" sz="2400" i="1" dirty="0">
                <a:solidFill>
                  <a:schemeClr val="tx1"/>
                </a:solidFill>
              </a:rPr>
              <a:t>needs</a:t>
            </a:r>
            <a:r>
              <a:rPr lang="en-US" altLang="en-US" sz="2400" dirty="0">
                <a:solidFill>
                  <a:schemeClr val="tx1"/>
                </a:solidFill>
              </a:rPr>
              <a:t> financial security far more than does he.  She should have accurate knowledge of finances.</a:t>
            </a:r>
          </a:p>
          <a:p>
            <a:pPr eaLnBrk="1" hangingPunct="1">
              <a:defRPr/>
            </a:pPr>
            <a:r>
              <a:rPr lang="en-US" altLang="en-US" sz="2400" dirty="0">
                <a:solidFill>
                  <a:schemeClr val="tx1"/>
                </a:solidFill>
              </a:rPr>
              <a:t>He is to protect his family physically and emotionally, as far as possible.</a:t>
            </a:r>
          </a:p>
          <a:p>
            <a:pPr eaLnBrk="1" hangingPunct="1">
              <a:defRPr/>
            </a:pPr>
            <a:r>
              <a:rPr lang="en-US" altLang="en-US" sz="2400" dirty="0">
                <a:solidFill>
                  <a:schemeClr val="tx1"/>
                </a:solidFill>
              </a:rPr>
              <a:t>Love blossoms in mutual commitment and relative security.  An absent </a:t>
            </a:r>
            <a:r>
              <a:rPr lang="en-US" altLang="en-US" sz="2400" dirty="0" err="1">
                <a:solidFill>
                  <a:schemeClr val="tx1"/>
                </a:solidFill>
              </a:rPr>
              <a:t>huband</a:t>
            </a:r>
            <a:r>
              <a:rPr lang="en-US" altLang="en-US" sz="2400" dirty="0">
                <a:solidFill>
                  <a:schemeClr val="tx1"/>
                </a:solidFill>
              </a:rPr>
              <a:t>/father is like a bird straying from its nest (Prov. 27:8).  She wants a secure nest in which to raise their children.  Commitment to all children is increasingly important with blended families.</a:t>
            </a:r>
          </a:p>
          <a:p>
            <a:pPr eaLnBrk="1" hangingPunct="1">
              <a:defRPr/>
            </a:pPr>
            <a:endParaRPr lang="en-US" altLang="en-US" dirty="0"/>
          </a:p>
        </p:txBody>
      </p:sp>
    </p:spTree>
  </p:cSld>
  <p:clrMapOvr>
    <a:masterClrMapping/>
  </p:clrMapOvr>
  <p:transition>
    <p:random/>
  </p:transition>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D7542CE8-EA80-4D08-AE43-002C87B2BA5A}"/>
              </a:ext>
            </a:extLst>
          </p:cNvPr>
          <p:cNvSpPr>
            <a:spLocks noGrp="1"/>
          </p:cNvSpPr>
          <p:nvPr>
            <p:ph type="sldNum" sz="quarter" idx="12"/>
          </p:nvPr>
        </p:nvSpPr>
        <p:spPr/>
        <p:txBody>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fld id="{05E7A6B9-889D-4B90-A78E-33ED3B7CBA9F}" type="slidenum">
              <a:rPr lang="en-US" altLang="en-US" sz="1400">
                <a:solidFill>
                  <a:schemeClr val="bg1"/>
                </a:solidFill>
                <a:latin typeface="Times New Roman" panose="02020603050405020304" pitchFamily="18" charset="0"/>
              </a:rPr>
              <a:pPr/>
              <a:t>3</a:t>
            </a:fld>
            <a:endParaRPr lang="en-US" altLang="en-US" sz="1400">
              <a:solidFill>
                <a:schemeClr val="bg1"/>
              </a:solidFill>
              <a:latin typeface="Times New Roman" panose="02020603050405020304" pitchFamily="18" charset="0"/>
            </a:endParaRPr>
          </a:p>
        </p:txBody>
      </p:sp>
      <p:sp>
        <p:nvSpPr>
          <p:cNvPr id="189442" name="Rectangle 2">
            <a:extLst>
              <a:ext uri="{FF2B5EF4-FFF2-40B4-BE49-F238E27FC236}">
                <a16:creationId xmlns:a16="http://schemas.microsoft.com/office/drawing/2014/main" id="{06344793-BD84-466F-999A-3831118D8EBD}"/>
              </a:ext>
            </a:extLst>
          </p:cNvPr>
          <p:cNvSpPr>
            <a:spLocks noGrp="1" noChangeArrowheads="1"/>
          </p:cNvSpPr>
          <p:nvPr>
            <p:ph type="title"/>
          </p:nvPr>
        </p:nvSpPr>
        <p:spPr>
          <a:xfrm>
            <a:off x="1524000" y="228600"/>
            <a:ext cx="9144000" cy="1143000"/>
          </a:xfrm>
        </p:spPr>
        <p:txBody>
          <a:bodyPr/>
          <a:lstStyle/>
          <a:p>
            <a:pPr>
              <a:defRPr/>
            </a:pPr>
            <a:r>
              <a:rPr lang="en-US" altLang="en-US" sz="4000"/>
              <a:t>Many in the US cannot even define marriage </a:t>
            </a:r>
          </a:p>
        </p:txBody>
      </p:sp>
      <p:sp>
        <p:nvSpPr>
          <p:cNvPr id="189443" name="Rectangle 3">
            <a:extLst>
              <a:ext uri="{FF2B5EF4-FFF2-40B4-BE49-F238E27FC236}">
                <a16:creationId xmlns:a16="http://schemas.microsoft.com/office/drawing/2014/main" id="{5D439AA5-D74F-4DAE-B89A-A0D800F12F5E}"/>
              </a:ext>
            </a:extLst>
          </p:cNvPr>
          <p:cNvSpPr>
            <a:spLocks noGrp="1" noChangeArrowheads="1"/>
          </p:cNvSpPr>
          <p:nvPr>
            <p:ph type="body" idx="1"/>
          </p:nvPr>
        </p:nvSpPr>
        <p:spPr>
          <a:xfrm>
            <a:off x="1524000" y="1600200"/>
            <a:ext cx="7010400" cy="5257800"/>
          </a:xfrm>
        </p:spPr>
        <p:txBody>
          <a:bodyPr/>
          <a:lstStyle/>
          <a:p>
            <a:pPr>
              <a:defRPr/>
            </a:pPr>
            <a:r>
              <a:rPr lang="en-US" altLang="en-US" sz="2400"/>
              <a:t>America has drifted so far from truth, that “gay” marriages are being performed around the county by government agencies, and even by some churches, such as some in the United Methodist church.</a:t>
            </a:r>
          </a:p>
          <a:p>
            <a:pPr>
              <a:defRPr/>
            </a:pPr>
            <a:r>
              <a:rPr lang="en-US" altLang="en-US" sz="2400"/>
              <a:t>Christians are pushing for a constitutional amendment to define marriage as only between a male and a female. </a:t>
            </a:r>
          </a:p>
          <a:p>
            <a:pPr>
              <a:defRPr/>
            </a:pPr>
            <a:r>
              <a:rPr lang="en-US" altLang="en-US" sz="2400"/>
              <a:t>“Since they did not think it worthwhile to retain the knowledge of God, he gave them over to a depraved mind, to do what ought not to be done.” (Rom. 1:28, NIV).</a:t>
            </a:r>
          </a:p>
        </p:txBody>
      </p:sp>
      <p:pic>
        <p:nvPicPr>
          <p:cNvPr id="20485" name="Picture 4" descr="j0309372">
            <a:extLst>
              <a:ext uri="{FF2B5EF4-FFF2-40B4-BE49-F238E27FC236}">
                <a16:creationId xmlns:a16="http://schemas.microsoft.com/office/drawing/2014/main" id="{E45281DC-8E58-4805-B2C4-517DA92D09B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439150" y="3657600"/>
            <a:ext cx="2228850" cy="320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5" presetClass="entr" presetSubtype="0" fill="hold" grpId="0" nodeType="withEffect">
                                  <p:stCondLst>
                                    <p:cond delay="0"/>
                                  </p:stCondLst>
                                  <p:iterate type="lt">
                                    <p:tmPct val="10000"/>
                                  </p:iterate>
                                  <p:childTnLst>
                                    <p:set>
                                      <p:cBhvr>
                                        <p:cTn id="6" dur="1" fill="hold">
                                          <p:stCondLst>
                                            <p:cond delay="0"/>
                                          </p:stCondLst>
                                        </p:cTn>
                                        <p:tgtEl>
                                          <p:spTgt spid="189442"/>
                                        </p:tgtEl>
                                        <p:attrNameLst>
                                          <p:attrName>style.visibility</p:attrName>
                                        </p:attrNameLst>
                                      </p:cBhvr>
                                      <p:to>
                                        <p:strVal val="visible"/>
                                      </p:to>
                                    </p:set>
                                    <p:animEffect transition="in" filter="fade">
                                      <p:cBhvr>
                                        <p:cTn id="7" dur="600">
                                          <p:stCondLst>
                                            <p:cond delay="0"/>
                                          </p:stCondLst>
                                        </p:cTn>
                                        <p:tgtEl>
                                          <p:spTgt spid="189442"/>
                                        </p:tgtEl>
                                      </p:cBhvr>
                                    </p:animEffect>
                                    <p:anim calcmode="lin" valueType="num">
                                      <p:cBhvr>
                                        <p:cTn id="8" dur="600" fill="hold">
                                          <p:stCondLst>
                                            <p:cond delay="0"/>
                                          </p:stCondLst>
                                        </p:cTn>
                                        <p:tgtEl>
                                          <p:spTgt spid="189442"/>
                                        </p:tgtEl>
                                        <p:attrNameLst>
                                          <p:attrName>style.rotation</p:attrName>
                                        </p:attrNameLst>
                                      </p:cBhvr>
                                      <p:tavLst>
                                        <p:tav tm="0">
                                          <p:val>
                                            <p:fltVal val="720"/>
                                          </p:val>
                                        </p:tav>
                                        <p:tav tm="100000">
                                          <p:val>
                                            <p:fltVal val="0"/>
                                          </p:val>
                                        </p:tav>
                                      </p:tavLst>
                                    </p:anim>
                                    <p:anim calcmode="lin" valueType="num">
                                      <p:cBhvr>
                                        <p:cTn id="9" dur="600" fill="hold">
                                          <p:stCondLst>
                                            <p:cond delay="0"/>
                                          </p:stCondLst>
                                        </p:cTn>
                                        <p:tgtEl>
                                          <p:spTgt spid="189442"/>
                                        </p:tgtEl>
                                        <p:attrNameLst>
                                          <p:attrName>ppt_h</p:attrName>
                                        </p:attrNameLst>
                                      </p:cBhvr>
                                      <p:tavLst>
                                        <p:tav tm="0">
                                          <p:val>
                                            <p:fltVal val="0"/>
                                          </p:val>
                                        </p:tav>
                                        <p:tav tm="100000">
                                          <p:val>
                                            <p:strVal val="#ppt_h"/>
                                          </p:val>
                                        </p:tav>
                                      </p:tavLst>
                                    </p:anim>
                                    <p:anim calcmode="lin" valueType="num">
                                      <p:cBhvr>
                                        <p:cTn id="10" dur="600" fill="hold">
                                          <p:stCondLst>
                                            <p:cond delay="0"/>
                                          </p:stCondLst>
                                        </p:cTn>
                                        <p:tgtEl>
                                          <p:spTgt spid="189442"/>
                                        </p:tgtEl>
                                        <p:attrNameLst>
                                          <p:attrName>ppt_w</p:attrName>
                                        </p:attrNameLst>
                                      </p:cBhvr>
                                      <p:tavLst>
                                        <p:tav tm="0">
                                          <p:val>
                                            <p:fltVal val="0"/>
                                          </p:val>
                                        </p:tav>
                                        <p:tav tm="100000">
                                          <p:val>
                                            <p:strVal val="#ppt_w"/>
                                          </p:val>
                                        </p:tav>
                                      </p:tavLst>
                                    </p:anim>
                                  </p:childTnLst>
                                </p:cTn>
                              </p:par>
                            </p:childTnLst>
                          </p:cTn>
                        </p:par>
                      </p:childTnLst>
                    </p:cTn>
                  </p:par>
                  <p:par>
                    <p:cTn id="11" fill="hold" nodeType="clickPar">
                      <p:stCondLst>
                        <p:cond delay="indefinite"/>
                      </p:stCondLst>
                      <p:childTnLst>
                        <p:par>
                          <p:cTn id="12" fill="hold" nodeType="withGroup">
                            <p:stCondLst>
                              <p:cond delay="0"/>
                            </p:stCondLst>
                            <p:childTnLst>
                              <p:par>
                                <p:cTn id="13" presetID="12" presetClass="entr" presetSubtype="4" fill="hold" grpId="0" nodeType="clickEffect">
                                  <p:stCondLst>
                                    <p:cond delay="0"/>
                                  </p:stCondLst>
                                  <p:childTnLst>
                                    <p:set>
                                      <p:cBhvr>
                                        <p:cTn id="14" dur="1" fill="hold">
                                          <p:stCondLst>
                                            <p:cond delay="0"/>
                                          </p:stCondLst>
                                        </p:cTn>
                                        <p:tgtEl>
                                          <p:spTgt spid="189443">
                                            <p:txEl>
                                              <p:pRg st="0" end="0"/>
                                            </p:txEl>
                                          </p:spTgt>
                                        </p:tgtEl>
                                        <p:attrNameLst>
                                          <p:attrName>style.visibility</p:attrName>
                                        </p:attrNameLst>
                                      </p:cBhvr>
                                      <p:to>
                                        <p:strVal val="visible"/>
                                      </p:to>
                                    </p:set>
                                    <p:animEffect transition="in" filter="slide(fromBottom)">
                                      <p:cBhvr>
                                        <p:cTn id="15" dur="500">
                                          <p:stCondLst>
                                            <p:cond delay="0"/>
                                          </p:stCondLst>
                                        </p:cTn>
                                        <p:tgtEl>
                                          <p:spTgt spid="189443">
                                            <p:txEl>
                                              <p:pRg st="0" end="0"/>
                                            </p:txEl>
                                          </p:spTgt>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12" presetClass="entr" presetSubtype="4" fill="hold" grpId="0" nodeType="clickEffect">
                                  <p:stCondLst>
                                    <p:cond delay="0"/>
                                  </p:stCondLst>
                                  <p:childTnLst>
                                    <p:set>
                                      <p:cBhvr>
                                        <p:cTn id="19" dur="1" fill="hold">
                                          <p:stCondLst>
                                            <p:cond delay="0"/>
                                          </p:stCondLst>
                                        </p:cTn>
                                        <p:tgtEl>
                                          <p:spTgt spid="189443">
                                            <p:txEl>
                                              <p:pRg st="1" end="1"/>
                                            </p:txEl>
                                          </p:spTgt>
                                        </p:tgtEl>
                                        <p:attrNameLst>
                                          <p:attrName>style.visibility</p:attrName>
                                        </p:attrNameLst>
                                      </p:cBhvr>
                                      <p:to>
                                        <p:strVal val="visible"/>
                                      </p:to>
                                    </p:set>
                                    <p:animEffect transition="in" filter="slide(fromBottom)">
                                      <p:cBhvr>
                                        <p:cTn id="20" dur="500">
                                          <p:stCondLst>
                                            <p:cond delay="0"/>
                                          </p:stCondLst>
                                        </p:cTn>
                                        <p:tgtEl>
                                          <p:spTgt spid="189443">
                                            <p:txEl>
                                              <p:pRg st="1" end="1"/>
                                            </p:txEl>
                                          </p:spTgt>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12" presetClass="entr" presetSubtype="4" fill="hold" grpId="0" nodeType="clickEffect">
                                  <p:stCondLst>
                                    <p:cond delay="0"/>
                                  </p:stCondLst>
                                  <p:childTnLst>
                                    <p:set>
                                      <p:cBhvr>
                                        <p:cTn id="24" dur="1" fill="hold">
                                          <p:stCondLst>
                                            <p:cond delay="0"/>
                                          </p:stCondLst>
                                        </p:cTn>
                                        <p:tgtEl>
                                          <p:spTgt spid="189443">
                                            <p:txEl>
                                              <p:pRg st="2" end="2"/>
                                            </p:txEl>
                                          </p:spTgt>
                                        </p:tgtEl>
                                        <p:attrNameLst>
                                          <p:attrName>style.visibility</p:attrName>
                                        </p:attrNameLst>
                                      </p:cBhvr>
                                      <p:to>
                                        <p:strVal val="visible"/>
                                      </p:to>
                                    </p:set>
                                    <p:animEffect transition="in" filter="slide(fromBottom)">
                                      <p:cBhvr>
                                        <p:cTn id="25" dur="500">
                                          <p:stCondLst>
                                            <p:cond delay="0"/>
                                          </p:stCondLst>
                                        </p:cTn>
                                        <p:tgtEl>
                                          <p:spTgt spid="18944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9442" grpId="0"/>
      <p:bldP spid="189443" grpId="0" build="p"/>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Number Placeholder 5">
            <a:extLst>
              <a:ext uri="{FF2B5EF4-FFF2-40B4-BE49-F238E27FC236}">
                <a16:creationId xmlns:a16="http://schemas.microsoft.com/office/drawing/2014/main" id="{8BB370F7-FFAC-465B-8254-44440A788031}"/>
              </a:ext>
            </a:extLst>
          </p:cNvPr>
          <p:cNvSpPr>
            <a:spLocks noGrp="1"/>
          </p:cNvSpPr>
          <p:nvPr>
            <p:ph type="sldNum" sz="quarter" idx="12"/>
          </p:nvPr>
        </p:nvSpPr>
        <p:spPr>
          <a:noFill/>
        </p:spPr>
        <p:txBody>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fld id="{DE274522-3CB4-45C6-A5EB-FE9CC3996FE3}" type="slidenum">
              <a:rPr lang="en-US" altLang="en-US" sz="1400">
                <a:latin typeface="Times New Roman" panose="02020603050405020304" pitchFamily="18" charset="0"/>
              </a:rPr>
              <a:pPr/>
              <a:t>30</a:t>
            </a:fld>
            <a:endParaRPr lang="en-US" altLang="en-US" sz="1400">
              <a:latin typeface="Times New Roman" panose="02020603050405020304" pitchFamily="18" charset="0"/>
            </a:endParaRPr>
          </a:p>
        </p:txBody>
      </p:sp>
      <p:sp>
        <p:nvSpPr>
          <p:cNvPr id="93186" name="Rectangle 2">
            <a:extLst>
              <a:ext uri="{FF2B5EF4-FFF2-40B4-BE49-F238E27FC236}">
                <a16:creationId xmlns:a16="http://schemas.microsoft.com/office/drawing/2014/main" id="{49B0D3E5-9925-4C96-92A9-AE8CCC25EFC3}"/>
              </a:ext>
            </a:extLst>
          </p:cNvPr>
          <p:cNvSpPr>
            <a:spLocks noGrp="1" noChangeArrowheads="1"/>
          </p:cNvSpPr>
          <p:nvPr>
            <p:ph type="title"/>
          </p:nvPr>
        </p:nvSpPr>
        <p:spPr/>
        <p:txBody>
          <a:bodyPr/>
          <a:lstStyle/>
          <a:p>
            <a:pPr eaLnBrk="1" hangingPunct="1">
              <a:defRPr/>
            </a:pPr>
            <a:r>
              <a:rPr lang="en-US" altLang="en-US"/>
              <a:t>His Role—7</a:t>
            </a:r>
          </a:p>
        </p:txBody>
      </p:sp>
      <p:sp>
        <p:nvSpPr>
          <p:cNvPr id="93187" name="Rectangle 3">
            <a:extLst>
              <a:ext uri="{FF2B5EF4-FFF2-40B4-BE49-F238E27FC236}">
                <a16:creationId xmlns:a16="http://schemas.microsoft.com/office/drawing/2014/main" id="{9B3AB0BE-0C60-4820-92AB-C6774C71681B}"/>
              </a:ext>
            </a:extLst>
          </p:cNvPr>
          <p:cNvSpPr>
            <a:spLocks noGrp="1" noChangeArrowheads="1"/>
          </p:cNvSpPr>
          <p:nvPr>
            <p:ph type="body" idx="1"/>
          </p:nvPr>
        </p:nvSpPr>
        <p:spPr/>
        <p:txBody>
          <a:bodyPr/>
          <a:lstStyle/>
          <a:p>
            <a:pPr eaLnBrk="1" hangingPunct="1">
              <a:defRPr/>
            </a:pPr>
            <a:r>
              <a:rPr lang="en-US" altLang="en-US" dirty="0">
                <a:solidFill>
                  <a:schemeClr val="tx1"/>
                </a:solidFill>
              </a:rPr>
              <a:t>He is NOT her</a:t>
            </a:r>
          </a:p>
          <a:p>
            <a:pPr lvl="1" eaLnBrk="1" hangingPunct="1">
              <a:defRPr/>
            </a:pPr>
            <a:r>
              <a:rPr lang="en-US" altLang="en-US" dirty="0">
                <a:solidFill>
                  <a:schemeClr val="tx1"/>
                </a:solidFill>
              </a:rPr>
              <a:t>Father</a:t>
            </a:r>
          </a:p>
          <a:p>
            <a:pPr lvl="1" eaLnBrk="1" hangingPunct="1">
              <a:defRPr/>
            </a:pPr>
            <a:r>
              <a:rPr lang="en-US" altLang="en-US" dirty="0">
                <a:solidFill>
                  <a:schemeClr val="tx1"/>
                </a:solidFill>
              </a:rPr>
              <a:t>Boss</a:t>
            </a:r>
          </a:p>
          <a:p>
            <a:pPr lvl="1" eaLnBrk="1" hangingPunct="1">
              <a:defRPr/>
            </a:pPr>
            <a:r>
              <a:rPr lang="en-US" altLang="en-US" dirty="0">
                <a:solidFill>
                  <a:schemeClr val="tx1"/>
                </a:solidFill>
              </a:rPr>
              <a:t>Critic</a:t>
            </a:r>
          </a:p>
          <a:p>
            <a:pPr lvl="1" eaLnBrk="1" hangingPunct="1">
              <a:defRPr/>
            </a:pPr>
            <a:r>
              <a:rPr lang="en-US" altLang="en-US" dirty="0">
                <a:solidFill>
                  <a:schemeClr val="tx1"/>
                </a:solidFill>
              </a:rPr>
              <a:t>Commander or Dictator</a:t>
            </a:r>
          </a:p>
          <a:p>
            <a:pPr lvl="1" eaLnBrk="1" hangingPunct="1">
              <a:defRPr/>
            </a:pPr>
            <a:r>
              <a:rPr lang="en-US" altLang="en-US" dirty="0">
                <a:solidFill>
                  <a:schemeClr val="tx1"/>
                </a:solidFill>
              </a:rPr>
              <a:t>God</a:t>
            </a:r>
          </a:p>
          <a:p>
            <a:pPr eaLnBrk="1" hangingPunct="1">
              <a:buFontTx/>
              <a:buNone/>
              <a:defRPr/>
            </a:pPr>
            <a:r>
              <a:rPr lang="en-US" altLang="en-US" dirty="0">
                <a:solidFill>
                  <a:schemeClr val="tx1"/>
                </a:solidFill>
              </a:rPr>
              <a:t>He cannot even provide for </a:t>
            </a:r>
            <a:r>
              <a:rPr lang="en-US" altLang="en-US" u="sng" dirty="0">
                <a:solidFill>
                  <a:schemeClr val="tx1"/>
                </a:solidFill>
              </a:rPr>
              <a:t>all</a:t>
            </a:r>
            <a:r>
              <a:rPr lang="en-US" altLang="en-US" dirty="0">
                <a:solidFill>
                  <a:schemeClr val="tx1"/>
                </a:solidFill>
              </a:rPr>
              <a:t> her needs—only God can.</a:t>
            </a:r>
          </a:p>
        </p:txBody>
      </p:sp>
    </p:spTree>
  </p:cSld>
  <p:clrMapOvr>
    <a:masterClrMapping/>
  </p:clrMapOvr>
  <p:transition>
    <p:random/>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a:extLst>
              <a:ext uri="{FF2B5EF4-FFF2-40B4-BE49-F238E27FC236}">
                <a16:creationId xmlns:a16="http://schemas.microsoft.com/office/drawing/2014/main" id="{27FEC3F2-B1BF-470C-AFDD-03BB18174658}"/>
              </a:ext>
            </a:extLst>
          </p:cNvPr>
          <p:cNvSpPr>
            <a:spLocks noGrp="1"/>
          </p:cNvSpPr>
          <p:nvPr>
            <p:ph type="sldNum" sz="quarter" idx="12"/>
          </p:nvPr>
        </p:nvSpPr>
        <p:spPr/>
        <p:txBody>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fld id="{C8BFDAE9-E1BB-4143-A297-7B7642290E58}" type="slidenum">
              <a:rPr lang="en-US" altLang="en-US" sz="1400">
                <a:latin typeface="Times New Roman" panose="02020603050405020304" pitchFamily="18" charset="0"/>
              </a:rPr>
              <a:pPr/>
              <a:t>31</a:t>
            </a:fld>
            <a:endParaRPr lang="en-US" altLang="en-US" sz="1400">
              <a:latin typeface="Times New Roman" panose="02020603050405020304" pitchFamily="18" charset="0"/>
            </a:endParaRPr>
          </a:p>
        </p:txBody>
      </p:sp>
      <p:sp>
        <p:nvSpPr>
          <p:cNvPr id="49155" name="Rectangle 2">
            <a:extLst>
              <a:ext uri="{FF2B5EF4-FFF2-40B4-BE49-F238E27FC236}">
                <a16:creationId xmlns:a16="http://schemas.microsoft.com/office/drawing/2014/main" id="{8E8A69E2-79AD-4806-A0B3-69E1074E7AFA}"/>
              </a:ext>
            </a:extLst>
          </p:cNvPr>
          <p:cNvSpPr>
            <a:spLocks noGrp="1" noChangeArrowheads="1"/>
          </p:cNvSpPr>
          <p:nvPr>
            <p:ph type="title"/>
          </p:nvPr>
        </p:nvSpPr>
        <p:spPr>
          <a:xfrm>
            <a:off x="3200400" y="228600"/>
            <a:ext cx="6781800" cy="609600"/>
          </a:xfrm>
        </p:spPr>
        <p:txBody>
          <a:bodyPr/>
          <a:lstStyle/>
          <a:p>
            <a:r>
              <a:rPr lang="en-US" altLang="en-US"/>
              <a:t>Her Role:</a:t>
            </a:r>
          </a:p>
        </p:txBody>
      </p:sp>
      <p:sp>
        <p:nvSpPr>
          <p:cNvPr id="49156" name="Rectangle 3">
            <a:extLst>
              <a:ext uri="{FF2B5EF4-FFF2-40B4-BE49-F238E27FC236}">
                <a16:creationId xmlns:a16="http://schemas.microsoft.com/office/drawing/2014/main" id="{E21D48A7-8FA4-433B-ABB9-604B2747BCA4}"/>
              </a:ext>
            </a:extLst>
          </p:cNvPr>
          <p:cNvSpPr>
            <a:spLocks noGrp="1" noChangeArrowheads="1"/>
          </p:cNvSpPr>
          <p:nvPr>
            <p:ph type="body" idx="1"/>
          </p:nvPr>
        </p:nvSpPr>
        <p:spPr>
          <a:xfrm>
            <a:off x="1676400" y="838200"/>
            <a:ext cx="8991600" cy="5791200"/>
          </a:xfrm>
        </p:spPr>
        <p:txBody>
          <a:bodyPr/>
          <a:lstStyle/>
          <a:p>
            <a:pPr>
              <a:buFont typeface="Monotype Sorts" pitchFamily="2" charset="2"/>
              <a:buNone/>
            </a:pPr>
            <a:r>
              <a:rPr lang="en-US" altLang="en-US" dirty="0"/>
              <a:t>She is to be chaste and submissive in everything, in the Lord (1 Pet. 3:1-2).</a:t>
            </a:r>
          </a:p>
          <a:p>
            <a:pPr>
              <a:buFont typeface="Monotype Sorts" pitchFamily="2" charset="2"/>
              <a:buNone/>
            </a:pPr>
            <a:r>
              <a:rPr lang="en-US" altLang="en-US" dirty="0"/>
              <a:t>She is to love him (1 Pet. 3:6-7; Titus 2:4).  This is not only the husband’s role.</a:t>
            </a:r>
          </a:p>
          <a:p>
            <a:pPr>
              <a:buFont typeface="Monotype Sorts" pitchFamily="2" charset="2"/>
              <a:buNone/>
            </a:pPr>
            <a:r>
              <a:rPr lang="en-US" altLang="en-US" dirty="0"/>
              <a:t>She is to help her husband.  Normally this means that she is “busy at home” (Titus 2:5; 1 Tim. 5:14).  The Prov. 31 wife took care of her household before engaging in outside business.  If she can take care of home and business too, no problem, with his approval.</a:t>
            </a:r>
          </a:p>
          <a:p>
            <a:pPr>
              <a:buFont typeface="Monotype Sorts" pitchFamily="2" charset="2"/>
              <a:buNone/>
            </a:pPr>
            <a:r>
              <a:rPr lang="en-US" altLang="en-US" dirty="0"/>
              <a:t>She provides a clean environment from which to operate, including a clean clothes and home.  If she must work fulltime, then he should share the household responsibilities.</a:t>
            </a:r>
          </a:p>
          <a:p>
            <a:pPr>
              <a:buFont typeface="Monotype Sorts" pitchFamily="2" charset="2"/>
              <a:buNone/>
            </a:pPr>
            <a:r>
              <a:rPr lang="en-US" altLang="en-US" dirty="0"/>
              <a:t>She provides the primary care and nurture of the children, as her body was designed to do, and since he must work, generally outside the home, to support the family.</a:t>
            </a:r>
          </a:p>
        </p:txBody>
      </p:sp>
    </p:spTree>
  </p:cSld>
  <p:clrMapOvr>
    <a:masterClrMapping/>
  </p:clrMapOvr>
  <p:transition>
    <p:cover dir="d"/>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a:extLst>
              <a:ext uri="{FF2B5EF4-FFF2-40B4-BE49-F238E27FC236}">
                <a16:creationId xmlns:a16="http://schemas.microsoft.com/office/drawing/2014/main" id="{1E562E9F-E83E-4EFB-8329-DA808DACEF75}"/>
              </a:ext>
            </a:extLst>
          </p:cNvPr>
          <p:cNvSpPr>
            <a:spLocks noGrp="1"/>
          </p:cNvSpPr>
          <p:nvPr>
            <p:ph type="sldNum" sz="quarter" idx="12"/>
          </p:nvPr>
        </p:nvSpPr>
        <p:spPr/>
        <p:txBody>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fld id="{378A7BD5-D13F-4CE1-99D7-6A2D76D292AD}" type="slidenum">
              <a:rPr lang="en-US" altLang="en-US" sz="1400">
                <a:latin typeface="Times New Roman" panose="02020603050405020304" pitchFamily="18" charset="0"/>
              </a:rPr>
              <a:pPr/>
              <a:t>32</a:t>
            </a:fld>
            <a:endParaRPr lang="en-US" altLang="en-US" sz="1400">
              <a:latin typeface="Times New Roman" panose="02020603050405020304" pitchFamily="18" charset="0"/>
            </a:endParaRPr>
          </a:p>
        </p:txBody>
      </p:sp>
      <p:sp>
        <p:nvSpPr>
          <p:cNvPr id="50179" name="Rectangle 2">
            <a:extLst>
              <a:ext uri="{FF2B5EF4-FFF2-40B4-BE49-F238E27FC236}">
                <a16:creationId xmlns:a16="http://schemas.microsoft.com/office/drawing/2014/main" id="{C22AC726-F9A3-48DD-9421-731EF4C169FA}"/>
              </a:ext>
            </a:extLst>
          </p:cNvPr>
          <p:cNvSpPr>
            <a:spLocks noGrp="1" noChangeArrowheads="1"/>
          </p:cNvSpPr>
          <p:nvPr>
            <p:ph type="title"/>
          </p:nvPr>
        </p:nvSpPr>
        <p:spPr/>
        <p:txBody>
          <a:bodyPr/>
          <a:lstStyle/>
          <a:p>
            <a:r>
              <a:rPr lang="en-US" altLang="en-US"/>
              <a:t>Her Role--2</a:t>
            </a:r>
          </a:p>
        </p:txBody>
      </p:sp>
      <p:sp>
        <p:nvSpPr>
          <p:cNvPr id="50180" name="Rectangle 3">
            <a:extLst>
              <a:ext uri="{FF2B5EF4-FFF2-40B4-BE49-F238E27FC236}">
                <a16:creationId xmlns:a16="http://schemas.microsoft.com/office/drawing/2014/main" id="{157958B5-EF30-4656-9634-8B92ED9CDAC7}"/>
              </a:ext>
            </a:extLst>
          </p:cNvPr>
          <p:cNvSpPr>
            <a:spLocks noGrp="1" noChangeArrowheads="1"/>
          </p:cNvSpPr>
          <p:nvPr>
            <p:ph type="body" idx="1"/>
          </p:nvPr>
        </p:nvSpPr>
        <p:spPr/>
        <p:txBody>
          <a:bodyPr/>
          <a:lstStyle/>
          <a:p>
            <a:pPr>
              <a:lnSpc>
                <a:spcPct val="75000"/>
              </a:lnSpc>
            </a:pPr>
            <a:r>
              <a:rPr lang="en-US" altLang="en-US"/>
              <a:t>She nurses when he is sick and may need to provide temporarily due to sickness or to support her husband in school as he prepares for a better job.</a:t>
            </a:r>
          </a:p>
          <a:p>
            <a:pPr>
              <a:lnSpc>
                <a:spcPct val="75000"/>
              </a:lnSpc>
            </a:pPr>
            <a:r>
              <a:rPr lang="en-US" altLang="en-US"/>
              <a:t>She needs to be flexible to meet the changing needs of her home, the developmental needs of children, and her husband.</a:t>
            </a:r>
          </a:p>
          <a:p>
            <a:pPr>
              <a:lnSpc>
                <a:spcPct val="75000"/>
              </a:lnSpc>
            </a:pPr>
            <a:r>
              <a:rPr lang="en-US" altLang="en-US"/>
              <a:t>Role #1 is wife.  Mother is Role #2.  Daughter is Role #3.  They are to leave parents and cleave to each other (Gen. 2:24).</a:t>
            </a:r>
          </a:p>
          <a:p>
            <a:pPr>
              <a:lnSpc>
                <a:spcPct val="75000"/>
              </a:lnSpc>
            </a:pPr>
            <a:r>
              <a:rPr lang="en-US" altLang="en-US"/>
              <a:t>She, while being more verbal, is not to be contentious.</a:t>
            </a:r>
          </a:p>
        </p:txBody>
      </p:sp>
    </p:spTree>
  </p:cSld>
  <p:clrMapOvr>
    <a:masterClrMapping/>
  </p:clrMapOvr>
  <p:transition>
    <p:cover dir="d"/>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a:extLst>
              <a:ext uri="{FF2B5EF4-FFF2-40B4-BE49-F238E27FC236}">
                <a16:creationId xmlns:a16="http://schemas.microsoft.com/office/drawing/2014/main" id="{6E6DA3D0-C9D4-4F8B-8AFD-200D4A092BC3}"/>
              </a:ext>
            </a:extLst>
          </p:cNvPr>
          <p:cNvSpPr>
            <a:spLocks noGrp="1"/>
          </p:cNvSpPr>
          <p:nvPr>
            <p:ph type="sldNum" sz="quarter" idx="12"/>
          </p:nvPr>
        </p:nvSpPr>
        <p:spPr/>
        <p:txBody>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fld id="{76D33E0D-E12E-4F28-86C6-2B2C436A5393}" type="slidenum">
              <a:rPr lang="en-US" altLang="en-US" sz="1400">
                <a:latin typeface="Times New Roman" panose="02020603050405020304" pitchFamily="18" charset="0"/>
              </a:rPr>
              <a:pPr/>
              <a:t>33</a:t>
            </a:fld>
            <a:endParaRPr lang="en-US" altLang="en-US" sz="1400">
              <a:latin typeface="Times New Roman" panose="02020603050405020304" pitchFamily="18" charset="0"/>
            </a:endParaRPr>
          </a:p>
        </p:txBody>
      </p:sp>
      <p:sp>
        <p:nvSpPr>
          <p:cNvPr id="51203" name="Rectangle 2">
            <a:extLst>
              <a:ext uri="{FF2B5EF4-FFF2-40B4-BE49-F238E27FC236}">
                <a16:creationId xmlns:a16="http://schemas.microsoft.com/office/drawing/2014/main" id="{1548D7BE-7521-48F8-8D48-6D4223C119E8}"/>
              </a:ext>
            </a:extLst>
          </p:cNvPr>
          <p:cNvSpPr>
            <a:spLocks noGrp="1" noChangeArrowheads="1"/>
          </p:cNvSpPr>
          <p:nvPr>
            <p:ph type="title"/>
          </p:nvPr>
        </p:nvSpPr>
        <p:spPr/>
        <p:txBody>
          <a:bodyPr/>
          <a:lstStyle/>
          <a:p>
            <a:r>
              <a:rPr lang="en-US" altLang="en-US"/>
              <a:t>Her Role--3</a:t>
            </a:r>
          </a:p>
        </p:txBody>
      </p:sp>
      <p:sp>
        <p:nvSpPr>
          <p:cNvPr id="51204" name="Rectangle 3">
            <a:extLst>
              <a:ext uri="{FF2B5EF4-FFF2-40B4-BE49-F238E27FC236}">
                <a16:creationId xmlns:a16="http://schemas.microsoft.com/office/drawing/2014/main" id="{A7853311-16D2-4E7E-9B76-E90393BC288C}"/>
              </a:ext>
            </a:extLst>
          </p:cNvPr>
          <p:cNvSpPr>
            <a:spLocks noGrp="1" noChangeArrowheads="1"/>
          </p:cNvSpPr>
          <p:nvPr>
            <p:ph type="body" idx="1"/>
          </p:nvPr>
        </p:nvSpPr>
        <p:spPr>
          <a:xfrm>
            <a:off x="2819400" y="1752600"/>
            <a:ext cx="7696200" cy="4343400"/>
          </a:xfrm>
        </p:spPr>
        <p:txBody>
          <a:bodyPr/>
          <a:lstStyle/>
          <a:p>
            <a:pPr>
              <a:lnSpc>
                <a:spcPct val="75000"/>
              </a:lnSpc>
            </a:pPr>
            <a:r>
              <a:rPr lang="en-US" altLang="en-US"/>
              <a:t>Willard Harley’s understanding of the 5 greatest needs of the husband are: “sexual fulfillment, recreational companionship, an attractive spouse, domestic support, admiration”.</a:t>
            </a:r>
          </a:p>
          <a:p>
            <a:pPr>
              <a:lnSpc>
                <a:spcPct val="75000"/>
              </a:lnSpc>
            </a:pPr>
            <a:r>
              <a:rPr lang="en-US" altLang="en-US"/>
              <a:t>“Since there is so much immorality, each man should have his own wife, and each woman her own husband. The husband should fulfill his marital duty to his wife, and likewise the wife to her husband.  The wife’s body does not belong to her alone, but also to her husband.  In the same way, the husband’s body does not belong to him alone but also to his wife” (1 Cor. 7:2,4, NIV).</a:t>
            </a:r>
          </a:p>
          <a:p>
            <a:pPr>
              <a:lnSpc>
                <a:spcPct val="75000"/>
              </a:lnSpc>
            </a:pPr>
            <a:r>
              <a:rPr lang="en-US" altLang="en-US"/>
              <a:t>The best sexual relationship is within a stable and loving relationship.</a:t>
            </a:r>
          </a:p>
          <a:p>
            <a:pPr>
              <a:lnSpc>
                <a:spcPct val="75000"/>
              </a:lnSpc>
              <a:buFont typeface="Monotype Sorts" pitchFamily="2" charset="2"/>
              <a:buNone/>
            </a:pPr>
            <a:endParaRPr lang="en-US" altLang="en-US"/>
          </a:p>
        </p:txBody>
      </p:sp>
    </p:spTree>
  </p:cSld>
  <p:clrMapOvr>
    <a:masterClrMapping/>
  </p:clrMapOvr>
  <p:transition>
    <p:cover dir="d"/>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a:extLst>
              <a:ext uri="{FF2B5EF4-FFF2-40B4-BE49-F238E27FC236}">
                <a16:creationId xmlns:a16="http://schemas.microsoft.com/office/drawing/2014/main" id="{AFCDA86A-B3B1-4CD7-ACAA-B9F84E10CA3F}"/>
              </a:ext>
            </a:extLst>
          </p:cNvPr>
          <p:cNvSpPr>
            <a:spLocks noGrp="1"/>
          </p:cNvSpPr>
          <p:nvPr>
            <p:ph type="sldNum" sz="quarter" idx="12"/>
          </p:nvPr>
        </p:nvSpPr>
        <p:spPr/>
        <p:txBody>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fld id="{F7719DD9-474C-485A-9F0A-E61F13B52309}" type="slidenum">
              <a:rPr lang="en-US" altLang="en-US" sz="1400">
                <a:latin typeface="Times New Roman" panose="02020603050405020304" pitchFamily="18" charset="0"/>
              </a:rPr>
              <a:pPr/>
              <a:t>34</a:t>
            </a:fld>
            <a:endParaRPr lang="en-US" altLang="en-US" sz="1400">
              <a:latin typeface="Times New Roman" panose="02020603050405020304" pitchFamily="18" charset="0"/>
            </a:endParaRPr>
          </a:p>
        </p:txBody>
      </p:sp>
      <p:sp>
        <p:nvSpPr>
          <p:cNvPr id="52227" name="Rectangle 2">
            <a:extLst>
              <a:ext uri="{FF2B5EF4-FFF2-40B4-BE49-F238E27FC236}">
                <a16:creationId xmlns:a16="http://schemas.microsoft.com/office/drawing/2014/main" id="{B6AA7BD5-0C0B-45BF-9825-13635AE3D482}"/>
              </a:ext>
            </a:extLst>
          </p:cNvPr>
          <p:cNvSpPr>
            <a:spLocks noGrp="1" noChangeArrowheads="1"/>
          </p:cNvSpPr>
          <p:nvPr>
            <p:ph type="title"/>
          </p:nvPr>
        </p:nvSpPr>
        <p:spPr/>
        <p:txBody>
          <a:bodyPr/>
          <a:lstStyle/>
          <a:p>
            <a:r>
              <a:rPr lang="en-US" altLang="en-US"/>
              <a:t>Her Role--4</a:t>
            </a:r>
          </a:p>
        </p:txBody>
      </p:sp>
      <p:sp>
        <p:nvSpPr>
          <p:cNvPr id="52228" name="Rectangle 3">
            <a:extLst>
              <a:ext uri="{FF2B5EF4-FFF2-40B4-BE49-F238E27FC236}">
                <a16:creationId xmlns:a16="http://schemas.microsoft.com/office/drawing/2014/main" id="{B02433D8-C299-478D-BCCE-1CF21C15EBBB}"/>
              </a:ext>
            </a:extLst>
          </p:cNvPr>
          <p:cNvSpPr>
            <a:spLocks noGrp="1" noChangeArrowheads="1"/>
          </p:cNvSpPr>
          <p:nvPr>
            <p:ph type="body" idx="1"/>
          </p:nvPr>
        </p:nvSpPr>
        <p:spPr>
          <a:xfrm>
            <a:off x="2819400" y="1371600"/>
            <a:ext cx="7620000" cy="5105400"/>
          </a:xfrm>
        </p:spPr>
        <p:txBody>
          <a:bodyPr/>
          <a:lstStyle/>
          <a:p>
            <a:pPr>
              <a:lnSpc>
                <a:spcPct val="75000"/>
              </a:lnSpc>
            </a:pPr>
            <a:r>
              <a:rPr lang="en-US" altLang="en-US"/>
              <a:t>At marriage we grant exclusive sexual rights to each other (1 Cor. 7:2-6).  These rights are not to be used as weapons.</a:t>
            </a:r>
          </a:p>
          <a:p>
            <a:pPr>
              <a:lnSpc>
                <a:spcPct val="75000"/>
              </a:lnSpc>
            </a:pPr>
            <a:r>
              <a:rPr lang="en-US" altLang="en-US"/>
              <a:t>God invented sex to be outrageously fine.  The Song of Solomon ch. 4 describes the pleasures of married romantic love.  God could have designed reproduction without pleasure and there could be no category as sexual joy.</a:t>
            </a:r>
          </a:p>
          <a:p>
            <a:pPr>
              <a:lnSpc>
                <a:spcPct val="75000"/>
              </a:lnSpc>
            </a:pPr>
            <a:r>
              <a:rPr lang="en-US" altLang="en-US"/>
              <a:t>Sin drives us apart—sex draws us together, and I think by design.  It’s hard for me to stay mad at my wife for more than 3 days.</a:t>
            </a:r>
          </a:p>
          <a:p>
            <a:pPr>
              <a:lnSpc>
                <a:spcPct val="75000"/>
              </a:lnSpc>
            </a:pPr>
            <a:r>
              <a:rPr lang="en-US" altLang="en-US"/>
              <a:t>The marriage bed is pure (Heb. 13:4).  God will judge those who defile it with another lover. </a:t>
            </a:r>
          </a:p>
          <a:p>
            <a:pPr>
              <a:lnSpc>
                <a:spcPct val="75000"/>
              </a:lnSpc>
            </a:pPr>
            <a:r>
              <a:rPr lang="en-US" altLang="en-US"/>
              <a:t>Her breasts are to satisfy the husband at all times and the husband is admonished to be ravished with </a:t>
            </a:r>
            <a:r>
              <a:rPr lang="en-US" altLang="en-US" u="sng"/>
              <a:t>his wife’s</a:t>
            </a:r>
            <a:r>
              <a:rPr lang="en-US" altLang="en-US"/>
              <a:t> love (Prov. 5:15-23).</a:t>
            </a:r>
          </a:p>
        </p:txBody>
      </p:sp>
    </p:spTree>
  </p:cSld>
  <p:clrMapOvr>
    <a:masterClrMapping/>
  </p:clrMapOvr>
  <p:transition>
    <p:cover dir="d"/>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a:extLst>
              <a:ext uri="{FF2B5EF4-FFF2-40B4-BE49-F238E27FC236}">
                <a16:creationId xmlns:a16="http://schemas.microsoft.com/office/drawing/2014/main" id="{C1632ACD-A033-4E56-8043-BD77CA394D07}"/>
              </a:ext>
            </a:extLst>
          </p:cNvPr>
          <p:cNvSpPr>
            <a:spLocks noGrp="1"/>
          </p:cNvSpPr>
          <p:nvPr>
            <p:ph type="sldNum" sz="quarter" idx="12"/>
          </p:nvPr>
        </p:nvSpPr>
        <p:spPr/>
        <p:txBody>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fld id="{91FEE3AE-32D5-4AEF-8184-9A33BB410BB5}" type="slidenum">
              <a:rPr lang="en-US" altLang="en-US" sz="1400">
                <a:latin typeface="Times New Roman" panose="02020603050405020304" pitchFamily="18" charset="0"/>
              </a:rPr>
              <a:pPr/>
              <a:t>35</a:t>
            </a:fld>
            <a:endParaRPr lang="en-US" altLang="en-US" sz="1400">
              <a:latin typeface="Times New Roman" panose="02020603050405020304" pitchFamily="18" charset="0"/>
            </a:endParaRPr>
          </a:p>
        </p:txBody>
      </p:sp>
      <p:sp>
        <p:nvSpPr>
          <p:cNvPr id="53251" name="Rectangle 2">
            <a:extLst>
              <a:ext uri="{FF2B5EF4-FFF2-40B4-BE49-F238E27FC236}">
                <a16:creationId xmlns:a16="http://schemas.microsoft.com/office/drawing/2014/main" id="{2745B776-DB50-4CD3-9B95-1804AEFCBE0E}"/>
              </a:ext>
            </a:extLst>
          </p:cNvPr>
          <p:cNvSpPr>
            <a:spLocks noGrp="1" noChangeArrowheads="1"/>
          </p:cNvSpPr>
          <p:nvPr>
            <p:ph type="title"/>
          </p:nvPr>
        </p:nvSpPr>
        <p:spPr>
          <a:xfrm>
            <a:off x="3200400" y="228600"/>
            <a:ext cx="6781800" cy="762000"/>
          </a:xfrm>
        </p:spPr>
        <p:txBody>
          <a:bodyPr/>
          <a:lstStyle/>
          <a:p>
            <a:r>
              <a:rPr lang="en-US" altLang="en-US"/>
              <a:t>Her Role—5</a:t>
            </a:r>
            <a:br>
              <a:rPr lang="en-US" altLang="en-US"/>
            </a:br>
            <a:endParaRPr lang="en-US" altLang="en-US"/>
          </a:p>
        </p:txBody>
      </p:sp>
      <p:sp>
        <p:nvSpPr>
          <p:cNvPr id="53252" name="Rectangle 3">
            <a:extLst>
              <a:ext uri="{FF2B5EF4-FFF2-40B4-BE49-F238E27FC236}">
                <a16:creationId xmlns:a16="http://schemas.microsoft.com/office/drawing/2014/main" id="{A13B0CBD-0830-49EB-91D4-64356814AC87}"/>
              </a:ext>
            </a:extLst>
          </p:cNvPr>
          <p:cNvSpPr>
            <a:spLocks noGrp="1" noChangeArrowheads="1"/>
          </p:cNvSpPr>
          <p:nvPr>
            <p:ph type="body" idx="1"/>
          </p:nvPr>
        </p:nvSpPr>
        <p:spPr>
          <a:xfrm>
            <a:off x="2438400" y="914400"/>
            <a:ext cx="8001000" cy="5943600"/>
          </a:xfrm>
        </p:spPr>
        <p:txBody>
          <a:bodyPr/>
          <a:lstStyle/>
          <a:p>
            <a:pPr>
              <a:lnSpc>
                <a:spcPct val="75000"/>
              </a:lnSpc>
            </a:pPr>
            <a:r>
              <a:rPr lang="en-US" altLang="en-US" dirty="0"/>
              <a:t>William Mattox reported that University of Chicago researchers “released the results of the most ‘comprehensive and methodologically sound’ sex survey ever conducted.  They reported that religious women experience significantly higher levels of sexual satisfaction than non-religious women.”  This has been termed, “the revenge of the church ladies.”</a:t>
            </a:r>
          </a:p>
          <a:p>
            <a:pPr lvl="1">
              <a:lnSpc>
                <a:spcPct val="75000"/>
              </a:lnSpc>
            </a:pPr>
            <a:r>
              <a:rPr lang="en-US" altLang="en-US" dirty="0"/>
              <a:t>Why?  They benefit from no prior sexual experience.</a:t>
            </a:r>
          </a:p>
          <a:p>
            <a:pPr lvl="1">
              <a:lnSpc>
                <a:spcPct val="75000"/>
              </a:lnSpc>
            </a:pPr>
            <a:r>
              <a:rPr lang="en-US" altLang="en-US" dirty="0"/>
              <a:t>They benefit from a commitment to marriage permanence.</a:t>
            </a:r>
          </a:p>
          <a:p>
            <a:pPr lvl="1">
              <a:lnSpc>
                <a:spcPct val="75000"/>
              </a:lnSpc>
            </a:pPr>
            <a:r>
              <a:rPr lang="en-US" altLang="en-US" dirty="0"/>
              <a:t>They enjoy far more sexual freedom and lack of guilt.</a:t>
            </a:r>
          </a:p>
          <a:p>
            <a:pPr lvl="1">
              <a:lnSpc>
                <a:spcPct val="75000"/>
              </a:lnSpc>
            </a:pPr>
            <a:r>
              <a:rPr lang="en-US" altLang="en-US" dirty="0"/>
              <a:t>“Finally, church ladies appear to benefit from the belief that God created sex.”</a:t>
            </a:r>
          </a:p>
          <a:p>
            <a:pPr>
              <a:lnSpc>
                <a:spcPct val="75000"/>
              </a:lnSpc>
            </a:pPr>
            <a:r>
              <a:rPr lang="en-US" altLang="en-US" dirty="0"/>
              <a:t>The sexual relationship can get better with time, instead of worse, as might be expected.  </a:t>
            </a:r>
          </a:p>
          <a:p>
            <a:pPr>
              <a:lnSpc>
                <a:spcPct val="75000"/>
              </a:lnSpc>
            </a:pPr>
            <a:r>
              <a:rPr lang="en-US" altLang="en-US" dirty="0"/>
              <a:t>A married Christian husband likened sex to the frosting on the cake.  But all that frosting without a base would not be good—the base is needed to make the frosting taste good.</a:t>
            </a:r>
          </a:p>
        </p:txBody>
      </p:sp>
    </p:spTree>
  </p:cSld>
  <p:clrMapOvr>
    <a:masterClrMapping/>
  </p:clrMapOvr>
  <p:transition>
    <p:cover dir="d"/>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a:extLst>
              <a:ext uri="{FF2B5EF4-FFF2-40B4-BE49-F238E27FC236}">
                <a16:creationId xmlns:a16="http://schemas.microsoft.com/office/drawing/2014/main" id="{36975997-F4A8-44A7-9FC8-C8C3091FD8DD}"/>
              </a:ext>
            </a:extLst>
          </p:cNvPr>
          <p:cNvSpPr>
            <a:spLocks noGrp="1"/>
          </p:cNvSpPr>
          <p:nvPr>
            <p:ph type="sldNum" sz="quarter" idx="12"/>
          </p:nvPr>
        </p:nvSpPr>
        <p:spPr/>
        <p:txBody>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fld id="{049B7E83-CD22-4F73-B36F-B90EAE4B4918}" type="slidenum">
              <a:rPr lang="en-US" altLang="en-US" sz="1400">
                <a:latin typeface="Times New Roman" panose="02020603050405020304" pitchFamily="18" charset="0"/>
              </a:rPr>
              <a:pPr/>
              <a:t>36</a:t>
            </a:fld>
            <a:endParaRPr lang="en-US" altLang="en-US" sz="1400">
              <a:latin typeface="Times New Roman" panose="02020603050405020304" pitchFamily="18" charset="0"/>
            </a:endParaRPr>
          </a:p>
        </p:txBody>
      </p:sp>
      <p:sp>
        <p:nvSpPr>
          <p:cNvPr id="54275" name="Rectangle 2">
            <a:extLst>
              <a:ext uri="{FF2B5EF4-FFF2-40B4-BE49-F238E27FC236}">
                <a16:creationId xmlns:a16="http://schemas.microsoft.com/office/drawing/2014/main" id="{FD9D976B-B7E8-4B47-8D24-15912601FA48}"/>
              </a:ext>
            </a:extLst>
          </p:cNvPr>
          <p:cNvSpPr>
            <a:spLocks noGrp="1" noChangeArrowheads="1"/>
          </p:cNvSpPr>
          <p:nvPr>
            <p:ph type="title"/>
          </p:nvPr>
        </p:nvSpPr>
        <p:spPr/>
        <p:txBody>
          <a:bodyPr/>
          <a:lstStyle/>
          <a:p>
            <a:r>
              <a:rPr lang="en-US" altLang="en-US"/>
              <a:t>Her Role-6</a:t>
            </a:r>
          </a:p>
        </p:txBody>
      </p:sp>
      <p:sp>
        <p:nvSpPr>
          <p:cNvPr id="54276" name="Rectangle 3">
            <a:extLst>
              <a:ext uri="{FF2B5EF4-FFF2-40B4-BE49-F238E27FC236}">
                <a16:creationId xmlns:a16="http://schemas.microsoft.com/office/drawing/2014/main" id="{925E8C7D-400C-463D-A367-4F5DA56CC35D}"/>
              </a:ext>
            </a:extLst>
          </p:cNvPr>
          <p:cNvSpPr>
            <a:spLocks noGrp="1" noChangeArrowheads="1"/>
          </p:cNvSpPr>
          <p:nvPr>
            <p:ph type="body" idx="1"/>
          </p:nvPr>
        </p:nvSpPr>
        <p:spPr/>
        <p:txBody>
          <a:bodyPr/>
          <a:lstStyle/>
          <a:p>
            <a:pPr>
              <a:lnSpc>
                <a:spcPct val="75000"/>
              </a:lnSpc>
            </a:pPr>
            <a:r>
              <a:rPr lang="en-US" altLang="en-US" sz="2800"/>
              <a:t>“A woman disobeys God when she ignores, undermines, or counters the properly expressed authority of her husband.  At the same time, the apostle’s example [the wife submitting as the Church to Christ] frees the wife from submission to ungodly demands since the church’s submission to Christ never includes participation in evil or yielding to what dishonors God’s plan for his people.”  --Bryan Chapel</a:t>
            </a:r>
          </a:p>
          <a:p>
            <a:pPr>
              <a:lnSpc>
                <a:spcPct val="75000"/>
              </a:lnSpc>
              <a:buFont typeface="Monotype Sorts" pitchFamily="2" charset="2"/>
              <a:buNone/>
            </a:pPr>
            <a:r>
              <a:rPr lang="en-US" altLang="en-US" sz="1400" i="1"/>
              <a:t>	Each for the Other, p. 81</a:t>
            </a:r>
          </a:p>
        </p:txBody>
      </p:sp>
    </p:spTree>
  </p:cSld>
  <p:clrMapOvr>
    <a:masterClrMapping/>
  </p:clrMapOvr>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a:extLst>
              <a:ext uri="{FF2B5EF4-FFF2-40B4-BE49-F238E27FC236}">
                <a16:creationId xmlns:a16="http://schemas.microsoft.com/office/drawing/2014/main" id="{A3AD3BFD-EEB8-41CF-B037-9229F4DDC6F3}"/>
              </a:ext>
            </a:extLst>
          </p:cNvPr>
          <p:cNvSpPr>
            <a:spLocks noGrp="1" noChangeArrowheads="1"/>
          </p:cNvSpPr>
          <p:nvPr>
            <p:ph type="ctrTitle"/>
          </p:nvPr>
        </p:nvSpPr>
        <p:spPr>
          <a:xfrm>
            <a:off x="4648200" y="1"/>
            <a:ext cx="5486400" cy="2060575"/>
          </a:xfrm>
        </p:spPr>
        <p:txBody>
          <a:bodyPr/>
          <a:lstStyle/>
          <a:p>
            <a:r>
              <a:rPr lang="en-US" altLang="en-US" sz="5400">
                <a:latin typeface="Americana BT" pitchFamily="18" charset="0"/>
              </a:rPr>
              <a:t>Single Moms</a:t>
            </a:r>
          </a:p>
        </p:txBody>
      </p:sp>
      <p:sp>
        <p:nvSpPr>
          <p:cNvPr id="55299" name="Rectangle 3">
            <a:extLst>
              <a:ext uri="{FF2B5EF4-FFF2-40B4-BE49-F238E27FC236}">
                <a16:creationId xmlns:a16="http://schemas.microsoft.com/office/drawing/2014/main" id="{29AEEB0E-D6EC-4A66-B88C-B40B0C5AA856}"/>
              </a:ext>
            </a:extLst>
          </p:cNvPr>
          <p:cNvSpPr>
            <a:spLocks noGrp="1" noChangeArrowheads="1"/>
          </p:cNvSpPr>
          <p:nvPr>
            <p:ph type="subTitle" idx="1"/>
          </p:nvPr>
        </p:nvSpPr>
        <p:spPr>
          <a:xfrm>
            <a:off x="5029200" y="990600"/>
            <a:ext cx="5638800" cy="5638800"/>
          </a:xfrm>
        </p:spPr>
        <p:txBody>
          <a:bodyPr/>
          <a:lstStyle/>
          <a:p>
            <a:pPr>
              <a:buFont typeface="Wingdings" panose="05000000000000000000" pitchFamily="2" charset="2"/>
              <a:buChar char="v"/>
            </a:pPr>
            <a:r>
              <a:rPr lang="en-US" altLang="en-US" sz="2400" dirty="0">
                <a:solidFill>
                  <a:schemeClr val="bg1">
                    <a:lumMod val="95000"/>
                  </a:schemeClr>
                </a:solidFill>
              </a:rPr>
              <a:t>God takes special care of widows and “the fatherless” (Deut. 14:29; 16:11, </a:t>
            </a:r>
            <a:r>
              <a:rPr lang="en-US" altLang="en-US" sz="2400" dirty="0" err="1">
                <a:solidFill>
                  <a:schemeClr val="bg1">
                    <a:lumMod val="95000"/>
                  </a:schemeClr>
                </a:solidFill>
              </a:rPr>
              <a:t>etc</a:t>
            </a:r>
            <a:r>
              <a:rPr lang="en-US" altLang="en-US" sz="2400" dirty="0">
                <a:solidFill>
                  <a:schemeClr val="bg1">
                    <a:lumMod val="95000"/>
                  </a:schemeClr>
                </a:solidFill>
              </a:rPr>
              <a:t>).</a:t>
            </a:r>
          </a:p>
          <a:p>
            <a:pPr>
              <a:buFont typeface="Wingdings" panose="05000000000000000000" pitchFamily="2" charset="2"/>
              <a:buChar char="v"/>
            </a:pPr>
            <a:r>
              <a:rPr lang="en-US" altLang="en-US" sz="2400" dirty="0">
                <a:solidFill>
                  <a:schemeClr val="bg1">
                    <a:lumMod val="95000"/>
                  </a:schemeClr>
                </a:solidFill>
              </a:rPr>
              <a:t>We can do “all things” through Christ who strengthens us (Phil 4:13), even raising children alone.</a:t>
            </a:r>
          </a:p>
          <a:p>
            <a:pPr>
              <a:buFont typeface="Wingdings" panose="05000000000000000000" pitchFamily="2" charset="2"/>
              <a:buChar char="v"/>
            </a:pPr>
            <a:r>
              <a:rPr lang="en-US" altLang="en-US" sz="2400" dirty="0">
                <a:solidFill>
                  <a:schemeClr val="bg1">
                    <a:lumMod val="95000"/>
                  </a:schemeClr>
                </a:solidFill>
              </a:rPr>
              <a:t>Stay involved in a church with godly men, who may show kindness toward your children. Some may become a more godly influence than the spouse would have been.</a:t>
            </a:r>
          </a:p>
          <a:p>
            <a:pPr>
              <a:buFont typeface="Wingdings" panose="05000000000000000000" pitchFamily="2" charset="2"/>
              <a:buChar char="v"/>
            </a:pPr>
            <a:r>
              <a:rPr lang="en-US" altLang="en-US" sz="2400" dirty="0">
                <a:solidFill>
                  <a:schemeClr val="bg1">
                    <a:lumMod val="95000"/>
                  </a:schemeClr>
                </a:solidFill>
              </a:rPr>
              <a:t>Churches should help single moms, through teams of deacons giving individualized guidance and assistance.</a:t>
            </a:r>
          </a:p>
          <a:p>
            <a:pPr>
              <a:buFont typeface="Wingdings" panose="05000000000000000000" pitchFamily="2" charset="2"/>
              <a:buChar char="v"/>
            </a:pPr>
            <a:endParaRPr lang="en-US" altLang="en-US" sz="2400" dirty="0"/>
          </a:p>
          <a:p>
            <a:pPr>
              <a:buFont typeface="Wingdings" panose="05000000000000000000" pitchFamily="2" charset="2"/>
              <a:buChar char="v"/>
            </a:pPr>
            <a:endParaRPr lang="en-US" altLang="en-US" sz="2400" dirty="0"/>
          </a:p>
        </p:txBody>
      </p:sp>
    </p:spTree>
  </p:cSld>
  <p:clrMapOvr>
    <a:masterClrMapping/>
  </p:clrMapOvr>
  <p:transition>
    <p:wedge/>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a:extLst>
              <a:ext uri="{FF2B5EF4-FFF2-40B4-BE49-F238E27FC236}">
                <a16:creationId xmlns:a16="http://schemas.microsoft.com/office/drawing/2014/main" id="{35078783-4C9F-4B0A-BADB-0F5F6304E012}"/>
              </a:ext>
            </a:extLst>
          </p:cNvPr>
          <p:cNvSpPr>
            <a:spLocks noGrp="1" noChangeArrowheads="1"/>
          </p:cNvSpPr>
          <p:nvPr>
            <p:ph type="ctrTitle"/>
          </p:nvPr>
        </p:nvSpPr>
        <p:spPr>
          <a:xfrm>
            <a:off x="4648200" y="1"/>
            <a:ext cx="5486400" cy="2060575"/>
          </a:xfrm>
        </p:spPr>
        <p:txBody>
          <a:bodyPr/>
          <a:lstStyle/>
          <a:p>
            <a:r>
              <a:rPr lang="en-US" altLang="en-US" sz="5400">
                <a:latin typeface="Americana BT" pitchFamily="18" charset="0"/>
              </a:rPr>
              <a:t>Single Moms</a:t>
            </a:r>
          </a:p>
        </p:txBody>
      </p:sp>
      <p:sp>
        <p:nvSpPr>
          <p:cNvPr id="56323" name="Rectangle 3">
            <a:extLst>
              <a:ext uri="{FF2B5EF4-FFF2-40B4-BE49-F238E27FC236}">
                <a16:creationId xmlns:a16="http://schemas.microsoft.com/office/drawing/2014/main" id="{50F70C0B-67D8-449B-A720-D56791853D0C}"/>
              </a:ext>
            </a:extLst>
          </p:cNvPr>
          <p:cNvSpPr>
            <a:spLocks noGrp="1" noChangeArrowheads="1"/>
          </p:cNvSpPr>
          <p:nvPr>
            <p:ph type="subTitle" idx="1"/>
          </p:nvPr>
        </p:nvSpPr>
        <p:spPr>
          <a:xfrm>
            <a:off x="5257800" y="1447800"/>
            <a:ext cx="5410200" cy="5638800"/>
          </a:xfrm>
        </p:spPr>
        <p:txBody>
          <a:bodyPr/>
          <a:lstStyle/>
          <a:p>
            <a:pPr>
              <a:buFont typeface="Wingdings" panose="05000000000000000000" pitchFamily="2" charset="2"/>
              <a:buChar char="v"/>
            </a:pPr>
            <a:r>
              <a:rPr lang="en-US" altLang="en-US" sz="2400" dirty="0">
                <a:solidFill>
                  <a:schemeClr val="bg1">
                    <a:lumMod val="95000"/>
                  </a:schemeClr>
                </a:solidFill>
              </a:rPr>
              <a:t>Some churches have a periodic car maintenance day in the parking lot for singles who cannot afford it.  Other churches provide daycare for Moms who must work.</a:t>
            </a:r>
          </a:p>
          <a:p>
            <a:pPr>
              <a:buFont typeface="Wingdings" panose="05000000000000000000" pitchFamily="2" charset="2"/>
              <a:buChar char="v"/>
            </a:pPr>
            <a:r>
              <a:rPr lang="en-US" altLang="en-US" sz="2400" dirty="0">
                <a:solidFill>
                  <a:schemeClr val="bg1">
                    <a:lumMod val="95000"/>
                  </a:schemeClr>
                </a:solidFill>
              </a:rPr>
              <a:t>Go to the elders/deacons for guidance as needed.</a:t>
            </a:r>
          </a:p>
          <a:p>
            <a:pPr>
              <a:buFont typeface="Wingdings" panose="05000000000000000000" pitchFamily="2" charset="2"/>
              <a:buChar char="v"/>
            </a:pPr>
            <a:r>
              <a:rPr lang="en-US" altLang="en-US" sz="2400" dirty="0">
                <a:solidFill>
                  <a:schemeClr val="bg1">
                    <a:lumMod val="95000"/>
                  </a:schemeClr>
                </a:solidFill>
              </a:rPr>
              <a:t>Cry out to God for your children (Lam. 2:19, cf. Isaiah 29:22-24). He wants godly children, so you are praying in God’s will and you will receive your request (1 John 5:14).</a:t>
            </a:r>
          </a:p>
          <a:p>
            <a:pPr>
              <a:buFont typeface="Wingdings" panose="05000000000000000000" pitchFamily="2" charset="2"/>
              <a:buChar char="v"/>
            </a:pPr>
            <a:endParaRPr lang="en-US" altLang="en-US" sz="2400" dirty="0"/>
          </a:p>
          <a:p>
            <a:pPr>
              <a:buFont typeface="Wingdings" panose="05000000000000000000" pitchFamily="2" charset="2"/>
              <a:buChar char="v"/>
            </a:pPr>
            <a:endParaRPr lang="en-US" altLang="en-US" sz="2400" dirty="0"/>
          </a:p>
        </p:txBody>
      </p:sp>
    </p:spTree>
  </p:cSld>
  <p:clrMapOvr>
    <a:masterClrMapping/>
  </p:clrMapOvr>
  <p:transition>
    <p:wedge/>
  </p:transition>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E89ED3BB-459E-4E36-9B2D-2E2006D1DCBD}"/>
              </a:ext>
            </a:extLst>
          </p:cNvPr>
          <p:cNvSpPr>
            <a:spLocks noGrp="1"/>
          </p:cNvSpPr>
          <p:nvPr>
            <p:ph type="sldNum" sz="quarter" idx="12"/>
          </p:nvPr>
        </p:nvSpPr>
        <p:spPr/>
        <p:txBody>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fld id="{9BADB6AF-B093-4FA8-BFDE-5638B0CF9109}" type="slidenum">
              <a:rPr lang="en-US" altLang="en-US" sz="1400">
                <a:solidFill>
                  <a:schemeClr val="bg1"/>
                </a:solidFill>
                <a:latin typeface="Times New Roman" panose="02020603050405020304" pitchFamily="18" charset="0"/>
              </a:rPr>
              <a:pPr/>
              <a:t>4</a:t>
            </a:fld>
            <a:endParaRPr lang="en-US" altLang="en-US" sz="1400">
              <a:solidFill>
                <a:schemeClr val="bg1"/>
              </a:solidFill>
              <a:latin typeface="Times New Roman" panose="02020603050405020304" pitchFamily="18" charset="0"/>
            </a:endParaRPr>
          </a:p>
        </p:txBody>
      </p:sp>
      <p:sp>
        <p:nvSpPr>
          <p:cNvPr id="87042" name="Rectangle 2">
            <a:extLst>
              <a:ext uri="{FF2B5EF4-FFF2-40B4-BE49-F238E27FC236}">
                <a16:creationId xmlns:a16="http://schemas.microsoft.com/office/drawing/2014/main" id="{ED8532EB-5002-4673-97D9-AC62D0ECD196}"/>
              </a:ext>
            </a:extLst>
          </p:cNvPr>
          <p:cNvSpPr>
            <a:spLocks noGrp="1" noChangeArrowheads="1"/>
          </p:cNvSpPr>
          <p:nvPr>
            <p:ph type="title"/>
          </p:nvPr>
        </p:nvSpPr>
        <p:spPr>
          <a:xfrm>
            <a:off x="2209800" y="228600"/>
            <a:ext cx="7797800" cy="762000"/>
          </a:xfrm>
        </p:spPr>
        <p:txBody>
          <a:bodyPr/>
          <a:lstStyle/>
          <a:p>
            <a:pPr>
              <a:defRPr/>
            </a:pPr>
            <a:r>
              <a:rPr lang="en-US" altLang="en-US"/>
              <a:t>The Minority Stand</a:t>
            </a:r>
          </a:p>
        </p:txBody>
      </p:sp>
      <p:sp>
        <p:nvSpPr>
          <p:cNvPr id="87043" name="Rectangle 3">
            <a:extLst>
              <a:ext uri="{FF2B5EF4-FFF2-40B4-BE49-F238E27FC236}">
                <a16:creationId xmlns:a16="http://schemas.microsoft.com/office/drawing/2014/main" id="{BF2BCC4E-A0D1-4BBD-8045-699FE4A69623}"/>
              </a:ext>
            </a:extLst>
          </p:cNvPr>
          <p:cNvSpPr>
            <a:spLocks noGrp="1" noChangeArrowheads="1"/>
          </p:cNvSpPr>
          <p:nvPr>
            <p:ph type="body" idx="1"/>
          </p:nvPr>
        </p:nvSpPr>
        <p:spPr>
          <a:xfrm>
            <a:off x="1524000" y="1295400"/>
            <a:ext cx="7010400" cy="5562600"/>
          </a:xfrm>
        </p:spPr>
        <p:txBody>
          <a:bodyPr/>
          <a:lstStyle/>
          <a:p>
            <a:pPr>
              <a:defRPr/>
            </a:pPr>
            <a:r>
              <a:rPr lang="en-US" altLang="en-US" sz="2400"/>
              <a:t>In a country in which pluralism is the accepted posture—where no particular truth claim is higher than another—and all may be “right,” Christians should unashamedly rely upon the truth claims of the Bible, and rejoice that we don’t have to submit to the changing tides of research studies, liberal psychology or the current majority view for guidance.</a:t>
            </a:r>
          </a:p>
          <a:p>
            <a:pPr>
              <a:defRPr/>
            </a:pPr>
            <a:r>
              <a:rPr lang="en-US" altLang="en-US" sz="2400"/>
              <a:t>Christians believe in universal truth, moral absolutes, in Christ, and the Bible without apology.  We even believe in innate differences between the sexes and roles for husband and wife.</a:t>
            </a:r>
          </a:p>
        </p:txBody>
      </p:sp>
      <p:pic>
        <p:nvPicPr>
          <p:cNvPr id="21509" name="Picture 4" descr="j0309372">
            <a:extLst>
              <a:ext uri="{FF2B5EF4-FFF2-40B4-BE49-F238E27FC236}">
                <a16:creationId xmlns:a16="http://schemas.microsoft.com/office/drawing/2014/main" id="{9F7F5F62-9689-439B-B083-E3504CDB3CE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439150" y="3657600"/>
            <a:ext cx="2228850" cy="320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5" presetClass="entr" presetSubtype="0" fill="hold" grpId="0" nodeType="withEffect">
                                  <p:stCondLst>
                                    <p:cond delay="0"/>
                                  </p:stCondLst>
                                  <p:iterate type="lt">
                                    <p:tmPct val="10000"/>
                                  </p:iterate>
                                  <p:childTnLst>
                                    <p:set>
                                      <p:cBhvr>
                                        <p:cTn id="6" dur="1" fill="hold">
                                          <p:stCondLst>
                                            <p:cond delay="0"/>
                                          </p:stCondLst>
                                        </p:cTn>
                                        <p:tgtEl>
                                          <p:spTgt spid="87042"/>
                                        </p:tgtEl>
                                        <p:attrNameLst>
                                          <p:attrName>style.visibility</p:attrName>
                                        </p:attrNameLst>
                                      </p:cBhvr>
                                      <p:to>
                                        <p:strVal val="visible"/>
                                      </p:to>
                                    </p:set>
                                    <p:animEffect transition="in" filter="fade">
                                      <p:cBhvr>
                                        <p:cTn id="7" dur="600">
                                          <p:stCondLst>
                                            <p:cond delay="0"/>
                                          </p:stCondLst>
                                        </p:cTn>
                                        <p:tgtEl>
                                          <p:spTgt spid="87042"/>
                                        </p:tgtEl>
                                      </p:cBhvr>
                                    </p:animEffect>
                                    <p:anim calcmode="lin" valueType="num">
                                      <p:cBhvr>
                                        <p:cTn id="8" dur="600" fill="hold">
                                          <p:stCondLst>
                                            <p:cond delay="0"/>
                                          </p:stCondLst>
                                        </p:cTn>
                                        <p:tgtEl>
                                          <p:spTgt spid="87042"/>
                                        </p:tgtEl>
                                        <p:attrNameLst>
                                          <p:attrName>style.rotation</p:attrName>
                                        </p:attrNameLst>
                                      </p:cBhvr>
                                      <p:tavLst>
                                        <p:tav tm="0">
                                          <p:val>
                                            <p:fltVal val="720"/>
                                          </p:val>
                                        </p:tav>
                                        <p:tav tm="100000">
                                          <p:val>
                                            <p:fltVal val="0"/>
                                          </p:val>
                                        </p:tav>
                                      </p:tavLst>
                                    </p:anim>
                                    <p:anim calcmode="lin" valueType="num">
                                      <p:cBhvr>
                                        <p:cTn id="9" dur="600" fill="hold">
                                          <p:stCondLst>
                                            <p:cond delay="0"/>
                                          </p:stCondLst>
                                        </p:cTn>
                                        <p:tgtEl>
                                          <p:spTgt spid="87042"/>
                                        </p:tgtEl>
                                        <p:attrNameLst>
                                          <p:attrName>ppt_h</p:attrName>
                                        </p:attrNameLst>
                                      </p:cBhvr>
                                      <p:tavLst>
                                        <p:tav tm="0">
                                          <p:val>
                                            <p:fltVal val="0"/>
                                          </p:val>
                                        </p:tav>
                                        <p:tav tm="100000">
                                          <p:val>
                                            <p:strVal val="#ppt_h"/>
                                          </p:val>
                                        </p:tav>
                                      </p:tavLst>
                                    </p:anim>
                                    <p:anim calcmode="lin" valueType="num">
                                      <p:cBhvr>
                                        <p:cTn id="10" dur="600" fill="hold">
                                          <p:stCondLst>
                                            <p:cond delay="0"/>
                                          </p:stCondLst>
                                        </p:cTn>
                                        <p:tgtEl>
                                          <p:spTgt spid="87042"/>
                                        </p:tgtEl>
                                        <p:attrNameLst>
                                          <p:attrName>ppt_w</p:attrName>
                                        </p:attrNameLst>
                                      </p:cBhvr>
                                      <p:tavLst>
                                        <p:tav tm="0">
                                          <p:val>
                                            <p:fltVal val="0"/>
                                          </p:val>
                                        </p:tav>
                                        <p:tav tm="100000">
                                          <p:val>
                                            <p:strVal val="#ppt_w"/>
                                          </p:val>
                                        </p:tav>
                                      </p:tavLst>
                                    </p:anim>
                                  </p:childTnLst>
                                </p:cTn>
                              </p:par>
                            </p:childTnLst>
                          </p:cTn>
                        </p:par>
                      </p:childTnLst>
                    </p:cTn>
                  </p:par>
                  <p:par>
                    <p:cTn id="11" fill="hold" nodeType="clickPar">
                      <p:stCondLst>
                        <p:cond delay="indefinite"/>
                      </p:stCondLst>
                      <p:childTnLst>
                        <p:par>
                          <p:cTn id="12" fill="hold" nodeType="withGroup">
                            <p:stCondLst>
                              <p:cond delay="0"/>
                            </p:stCondLst>
                            <p:childTnLst>
                              <p:par>
                                <p:cTn id="13" presetID="12" presetClass="entr" presetSubtype="4" fill="hold" grpId="0" nodeType="clickEffect">
                                  <p:stCondLst>
                                    <p:cond delay="0"/>
                                  </p:stCondLst>
                                  <p:childTnLst>
                                    <p:set>
                                      <p:cBhvr>
                                        <p:cTn id="14" dur="1" fill="hold">
                                          <p:stCondLst>
                                            <p:cond delay="0"/>
                                          </p:stCondLst>
                                        </p:cTn>
                                        <p:tgtEl>
                                          <p:spTgt spid="87043">
                                            <p:txEl>
                                              <p:pRg st="0" end="0"/>
                                            </p:txEl>
                                          </p:spTgt>
                                        </p:tgtEl>
                                        <p:attrNameLst>
                                          <p:attrName>style.visibility</p:attrName>
                                        </p:attrNameLst>
                                      </p:cBhvr>
                                      <p:to>
                                        <p:strVal val="visible"/>
                                      </p:to>
                                    </p:set>
                                    <p:animEffect transition="in" filter="slide(fromBottom)">
                                      <p:cBhvr>
                                        <p:cTn id="15" dur="500">
                                          <p:stCondLst>
                                            <p:cond delay="0"/>
                                          </p:stCondLst>
                                        </p:cTn>
                                        <p:tgtEl>
                                          <p:spTgt spid="87043">
                                            <p:txEl>
                                              <p:pRg st="0" end="0"/>
                                            </p:txEl>
                                          </p:spTgt>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12" presetClass="entr" presetSubtype="4" fill="hold" grpId="0" nodeType="clickEffect">
                                  <p:stCondLst>
                                    <p:cond delay="0"/>
                                  </p:stCondLst>
                                  <p:childTnLst>
                                    <p:set>
                                      <p:cBhvr>
                                        <p:cTn id="19" dur="1" fill="hold">
                                          <p:stCondLst>
                                            <p:cond delay="0"/>
                                          </p:stCondLst>
                                        </p:cTn>
                                        <p:tgtEl>
                                          <p:spTgt spid="87043">
                                            <p:txEl>
                                              <p:pRg st="1" end="1"/>
                                            </p:txEl>
                                          </p:spTgt>
                                        </p:tgtEl>
                                        <p:attrNameLst>
                                          <p:attrName>style.visibility</p:attrName>
                                        </p:attrNameLst>
                                      </p:cBhvr>
                                      <p:to>
                                        <p:strVal val="visible"/>
                                      </p:to>
                                    </p:set>
                                    <p:animEffect transition="in" filter="slide(fromBottom)">
                                      <p:cBhvr>
                                        <p:cTn id="20" dur="500">
                                          <p:stCondLst>
                                            <p:cond delay="0"/>
                                          </p:stCondLst>
                                        </p:cTn>
                                        <p:tgtEl>
                                          <p:spTgt spid="8704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7042" grpId="0"/>
      <p:bldP spid="87043" grpId="0" build="p"/>
    </p:bldLst>
  </p:timing>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ADB3221D-36E0-4F01-BAE3-57A0764D65AC}"/>
              </a:ext>
            </a:extLst>
          </p:cNvPr>
          <p:cNvSpPr>
            <a:spLocks noGrp="1"/>
          </p:cNvSpPr>
          <p:nvPr>
            <p:ph type="sldNum" sz="quarter" idx="12"/>
          </p:nvPr>
        </p:nvSpPr>
        <p:spPr/>
        <p:txBody>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fld id="{B94AD69D-04AA-40E2-B796-D44705972230}" type="slidenum">
              <a:rPr lang="en-US" altLang="en-US" sz="1400">
                <a:latin typeface="Times New Roman" panose="02020603050405020304" pitchFamily="18" charset="0"/>
              </a:rPr>
              <a:pPr/>
              <a:t>5</a:t>
            </a:fld>
            <a:endParaRPr lang="en-US" altLang="en-US" sz="1400">
              <a:latin typeface="Times New Roman" panose="02020603050405020304" pitchFamily="18" charset="0"/>
            </a:endParaRPr>
          </a:p>
        </p:txBody>
      </p:sp>
      <p:sp>
        <p:nvSpPr>
          <p:cNvPr id="48130" name="Rectangle 2">
            <a:extLst>
              <a:ext uri="{FF2B5EF4-FFF2-40B4-BE49-F238E27FC236}">
                <a16:creationId xmlns:a16="http://schemas.microsoft.com/office/drawing/2014/main" id="{D8629692-2F27-4771-B81D-AC4233B8B39B}"/>
              </a:ext>
            </a:extLst>
          </p:cNvPr>
          <p:cNvSpPr>
            <a:spLocks noGrp="1" noChangeArrowheads="1"/>
          </p:cNvSpPr>
          <p:nvPr>
            <p:ph type="title"/>
          </p:nvPr>
        </p:nvSpPr>
        <p:spPr>
          <a:xfrm>
            <a:off x="2209800" y="228600"/>
            <a:ext cx="5943600" cy="1143000"/>
          </a:xfrm>
        </p:spPr>
        <p:txBody>
          <a:bodyPr/>
          <a:lstStyle/>
          <a:p>
            <a:r>
              <a:rPr lang="en-US" altLang="en-US"/>
              <a:t>What is Marriage?</a:t>
            </a:r>
          </a:p>
        </p:txBody>
      </p:sp>
      <p:sp>
        <p:nvSpPr>
          <p:cNvPr id="48131" name="Rectangle 3">
            <a:extLst>
              <a:ext uri="{FF2B5EF4-FFF2-40B4-BE49-F238E27FC236}">
                <a16:creationId xmlns:a16="http://schemas.microsoft.com/office/drawing/2014/main" id="{83D66475-C559-45A1-BC83-1BD92D46643A}"/>
              </a:ext>
            </a:extLst>
          </p:cNvPr>
          <p:cNvSpPr>
            <a:spLocks noGrp="1" noChangeArrowheads="1"/>
          </p:cNvSpPr>
          <p:nvPr>
            <p:ph type="body" idx="1"/>
          </p:nvPr>
        </p:nvSpPr>
        <p:spPr>
          <a:xfrm>
            <a:off x="1828800" y="1981200"/>
            <a:ext cx="8382000" cy="4648200"/>
          </a:xfrm>
        </p:spPr>
        <p:txBody>
          <a:bodyPr/>
          <a:lstStyle/>
          <a:p>
            <a:r>
              <a:rPr lang="en-US" altLang="en-US" sz="2400"/>
              <a:t>Marriage is the union of a male and female by covenantal vows and mutually exclusive physical union, becoming “one flesh” (Gen. 2:24) before God.</a:t>
            </a:r>
          </a:p>
          <a:p>
            <a:r>
              <a:rPr lang="en-US" altLang="en-US" sz="2400"/>
              <a:t>Francis Schaeffer saw that the natural destiny of the man/woman relationship is union, through degrees of intimacy.  In courtship we “emotionally undress” to reveal our true self, and in marriage move to physically undressing (Joe Novenson).</a:t>
            </a:r>
          </a:p>
          <a:p>
            <a:r>
              <a:rPr lang="en-US" altLang="en-US" sz="2400"/>
              <a:t>God exists as a tri-unity.  There was love among the Trinity before humans (John 17:24-Schaeffer).  Being in His image, we desire union and a love-intimacy.</a:t>
            </a:r>
          </a:p>
        </p:txBody>
      </p:sp>
      <p:pic>
        <p:nvPicPr>
          <p:cNvPr id="22533" name="Picture 7" descr="j0148981">
            <a:extLst>
              <a:ext uri="{FF2B5EF4-FFF2-40B4-BE49-F238E27FC236}">
                <a16:creationId xmlns:a16="http://schemas.microsoft.com/office/drawing/2014/main" id="{C8B96DD6-D5D7-487B-81D3-7108AF7E562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67600" y="0"/>
            <a:ext cx="3200400"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cover dir="d"/>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2" presetClass="entr" presetSubtype="0" fill="hold" grpId="0" nodeType="withEffect">
                                  <p:stCondLst>
                                    <p:cond delay="0"/>
                                  </p:stCondLst>
                                  <p:childTnLst>
                                    <p:set>
                                      <p:cBhvr>
                                        <p:cTn id="6" dur="1" fill="hold">
                                          <p:stCondLst>
                                            <p:cond delay="0"/>
                                          </p:stCondLst>
                                        </p:cTn>
                                        <p:tgtEl>
                                          <p:spTgt spid="48130"/>
                                        </p:tgtEl>
                                        <p:attrNameLst>
                                          <p:attrName>style.visibility</p:attrName>
                                        </p:attrNameLst>
                                      </p:cBhvr>
                                      <p:to>
                                        <p:strVal val="visible"/>
                                      </p:to>
                                    </p:set>
                                    <p:anim calcmode="lin" valueType="num">
                                      <p:cBhvr>
                                        <p:cTn id="7" dur="2000" fill="hold"/>
                                        <p:tgtEl>
                                          <p:spTgt spid="48130"/>
                                        </p:tgtEl>
                                        <p:attrNameLst>
                                          <p:attrName>ppt_w</p:attrName>
                                        </p:attrNameLst>
                                      </p:cBhvr>
                                      <p:tavLst>
                                        <p:tav tm="0">
                                          <p:val>
                                            <p:strVal val="#ppt_w*2.5"/>
                                          </p:val>
                                        </p:tav>
                                        <p:tav tm="100000">
                                          <p:val>
                                            <p:strVal val="#ppt_w"/>
                                          </p:val>
                                        </p:tav>
                                      </p:tavLst>
                                    </p:anim>
                                    <p:anim calcmode="lin" valueType="num">
                                      <p:cBhvr>
                                        <p:cTn id="8" dur="2000" fill="hold"/>
                                        <p:tgtEl>
                                          <p:spTgt spid="48130"/>
                                        </p:tgtEl>
                                        <p:attrNameLst>
                                          <p:attrName>ppt_h</p:attrName>
                                        </p:attrNameLst>
                                      </p:cBhvr>
                                      <p:tavLst>
                                        <p:tav tm="0">
                                          <p:val>
                                            <p:strVal val="#ppt_h"/>
                                          </p:val>
                                        </p:tav>
                                        <p:tav tm="100000">
                                          <p:val>
                                            <p:strVal val="#ppt_h"/>
                                          </p:val>
                                        </p:tav>
                                      </p:tavLst>
                                    </p:anim>
                                    <p:anim calcmode="lin" valueType="num">
                                      <p:cBhvr>
                                        <p:cTn id="9" dur="2000" fill="hold"/>
                                        <p:tgtEl>
                                          <p:spTgt spid="48130"/>
                                        </p:tgtEl>
                                        <p:attrNameLst>
                                          <p:attrName>ppt_x</p:attrName>
                                        </p:attrNameLst>
                                      </p:cBhvr>
                                      <p:tavLst>
                                        <p:tav tm="0">
                                          <p:val>
                                            <p:strVal val="#ppt_x-.2"/>
                                          </p:val>
                                        </p:tav>
                                        <p:tav tm="50000">
                                          <p:val>
                                            <p:strVal val="#ppt_x+.1"/>
                                          </p:val>
                                        </p:tav>
                                        <p:tav tm="100000">
                                          <p:val>
                                            <p:strVal val="#ppt_x"/>
                                          </p:val>
                                        </p:tav>
                                      </p:tavLst>
                                    </p:anim>
                                    <p:anim calcmode="lin" valueType="num">
                                      <p:cBhvr>
                                        <p:cTn id="10" dur="2000" fill="hold"/>
                                        <p:tgtEl>
                                          <p:spTgt spid="48130"/>
                                        </p:tgtEl>
                                        <p:attrNameLst>
                                          <p:attrName>ppt_y</p:attrName>
                                        </p:attrNameLst>
                                      </p:cBhvr>
                                      <p:tavLst>
                                        <p:tav tm="0">
                                          <p:val>
                                            <p:strVal val="#ppt_y+1"/>
                                          </p:val>
                                        </p:tav>
                                        <p:tav tm="50000">
                                          <p:val>
                                            <p:strVal val="#ppt_y+.5"/>
                                          </p:val>
                                        </p:tav>
                                        <p:tav tm="100000">
                                          <p:val>
                                            <p:strVal val="#ppt_y"/>
                                          </p:val>
                                        </p:tav>
                                      </p:tavLst>
                                    </p:anim>
                                    <p:animEffect transition="in" filter="fade">
                                      <p:cBhvr>
                                        <p:cTn id="11" dur="2000"/>
                                        <p:tgtEl>
                                          <p:spTgt spid="48130"/>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22" presetClass="entr" presetSubtype="8" fill="hold" grpId="0" nodeType="clickEffect">
                                  <p:stCondLst>
                                    <p:cond delay="0"/>
                                  </p:stCondLst>
                                  <p:childTnLst>
                                    <p:set>
                                      <p:cBhvr>
                                        <p:cTn id="15" dur="1" fill="hold">
                                          <p:stCondLst>
                                            <p:cond delay="0"/>
                                          </p:stCondLst>
                                        </p:cTn>
                                        <p:tgtEl>
                                          <p:spTgt spid="48131">
                                            <p:txEl>
                                              <p:pRg st="0" end="0"/>
                                            </p:txEl>
                                          </p:spTgt>
                                        </p:tgtEl>
                                        <p:attrNameLst>
                                          <p:attrName>style.visibility</p:attrName>
                                        </p:attrNameLst>
                                      </p:cBhvr>
                                      <p:to>
                                        <p:strVal val="visible"/>
                                      </p:to>
                                    </p:set>
                                    <p:animEffect transition="in" filter="wipe(left)">
                                      <p:cBhvr>
                                        <p:cTn id="16" dur="500"/>
                                        <p:tgtEl>
                                          <p:spTgt spid="48131">
                                            <p:txEl>
                                              <p:pRg st="0" end="0"/>
                                            </p:txEl>
                                          </p:spTgt>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48131">
                                            <p:txEl>
                                              <p:pRg st="1" end="1"/>
                                            </p:txEl>
                                          </p:spTgt>
                                        </p:tgtEl>
                                        <p:attrNameLst>
                                          <p:attrName>style.visibility</p:attrName>
                                        </p:attrNameLst>
                                      </p:cBhvr>
                                      <p:to>
                                        <p:strVal val="visible"/>
                                      </p:to>
                                    </p:set>
                                    <p:animEffect transition="in" filter="wipe(left)">
                                      <p:cBhvr>
                                        <p:cTn id="21" dur="500"/>
                                        <p:tgtEl>
                                          <p:spTgt spid="48131">
                                            <p:txEl>
                                              <p:pRg st="1" end="1"/>
                                            </p:txEl>
                                          </p:spTgt>
                                        </p:tgtEl>
                                      </p:cBhvr>
                                    </p:animEffect>
                                  </p:childTnLst>
                                </p:cTn>
                              </p:par>
                            </p:childTnLst>
                          </p:cTn>
                        </p:par>
                      </p:childTnLst>
                    </p:cTn>
                  </p:par>
                  <p:par>
                    <p:cTn id="22" fill="hold" nodeType="clickPar">
                      <p:stCondLst>
                        <p:cond delay="indefinite"/>
                      </p:stCondLst>
                      <p:childTnLst>
                        <p:par>
                          <p:cTn id="23" fill="hold" nodeType="withGroup">
                            <p:stCondLst>
                              <p:cond delay="0"/>
                            </p:stCondLst>
                            <p:childTnLst>
                              <p:par>
                                <p:cTn id="24" presetID="22" presetClass="entr" presetSubtype="8" fill="hold" grpId="0" nodeType="clickEffect">
                                  <p:stCondLst>
                                    <p:cond delay="0"/>
                                  </p:stCondLst>
                                  <p:childTnLst>
                                    <p:set>
                                      <p:cBhvr>
                                        <p:cTn id="25" dur="1" fill="hold">
                                          <p:stCondLst>
                                            <p:cond delay="0"/>
                                          </p:stCondLst>
                                        </p:cTn>
                                        <p:tgtEl>
                                          <p:spTgt spid="48131">
                                            <p:txEl>
                                              <p:pRg st="2" end="2"/>
                                            </p:txEl>
                                          </p:spTgt>
                                        </p:tgtEl>
                                        <p:attrNameLst>
                                          <p:attrName>style.visibility</p:attrName>
                                        </p:attrNameLst>
                                      </p:cBhvr>
                                      <p:to>
                                        <p:strVal val="visible"/>
                                      </p:to>
                                    </p:set>
                                    <p:animEffect transition="in" filter="wipe(left)">
                                      <p:cBhvr>
                                        <p:cTn id="26" dur="500"/>
                                        <p:tgtEl>
                                          <p:spTgt spid="48131">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130" grpId="0"/>
      <p:bldP spid="48131" grpId="0" build="p"/>
    </p:bldLst>
  </p:timing>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1758EF79-221E-4778-A6F5-870E5574399A}"/>
              </a:ext>
            </a:extLst>
          </p:cNvPr>
          <p:cNvSpPr>
            <a:spLocks noGrp="1"/>
          </p:cNvSpPr>
          <p:nvPr>
            <p:ph type="sldNum" sz="quarter" idx="12"/>
          </p:nvPr>
        </p:nvSpPr>
        <p:spPr/>
        <p:txBody>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fld id="{8ED4D8F5-B7F0-4A20-A9FB-306EA678CC60}" type="slidenum">
              <a:rPr lang="en-US" altLang="en-US" sz="1400">
                <a:latin typeface="Times New Roman" panose="02020603050405020304" pitchFamily="18" charset="0"/>
              </a:rPr>
              <a:pPr/>
              <a:t>6</a:t>
            </a:fld>
            <a:endParaRPr lang="en-US" altLang="en-US" sz="1400">
              <a:latin typeface="Times New Roman" panose="02020603050405020304" pitchFamily="18" charset="0"/>
            </a:endParaRPr>
          </a:p>
        </p:txBody>
      </p:sp>
      <p:sp>
        <p:nvSpPr>
          <p:cNvPr id="72706" name="Rectangle 2">
            <a:extLst>
              <a:ext uri="{FF2B5EF4-FFF2-40B4-BE49-F238E27FC236}">
                <a16:creationId xmlns:a16="http://schemas.microsoft.com/office/drawing/2014/main" id="{BD03722B-2C15-45FB-A5B9-D50FC8AFA1E7}"/>
              </a:ext>
            </a:extLst>
          </p:cNvPr>
          <p:cNvSpPr>
            <a:spLocks noGrp="1" noChangeArrowheads="1"/>
          </p:cNvSpPr>
          <p:nvPr>
            <p:ph type="title"/>
          </p:nvPr>
        </p:nvSpPr>
        <p:spPr>
          <a:xfrm>
            <a:off x="2209800" y="228600"/>
            <a:ext cx="5943600" cy="1143000"/>
          </a:xfrm>
        </p:spPr>
        <p:txBody>
          <a:bodyPr/>
          <a:lstStyle/>
          <a:p>
            <a:r>
              <a:rPr lang="en-US" altLang="en-US"/>
              <a:t>What is Marriage?</a:t>
            </a:r>
          </a:p>
        </p:txBody>
      </p:sp>
      <p:sp>
        <p:nvSpPr>
          <p:cNvPr id="72707" name="Rectangle 3">
            <a:extLst>
              <a:ext uri="{FF2B5EF4-FFF2-40B4-BE49-F238E27FC236}">
                <a16:creationId xmlns:a16="http://schemas.microsoft.com/office/drawing/2014/main" id="{75C5E005-E3DD-48BB-9B7F-5C3A14D91DCC}"/>
              </a:ext>
            </a:extLst>
          </p:cNvPr>
          <p:cNvSpPr>
            <a:spLocks noGrp="1" noChangeArrowheads="1"/>
          </p:cNvSpPr>
          <p:nvPr>
            <p:ph type="body" idx="1"/>
          </p:nvPr>
        </p:nvSpPr>
        <p:spPr>
          <a:xfrm>
            <a:off x="1828800" y="2133600"/>
            <a:ext cx="8382000" cy="4495800"/>
          </a:xfrm>
        </p:spPr>
        <p:txBody>
          <a:bodyPr/>
          <a:lstStyle/>
          <a:p>
            <a:r>
              <a:rPr lang="en-US" altLang="en-US" sz="2400"/>
              <a:t>After the Fall, marriage became an ideal crucible for Christian growth.  The mate becomes a relentless mirror of our character.  My wife used to think she was a pretty good Christian until marriage got in the way.  Marriage brings out our sin.</a:t>
            </a:r>
          </a:p>
          <a:p>
            <a:r>
              <a:rPr lang="en-US" altLang="en-US" sz="2400"/>
              <a:t>When single it is easy to please self and minimize exposing yourself.  </a:t>
            </a:r>
          </a:p>
          <a:p>
            <a:r>
              <a:rPr lang="en-US" altLang="en-US" sz="2400"/>
              <a:t>The married state throws a Christian upon God to make it work.  Christians must rely upon God for ultimate truth and justice and to even to decide who is really right!</a:t>
            </a:r>
          </a:p>
        </p:txBody>
      </p:sp>
      <p:pic>
        <p:nvPicPr>
          <p:cNvPr id="23557" name="Picture 4" descr="j0148981">
            <a:extLst>
              <a:ext uri="{FF2B5EF4-FFF2-40B4-BE49-F238E27FC236}">
                <a16:creationId xmlns:a16="http://schemas.microsoft.com/office/drawing/2014/main" id="{FFAB65F1-7EE2-4677-B89E-A9AF2BDE38B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67600" y="0"/>
            <a:ext cx="3200400"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pull dir="rd"/>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9" presetClass="entr" presetSubtype="0" accel="100000" fill="hold" grpId="0" nodeType="withEffect">
                                  <p:stCondLst>
                                    <p:cond delay="0"/>
                                  </p:stCondLst>
                                  <p:childTnLst>
                                    <p:set>
                                      <p:cBhvr>
                                        <p:cTn id="6" dur="1" fill="hold">
                                          <p:stCondLst>
                                            <p:cond delay="0"/>
                                          </p:stCondLst>
                                        </p:cTn>
                                        <p:tgtEl>
                                          <p:spTgt spid="72706"/>
                                        </p:tgtEl>
                                        <p:attrNameLst>
                                          <p:attrName>style.visibility</p:attrName>
                                        </p:attrNameLst>
                                      </p:cBhvr>
                                      <p:to>
                                        <p:strVal val="visible"/>
                                      </p:to>
                                    </p:set>
                                    <p:anim calcmode="lin" valueType="num">
                                      <p:cBhvr>
                                        <p:cTn id="7" dur="500" fill="hold"/>
                                        <p:tgtEl>
                                          <p:spTgt spid="72706"/>
                                        </p:tgtEl>
                                        <p:attrNameLst>
                                          <p:attrName>ppt_h</p:attrName>
                                        </p:attrNameLst>
                                      </p:cBhvr>
                                      <p:tavLst>
                                        <p:tav tm="0">
                                          <p:val>
                                            <p:strVal val="#ppt_h/20"/>
                                          </p:val>
                                        </p:tav>
                                        <p:tav tm="50000">
                                          <p:val>
                                            <p:strVal val="#ppt_h/20"/>
                                          </p:val>
                                        </p:tav>
                                        <p:tav tm="100000">
                                          <p:val>
                                            <p:strVal val="#ppt_h"/>
                                          </p:val>
                                        </p:tav>
                                      </p:tavLst>
                                    </p:anim>
                                    <p:anim calcmode="lin" valueType="num">
                                      <p:cBhvr>
                                        <p:cTn id="8" dur="500" fill="hold"/>
                                        <p:tgtEl>
                                          <p:spTgt spid="72706"/>
                                        </p:tgtEl>
                                        <p:attrNameLst>
                                          <p:attrName>ppt_w</p:attrName>
                                        </p:attrNameLst>
                                      </p:cBhvr>
                                      <p:tavLst>
                                        <p:tav tm="0">
                                          <p:val>
                                            <p:strVal val="#ppt_w+.3"/>
                                          </p:val>
                                        </p:tav>
                                        <p:tav tm="50000">
                                          <p:val>
                                            <p:strVal val="#ppt_w+.3"/>
                                          </p:val>
                                        </p:tav>
                                        <p:tav tm="100000">
                                          <p:val>
                                            <p:strVal val="#ppt_w"/>
                                          </p:val>
                                        </p:tav>
                                      </p:tavLst>
                                    </p:anim>
                                    <p:anim calcmode="lin" valueType="num">
                                      <p:cBhvr>
                                        <p:cTn id="9" dur="500" fill="hold"/>
                                        <p:tgtEl>
                                          <p:spTgt spid="72706"/>
                                        </p:tgtEl>
                                        <p:attrNameLst>
                                          <p:attrName>ppt_x</p:attrName>
                                        </p:attrNameLst>
                                      </p:cBhvr>
                                      <p:tavLst>
                                        <p:tav tm="0">
                                          <p:val>
                                            <p:strVal val="#ppt_x-.3"/>
                                          </p:val>
                                        </p:tav>
                                        <p:tav tm="50000">
                                          <p:val>
                                            <p:strVal val="#ppt_x"/>
                                          </p:val>
                                        </p:tav>
                                        <p:tav tm="100000">
                                          <p:val>
                                            <p:strVal val="#ppt_x"/>
                                          </p:val>
                                        </p:tav>
                                      </p:tavLst>
                                    </p:anim>
                                    <p:anim calcmode="lin" valueType="num">
                                      <p:cBhvr>
                                        <p:cTn id="10" dur="500" fill="hold"/>
                                        <p:tgtEl>
                                          <p:spTgt spid="72706"/>
                                        </p:tgtEl>
                                        <p:attrNameLst>
                                          <p:attrName>ppt_y</p:attrName>
                                        </p:attrNameLst>
                                      </p:cBhvr>
                                      <p:tavLst>
                                        <p:tav tm="0">
                                          <p:val>
                                            <p:strVal val="#ppt_y"/>
                                          </p:val>
                                        </p:tav>
                                        <p:tav tm="100000">
                                          <p:val>
                                            <p:strVal val="#ppt_y"/>
                                          </p:val>
                                        </p:tav>
                                      </p:tavLst>
                                    </p:anim>
                                  </p:childTnLst>
                                </p:cTn>
                              </p:par>
                            </p:childTnLst>
                          </p:cTn>
                        </p:par>
                      </p:childTnLst>
                    </p:cTn>
                  </p:par>
                  <p:par>
                    <p:cTn id="11" fill="hold" nodeType="clickPar">
                      <p:stCondLst>
                        <p:cond delay="indefinite"/>
                      </p:stCondLst>
                      <p:childTnLst>
                        <p:par>
                          <p:cTn id="12" fill="hold" nodeType="withGroup">
                            <p:stCondLst>
                              <p:cond delay="0"/>
                            </p:stCondLst>
                            <p:childTnLst>
                              <p:par>
                                <p:cTn id="13" presetID="6" presetClass="emph" presetSubtype="0" autoRev="1" fill="hold" grpId="1" nodeType="clickEffect">
                                  <p:stCondLst>
                                    <p:cond delay="0"/>
                                  </p:stCondLst>
                                  <p:childTnLst>
                                    <p:animScale>
                                      <p:cBhvr>
                                        <p:cTn id="14" dur="449" fill="hold">
                                          <p:stCondLst>
                                            <p:cond delay="0"/>
                                          </p:stCondLst>
                                        </p:cTn>
                                        <p:tgtEl>
                                          <p:spTgt spid="72706"/>
                                        </p:tgtEl>
                                      </p:cBhvr>
                                      <p:to x="150000" y="150000"/>
                                    </p:animScale>
                                  </p:childTnLst>
                                </p:cTn>
                              </p:par>
                              <p:par>
                                <p:cTn id="15" presetID="23" presetClass="entr" presetSubtype="16" fill="hold" grpId="0" nodeType="withEffect">
                                  <p:stCondLst>
                                    <p:cond delay="400"/>
                                  </p:stCondLst>
                                  <p:childTnLst>
                                    <p:set>
                                      <p:cBhvr>
                                        <p:cTn id="16" dur="1" fill="hold">
                                          <p:stCondLst>
                                            <p:cond delay="0"/>
                                          </p:stCondLst>
                                        </p:cTn>
                                        <p:tgtEl>
                                          <p:spTgt spid="72707">
                                            <p:txEl>
                                              <p:pRg st="0" end="0"/>
                                            </p:txEl>
                                          </p:spTgt>
                                        </p:tgtEl>
                                        <p:attrNameLst>
                                          <p:attrName>style.visibility</p:attrName>
                                        </p:attrNameLst>
                                      </p:cBhvr>
                                      <p:to>
                                        <p:strVal val="visible"/>
                                      </p:to>
                                    </p:set>
                                    <p:anim calcmode="lin" valueType="num">
                                      <p:cBhvr>
                                        <p:cTn id="17" dur="500" fill="hold"/>
                                        <p:tgtEl>
                                          <p:spTgt spid="72707">
                                            <p:txEl>
                                              <p:pRg st="0" end="0"/>
                                            </p:txEl>
                                          </p:spTgt>
                                        </p:tgtEl>
                                        <p:attrNameLst>
                                          <p:attrName>ppt_w</p:attrName>
                                        </p:attrNameLst>
                                      </p:cBhvr>
                                      <p:tavLst>
                                        <p:tav tm="0">
                                          <p:val>
                                            <p:fltVal val="0"/>
                                          </p:val>
                                        </p:tav>
                                        <p:tav tm="100000">
                                          <p:val>
                                            <p:strVal val="#ppt_w"/>
                                          </p:val>
                                        </p:tav>
                                      </p:tavLst>
                                    </p:anim>
                                    <p:anim calcmode="lin" valueType="num">
                                      <p:cBhvr>
                                        <p:cTn id="18" dur="500" fill="hold"/>
                                        <p:tgtEl>
                                          <p:spTgt spid="72707">
                                            <p:txEl>
                                              <p:pRg st="0" end="0"/>
                                            </p:txEl>
                                          </p:spTgt>
                                        </p:tgtEl>
                                        <p:attrNameLst>
                                          <p:attrName>ppt_h</p:attrName>
                                        </p:attrNameLst>
                                      </p:cBhvr>
                                      <p:tavLst>
                                        <p:tav tm="0">
                                          <p:val>
                                            <p:fltVal val="0"/>
                                          </p:val>
                                        </p:tav>
                                        <p:tav tm="100000">
                                          <p:val>
                                            <p:strVal val="#ppt_h"/>
                                          </p:val>
                                        </p:tav>
                                      </p:tavLst>
                                    </p:anim>
                                  </p:childTnLst>
                                </p:cTn>
                              </p:par>
                            </p:childTnLst>
                          </p:cTn>
                        </p:par>
                      </p:childTnLst>
                    </p:cTn>
                  </p:par>
                  <p:par>
                    <p:cTn id="19" fill="hold" nodeType="clickPar">
                      <p:stCondLst>
                        <p:cond delay="indefinite"/>
                      </p:stCondLst>
                      <p:childTnLst>
                        <p:par>
                          <p:cTn id="20" fill="hold" nodeType="withGroup">
                            <p:stCondLst>
                              <p:cond delay="0"/>
                            </p:stCondLst>
                            <p:childTnLst>
                              <p:par>
                                <p:cTn id="21" presetID="23" presetClass="entr" presetSubtype="16" fill="hold" grpId="0" nodeType="clickEffect">
                                  <p:stCondLst>
                                    <p:cond delay="0"/>
                                  </p:stCondLst>
                                  <p:childTnLst>
                                    <p:set>
                                      <p:cBhvr>
                                        <p:cTn id="22" dur="1" fill="hold">
                                          <p:stCondLst>
                                            <p:cond delay="0"/>
                                          </p:stCondLst>
                                        </p:cTn>
                                        <p:tgtEl>
                                          <p:spTgt spid="72707">
                                            <p:txEl>
                                              <p:pRg st="1" end="1"/>
                                            </p:txEl>
                                          </p:spTgt>
                                        </p:tgtEl>
                                        <p:attrNameLst>
                                          <p:attrName>style.visibility</p:attrName>
                                        </p:attrNameLst>
                                      </p:cBhvr>
                                      <p:to>
                                        <p:strVal val="visible"/>
                                      </p:to>
                                    </p:set>
                                    <p:anim calcmode="lin" valueType="num">
                                      <p:cBhvr>
                                        <p:cTn id="23" dur="500" fill="hold"/>
                                        <p:tgtEl>
                                          <p:spTgt spid="72707">
                                            <p:txEl>
                                              <p:pRg st="1" end="1"/>
                                            </p:txEl>
                                          </p:spTgt>
                                        </p:tgtEl>
                                        <p:attrNameLst>
                                          <p:attrName>ppt_w</p:attrName>
                                        </p:attrNameLst>
                                      </p:cBhvr>
                                      <p:tavLst>
                                        <p:tav tm="0">
                                          <p:val>
                                            <p:fltVal val="0"/>
                                          </p:val>
                                        </p:tav>
                                        <p:tav tm="100000">
                                          <p:val>
                                            <p:strVal val="#ppt_w"/>
                                          </p:val>
                                        </p:tav>
                                      </p:tavLst>
                                    </p:anim>
                                    <p:anim calcmode="lin" valueType="num">
                                      <p:cBhvr>
                                        <p:cTn id="24" dur="500" fill="hold"/>
                                        <p:tgtEl>
                                          <p:spTgt spid="72707">
                                            <p:txEl>
                                              <p:pRg st="1" end="1"/>
                                            </p:txEl>
                                          </p:spTgt>
                                        </p:tgtEl>
                                        <p:attrNameLst>
                                          <p:attrName>ppt_h</p:attrName>
                                        </p:attrNameLst>
                                      </p:cBhvr>
                                      <p:tavLst>
                                        <p:tav tm="0">
                                          <p:val>
                                            <p:fltVal val="0"/>
                                          </p:val>
                                        </p:tav>
                                        <p:tav tm="100000">
                                          <p:val>
                                            <p:strVal val="#ppt_h"/>
                                          </p:val>
                                        </p:tav>
                                      </p:tavLst>
                                    </p:anim>
                                  </p:childTnLst>
                                </p:cTn>
                              </p:par>
                            </p:childTnLst>
                          </p:cTn>
                        </p:par>
                      </p:childTnLst>
                    </p:cTn>
                  </p:par>
                  <p:par>
                    <p:cTn id="25" fill="hold" nodeType="clickPar">
                      <p:stCondLst>
                        <p:cond delay="indefinite"/>
                      </p:stCondLst>
                      <p:childTnLst>
                        <p:par>
                          <p:cTn id="26" fill="hold" nodeType="withGroup">
                            <p:stCondLst>
                              <p:cond delay="0"/>
                            </p:stCondLst>
                            <p:childTnLst>
                              <p:par>
                                <p:cTn id="27" presetID="23" presetClass="entr" presetSubtype="16" fill="hold" grpId="0" nodeType="clickEffect">
                                  <p:stCondLst>
                                    <p:cond delay="0"/>
                                  </p:stCondLst>
                                  <p:childTnLst>
                                    <p:set>
                                      <p:cBhvr>
                                        <p:cTn id="28" dur="1" fill="hold">
                                          <p:stCondLst>
                                            <p:cond delay="0"/>
                                          </p:stCondLst>
                                        </p:cTn>
                                        <p:tgtEl>
                                          <p:spTgt spid="72707">
                                            <p:txEl>
                                              <p:pRg st="2" end="2"/>
                                            </p:txEl>
                                          </p:spTgt>
                                        </p:tgtEl>
                                        <p:attrNameLst>
                                          <p:attrName>style.visibility</p:attrName>
                                        </p:attrNameLst>
                                      </p:cBhvr>
                                      <p:to>
                                        <p:strVal val="visible"/>
                                      </p:to>
                                    </p:set>
                                    <p:anim calcmode="lin" valueType="num">
                                      <p:cBhvr>
                                        <p:cTn id="29" dur="500" fill="hold"/>
                                        <p:tgtEl>
                                          <p:spTgt spid="72707">
                                            <p:txEl>
                                              <p:pRg st="2" end="2"/>
                                            </p:txEl>
                                          </p:spTgt>
                                        </p:tgtEl>
                                        <p:attrNameLst>
                                          <p:attrName>ppt_w</p:attrName>
                                        </p:attrNameLst>
                                      </p:cBhvr>
                                      <p:tavLst>
                                        <p:tav tm="0">
                                          <p:val>
                                            <p:fltVal val="0"/>
                                          </p:val>
                                        </p:tav>
                                        <p:tav tm="100000">
                                          <p:val>
                                            <p:strVal val="#ppt_w"/>
                                          </p:val>
                                        </p:tav>
                                      </p:tavLst>
                                    </p:anim>
                                    <p:anim calcmode="lin" valueType="num">
                                      <p:cBhvr>
                                        <p:cTn id="30" dur="500" fill="hold"/>
                                        <p:tgtEl>
                                          <p:spTgt spid="72707">
                                            <p:txEl>
                                              <p:pRg st="2" end="2"/>
                                            </p:txEl>
                                          </p:spTgt>
                                        </p:tgtEl>
                                        <p:attrNameLst>
                                          <p:attrName>ppt_h</p:attrName>
                                        </p:attrNameLst>
                                      </p:cBhvr>
                                      <p:tavLst>
                                        <p:tav tm="0">
                                          <p:val>
                                            <p:fltVal val="0"/>
                                          </p:val>
                                        </p:tav>
                                        <p:tav tm="100000">
                                          <p:val>
                                            <p:strVal val="#ppt_h"/>
                                          </p:val>
                                        </p:tav>
                                      </p:tavLst>
                                    </p:anim>
                                  </p:childTnLst>
                                </p:cTn>
                              </p:par>
                            </p:childTnLst>
                          </p:cTn>
                        </p:par>
                      </p:childTnLst>
                    </p:cTn>
                  </p:par>
                  <p:par>
                    <p:cTn id="31" fill="hold" nodeType="clickPar">
                      <p:stCondLst>
                        <p:cond delay="indefinite"/>
                      </p:stCondLst>
                      <p:childTnLst>
                        <p:par>
                          <p:cTn id="32" fill="hold" nodeType="withGroup">
                            <p:stCondLst>
                              <p:cond delay="0"/>
                            </p:stCondLst>
                            <p:childTnLst>
                              <p:par>
                                <p:cTn id="33" presetID="23" presetClass="exit" presetSubtype="32" fill="hold" grpId="2" nodeType="clickEffect">
                                  <p:stCondLst>
                                    <p:cond delay="0"/>
                                  </p:stCondLst>
                                  <p:childTnLst>
                                    <p:anim calcmode="lin" valueType="num">
                                      <p:cBhvr>
                                        <p:cTn id="34" dur="500" fill="hold"/>
                                        <p:tgtEl>
                                          <p:spTgt spid="72706"/>
                                        </p:tgtEl>
                                        <p:attrNameLst>
                                          <p:attrName>ppt_w</p:attrName>
                                        </p:attrNameLst>
                                      </p:cBhvr>
                                      <p:tavLst>
                                        <p:tav tm="0">
                                          <p:val>
                                            <p:strVal val="ppt_w"/>
                                          </p:val>
                                        </p:tav>
                                        <p:tav tm="100000">
                                          <p:val>
                                            <p:fltVal val="0"/>
                                          </p:val>
                                        </p:tav>
                                      </p:tavLst>
                                    </p:anim>
                                    <p:anim calcmode="lin" valueType="num">
                                      <p:cBhvr>
                                        <p:cTn id="35" dur="500" fill="hold"/>
                                        <p:tgtEl>
                                          <p:spTgt spid="72706"/>
                                        </p:tgtEl>
                                        <p:attrNameLst>
                                          <p:attrName>ppt_h</p:attrName>
                                        </p:attrNameLst>
                                      </p:cBhvr>
                                      <p:tavLst>
                                        <p:tav tm="0">
                                          <p:val>
                                            <p:strVal val="ppt_h"/>
                                          </p:val>
                                        </p:tav>
                                        <p:tav tm="100000">
                                          <p:val>
                                            <p:fltVal val="0"/>
                                          </p:val>
                                        </p:tav>
                                      </p:tavLst>
                                    </p:anim>
                                    <p:set>
                                      <p:cBhvr>
                                        <p:cTn id="36" dur="1" fill="hold">
                                          <p:stCondLst>
                                            <p:cond delay="499"/>
                                          </p:stCondLst>
                                        </p:cTn>
                                        <p:tgtEl>
                                          <p:spTgt spid="72706"/>
                                        </p:tgtEl>
                                        <p:attrNameLst>
                                          <p:attrName>style.visibility</p:attrName>
                                        </p:attrNameLst>
                                      </p:cBhvr>
                                      <p:to>
                                        <p:strVal val="hidden"/>
                                      </p:to>
                                    </p:set>
                                  </p:childTnLst>
                                </p:cTn>
                              </p:par>
                              <p:par>
                                <p:cTn id="37" presetID="23" presetClass="exit" presetSubtype="32" fill="hold" grpId="1" nodeType="withEffect">
                                  <p:stCondLst>
                                    <p:cond delay="0"/>
                                  </p:stCondLst>
                                  <p:childTnLst>
                                    <p:anim calcmode="lin" valueType="num">
                                      <p:cBhvr>
                                        <p:cTn id="38" dur="500" fill="hold"/>
                                        <p:tgtEl>
                                          <p:spTgt spid="72707">
                                            <p:txEl>
                                              <p:pRg st="0" end="0"/>
                                            </p:txEl>
                                          </p:spTgt>
                                        </p:tgtEl>
                                        <p:attrNameLst>
                                          <p:attrName>ppt_w</p:attrName>
                                        </p:attrNameLst>
                                      </p:cBhvr>
                                      <p:tavLst>
                                        <p:tav tm="0">
                                          <p:val>
                                            <p:strVal val="ppt_w"/>
                                          </p:val>
                                        </p:tav>
                                        <p:tav tm="100000">
                                          <p:val>
                                            <p:fltVal val="0"/>
                                          </p:val>
                                        </p:tav>
                                      </p:tavLst>
                                    </p:anim>
                                    <p:anim calcmode="lin" valueType="num">
                                      <p:cBhvr>
                                        <p:cTn id="39" dur="500" fill="hold"/>
                                        <p:tgtEl>
                                          <p:spTgt spid="72707">
                                            <p:txEl>
                                              <p:pRg st="0" end="0"/>
                                            </p:txEl>
                                          </p:spTgt>
                                        </p:tgtEl>
                                        <p:attrNameLst>
                                          <p:attrName>ppt_h</p:attrName>
                                        </p:attrNameLst>
                                      </p:cBhvr>
                                      <p:tavLst>
                                        <p:tav tm="0">
                                          <p:val>
                                            <p:strVal val="ppt_h"/>
                                          </p:val>
                                        </p:tav>
                                        <p:tav tm="100000">
                                          <p:val>
                                            <p:fltVal val="0"/>
                                          </p:val>
                                        </p:tav>
                                      </p:tavLst>
                                    </p:anim>
                                    <p:set>
                                      <p:cBhvr>
                                        <p:cTn id="40" dur="1" fill="hold">
                                          <p:stCondLst>
                                            <p:cond delay="499"/>
                                          </p:stCondLst>
                                        </p:cTn>
                                        <p:tgtEl>
                                          <p:spTgt spid="72707">
                                            <p:txEl>
                                              <p:pRg st="0" end="0"/>
                                            </p:txEl>
                                          </p:spTgt>
                                        </p:tgtEl>
                                        <p:attrNameLst>
                                          <p:attrName>style.visibility</p:attrName>
                                        </p:attrNameLst>
                                      </p:cBhvr>
                                      <p:to>
                                        <p:strVal val="hidden"/>
                                      </p:to>
                                    </p:set>
                                  </p:childTnLst>
                                </p:cTn>
                              </p:par>
                              <p:par>
                                <p:cTn id="41" presetID="23" presetClass="exit" presetSubtype="32" fill="hold" grpId="1" nodeType="withEffect">
                                  <p:stCondLst>
                                    <p:cond delay="0"/>
                                  </p:stCondLst>
                                  <p:childTnLst>
                                    <p:anim calcmode="lin" valueType="num">
                                      <p:cBhvr>
                                        <p:cTn id="42" dur="500" fill="hold"/>
                                        <p:tgtEl>
                                          <p:spTgt spid="72707">
                                            <p:txEl>
                                              <p:pRg st="1" end="1"/>
                                            </p:txEl>
                                          </p:spTgt>
                                        </p:tgtEl>
                                        <p:attrNameLst>
                                          <p:attrName>ppt_w</p:attrName>
                                        </p:attrNameLst>
                                      </p:cBhvr>
                                      <p:tavLst>
                                        <p:tav tm="0">
                                          <p:val>
                                            <p:strVal val="ppt_w"/>
                                          </p:val>
                                        </p:tav>
                                        <p:tav tm="100000">
                                          <p:val>
                                            <p:fltVal val="0"/>
                                          </p:val>
                                        </p:tav>
                                      </p:tavLst>
                                    </p:anim>
                                    <p:anim calcmode="lin" valueType="num">
                                      <p:cBhvr>
                                        <p:cTn id="43" dur="500" fill="hold"/>
                                        <p:tgtEl>
                                          <p:spTgt spid="72707">
                                            <p:txEl>
                                              <p:pRg st="1" end="1"/>
                                            </p:txEl>
                                          </p:spTgt>
                                        </p:tgtEl>
                                        <p:attrNameLst>
                                          <p:attrName>ppt_h</p:attrName>
                                        </p:attrNameLst>
                                      </p:cBhvr>
                                      <p:tavLst>
                                        <p:tav tm="0">
                                          <p:val>
                                            <p:strVal val="ppt_h"/>
                                          </p:val>
                                        </p:tav>
                                        <p:tav tm="100000">
                                          <p:val>
                                            <p:fltVal val="0"/>
                                          </p:val>
                                        </p:tav>
                                      </p:tavLst>
                                    </p:anim>
                                    <p:set>
                                      <p:cBhvr>
                                        <p:cTn id="44" dur="1" fill="hold">
                                          <p:stCondLst>
                                            <p:cond delay="499"/>
                                          </p:stCondLst>
                                        </p:cTn>
                                        <p:tgtEl>
                                          <p:spTgt spid="72707">
                                            <p:txEl>
                                              <p:pRg st="1" end="1"/>
                                            </p:txEl>
                                          </p:spTgt>
                                        </p:tgtEl>
                                        <p:attrNameLst>
                                          <p:attrName>style.visibility</p:attrName>
                                        </p:attrNameLst>
                                      </p:cBhvr>
                                      <p:to>
                                        <p:strVal val="hidden"/>
                                      </p:to>
                                    </p:set>
                                  </p:childTnLst>
                                </p:cTn>
                              </p:par>
                              <p:par>
                                <p:cTn id="45" presetID="23" presetClass="exit" presetSubtype="32" fill="hold" grpId="1" nodeType="withEffect">
                                  <p:stCondLst>
                                    <p:cond delay="0"/>
                                  </p:stCondLst>
                                  <p:childTnLst>
                                    <p:anim calcmode="lin" valueType="num">
                                      <p:cBhvr>
                                        <p:cTn id="46" dur="500" fill="hold"/>
                                        <p:tgtEl>
                                          <p:spTgt spid="72707">
                                            <p:txEl>
                                              <p:pRg st="2" end="2"/>
                                            </p:txEl>
                                          </p:spTgt>
                                        </p:tgtEl>
                                        <p:attrNameLst>
                                          <p:attrName>ppt_w</p:attrName>
                                        </p:attrNameLst>
                                      </p:cBhvr>
                                      <p:tavLst>
                                        <p:tav tm="0">
                                          <p:val>
                                            <p:strVal val="ppt_w"/>
                                          </p:val>
                                        </p:tav>
                                        <p:tav tm="100000">
                                          <p:val>
                                            <p:fltVal val="0"/>
                                          </p:val>
                                        </p:tav>
                                      </p:tavLst>
                                    </p:anim>
                                    <p:anim calcmode="lin" valueType="num">
                                      <p:cBhvr>
                                        <p:cTn id="47" dur="500" fill="hold"/>
                                        <p:tgtEl>
                                          <p:spTgt spid="72707">
                                            <p:txEl>
                                              <p:pRg st="2" end="2"/>
                                            </p:txEl>
                                          </p:spTgt>
                                        </p:tgtEl>
                                        <p:attrNameLst>
                                          <p:attrName>ppt_h</p:attrName>
                                        </p:attrNameLst>
                                      </p:cBhvr>
                                      <p:tavLst>
                                        <p:tav tm="0">
                                          <p:val>
                                            <p:strVal val="ppt_h"/>
                                          </p:val>
                                        </p:tav>
                                        <p:tav tm="100000">
                                          <p:val>
                                            <p:fltVal val="0"/>
                                          </p:val>
                                        </p:tav>
                                      </p:tavLst>
                                    </p:anim>
                                    <p:set>
                                      <p:cBhvr>
                                        <p:cTn id="48" dur="1" fill="hold">
                                          <p:stCondLst>
                                            <p:cond delay="499"/>
                                          </p:stCondLst>
                                        </p:cTn>
                                        <p:tgtEl>
                                          <p:spTgt spid="72707">
                                            <p:txEl>
                                              <p:pRg st="2" end="2"/>
                                            </p:txEl>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2706" grpId="0"/>
      <p:bldP spid="72706" grpId="1"/>
      <p:bldP spid="72706" grpId="2"/>
      <p:bldP spid="72707" grpId="0" build="p"/>
      <p:bldP spid="72707" grpId="1" build="allAtOnce"/>
    </p:bldLst>
  </p:timing>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8DE50BB8-C7BB-4ED0-A622-0717EA62A644}"/>
              </a:ext>
            </a:extLst>
          </p:cNvPr>
          <p:cNvSpPr>
            <a:spLocks noGrp="1"/>
          </p:cNvSpPr>
          <p:nvPr>
            <p:ph type="sldNum" sz="quarter" idx="12"/>
          </p:nvPr>
        </p:nvSpPr>
        <p:spPr/>
        <p:txBody>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fld id="{31F0F351-DE9C-4929-972B-22947E3962C8}" type="slidenum">
              <a:rPr lang="en-US" altLang="en-US" sz="1400">
                <a:latin typeface="Times New Roman" panose="02020603050405020304" pitchFamily="18" charset="0"/>
              </a:rPr>
              <a:pPr/>
              <a:t>7</a:t>
            </a:fld>
            <a:endParaRPr lang="en-US" altLang="en-US" sz="1400">
              <a:latin typeface="Times New Roman" panose="02020603050405020304" pitchFamily="18" charset="0"/>
            </a:endParaRPr>
          </a:p>
        </p:txBody>
      </p:sp>
      <p:sp>
        <p:nvSpPr>
          <p:cNvPr id="43010" name="Rectangle 2">
            <a:extLst>
              <a:ext uri="{FF2B5EF4-FFF2-40B4-BE49-F238E27FC236}">
                <a16:creationId xmlns:a16="http://schemas.microsoft.com/office/drawing/2014/main" id="{A030C6C5-EED0-48D4-87C0-CEFF755BC534}"/>
              </a:ext>
            </a:extLst>
          </p:cNvPr>
          <p:cNvSpPr>
            <a:spLocks noGrp="1" noChangeArrowheads="1"/>
          </p:cNvSpPr>
          <p:nvPr>
            <p:ph type="title"/>
          </p:nvPr>
        </p:nvSpPr>
        <p:spPr>
          <a:xfrm>
            <a:off x="2667000" y="381000"/>
            <a:ext cx="7772400" cy="685800"/>
          </a:xfrm>
        </p:spPr>
        <p:txBody>
          <a:bodyPr/>
          <a:lstStyle/>
          <a:p>
            <a:r>
              <a:rPr lang="en-US" altLang="en-US" sz="4000"/>
              <a:t>Fallout From the Fall</a:t>
            </a:r>
          </a:p>
        </p:txBody>
      </p:sp>
      <p:sp>
        <p:nvSpPr>
          <p:cNvPr id="43011" name="Rectangle 3">
            <a:extLst>
              <a:ext uri="{FF2B5EF4-FFF2-40B4-BE49-F238E27FC236}">
                <a16:creationId xmlns:a16="http://schemas.microsoft.com/office/drawing/2014/main" id="{8ED142CC-0A27-4356-BDA2-76868D27D2E0}"/>
              </a:ext>
            </a:extLst>
          </p:cNvPr>
          <p:cNvSpPr>
            <a:spLocks noGrp="1" noChangeArrowheads="1"/>
          </p:cNvSpPr>
          <p:nvPr>
            <p:ph type="body" idx="1"/>
          </p:nvPr>
        </p:nvSpPr>
        <p:spPr>
          <a:xfrm>
            <a:off x="2590800" y="1676400"/>
            <a:ext cx="7772400" cy="4800600"/>
          </a:xfrm>
        </p:spPr>
        <p:txBody>
          <a:bodyPr/>
          <a:lstStyle/>
          <a:p>
            <a:r>
              <a:rPr lang="en-US" altLang="en-US" sz="2400"/>
              <a:t>All relationships are corrupted: with God, spouse, family, other kin, with employers, the larger society and even anger against self (Francis Schaeffer) in self-destructive behavior.  </a:t>
            </a:r>
          </a:p>
          <a:p>
            <a:r>
              <a:rPr lang="en-US" altLang="en-US" sz="2400"/>
              <a:t>Husbands abuse power, wives wrest power, both  exploit sex. Nakedness between mates became shameful, indicating a breakdown of intimacy generally.  The need to communicate may turn to nagging (5 times a besetting sin of women in Proverbs). </a:t>
            </a:r>
          </a:p>
          <a:p>
            <a:r>
              <a:rPr lang="en-US" altLang="en-US" sz="2400"/>
              <a:t>We tend toward selfishness generally.</a:t>
            </a:r>
          </a:p>
          <a:p>
            <a:r>
              <a:rPr lang="en-US" altLang="en-US" sz="2400"/>
              <a:t>The command to  bear children became a pain.</a:t>
            </a:r>
          </a:p>
        </p:txBody>
      </p:sp>
      <p:pic>
        <p:nvPicPr>
          <p:cNvPr id="24581" name="Picture 4" descr="j0336333">
            <a:extLst>
              <a:ext uri="{FF2B5EF4-FFF2-40B4-BE49-F238E27FC236}">
                <a16:creationId xmlns:a16="http://schemas.microsoft.com/office/drawing/2014/main" id="{CE3DD222-0C59-4F2D-905C-C22387E6E067}"/>
              </a:ext>
            </a:extLst>
          </p:cNvPr>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1"/>
            <a:ext cx="1752600" cy="1573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9" presetClass="entr" presetSubtype="0" decel="100000" fill="hold" grpId="0" nodeType="withEffect">
                                  <p:stCondLst>
                                    <p:cond delay="0"/>
                                  </p:stCondLst>
                                  <p:childTnLst>
                                    <p:set>
                                      <p:cBhvr>
                                        <p:cTn id="6" dur="1" fill="hold">
                                          <p:stCondLst>
                                            <p:cond delay="0"/>
                                          </p:stCondLst>
                                        </p:cTn>
                                        <p:tgtEl>
                                          <p:spTgt spid="43010"/>
                                        </p:tgtEl>
                                        <p:attrNameLst>
                                          <p:attrName>style.visibility</p:attrName>
                                        </p:attrNameLst>
                                      </p:cBhvr>
                                      <p:to>
                                        <p:strVal val="visible"/>
                                      </p:to>
                                    </p:set>
                                    <p:anim calcmode="lin" valueType="num">
                                      <p:cBhvr>
                                        <p:cTn id="7" dur="500" fill="hold"/>
                                        <p:tgtEl>
                                          <p:spTgt spid="43010"/>
                                        </p:tgtEl>
                                        <p:attrNameLst>
                                          <p:attrName>ppt_w</p:attrName>
                                        </p:attrNameLst>
                                      </p:cBhvr>
                                      <p:tavLst>
                                        <p:tav tm="0">
                                          <p:val>
                                            <p:fltVal val="0"/>
                                          </p:val>
                                        </p:tav>
                                        <p:tav tm="100000">
                                          <p:val>
                                            <p:strVal val="#ppt_w"/>
                                          </p:val>
                                        </p:tav>
                                      </p:tavLst>
                                    </p:anim>
                                    <p:anim calcmode="lin" valueType="num">
                                      <p:cBhvr>
                                        <p:cTn id="8" dur="500" fill="hold"/>
                                        <p:tgtEl>
                                          <p:spTgt spid="43010"/>
                                        </p:tgtEl>
                                        <p:attrNameLst>
                                          <p:attrName>ppt_h</p:attrName>
                                        </p:attrNameLst>
                                      </p:cBhvr>
                                      <p:tavLst>
                                        <p:tav tm="0">
                                          <p:val>
                                            <p:fltVal val="0"/>
                                          </p:val>
                                        </p:tav>
                                        <p:tav tm="100000">
                                          <p:val>
                                            <p:strVal val="#ppt_h"/>
                                          </p:val>
                                        </p:tav>
                                      </p:tavLst>
                                    </p:anim>
                                    <p:anim calcmode="lin" valueType="num">
                                      <p:cBhvr>
                                        <p:cTn id="9" dur="500" fill="hold"/>
                                        <p:tgtEl>
                                          <p:spTgt spid="43010"/>
                                        </p:tgtEl>
                                        <p:attrNameLst>
                                          <p:attrName>style.rotation</p:attrName>
                                        </p:attrNameLst>
                                      </p:cBhvr>
                                      <p:tavLst>
                                        <p:tav tm="0">
                                          <p:val>
                                            <p:fltVal val="360"/>
                                          </p:val>
                                        </p:tav>
                                        <p:tav tm="100000">
                                          <p:val>
                                            <p:fltVal val="0"/>
                                          </p:val>
                                        </p:tav>
                                      </p:tavLst>
                                    </p:anim>
                                    <p:animEffect transition="in" filter="fade">
                                      <p:cBhvr>
                                        <p:cTn id="10" dur="500"/>
                                        <p:tgtEl>
                                          <p:spTgt spid="43010"/>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49" presetClass="entr" presetSubtype="0" decel="100000" fill="hold" grpId="0" nodeType="clickEffect">
                                  <p:stCondLst>
                                    <p:cond delay="0"/>
                                  </p:stCondLst>
                                  <p:iterate type="lt">
                                    <p:tmPct val="10000"/>
                                  </p:iterate>
                                  <p:childTnLst>
                                    <p:set>
                                      <p:cBhvr>
                                        <p:cTn id="14" dur="1" fill="hold">
                                          <p:stCondLst>
                                            <p:cond delay="0"/>
                                          </p:stCondLst>
                                        </p:cTn>
                                        <p:tgtEl>
                                          <p:spTgt spid="43011">
                                            <p:txEl>
                                              <p:pRg st="0" end="0"/>
                                            </p:txEl>
                                          </p:spTgt>
                                        </p:tgtEl>
                                        <p:attrNameLst>
                                          <p:attrName>style.visibility</p:attrName>
                                        </p:attrNameLst>
                                      </p:cBhvr>
                                      <p:to>
                                        <p:strVal val="visible"/>
                                      </p:to>
                                    </p:set>
                                    <p:anim calcmode="lin" valueType="num">
                                      <p:cBhvr>
                                        <p:cTn id="15" dur="500" fill="hold"/>
                                        <p:tgtEl>
                                          <p:spTgt spid="43011">
                                            <p:txEl>
                                              <p:pRg st="0" end="0"/>
                                            </p:txEl>
                                          </p:spTgt>
                                        </p:tgtEl>
                                        <p:attrNameLst>
                                          <p:attrName>ppt_w</p:attrName>
                                        </p:attrNameLst>
                                      </p:cBhvr>
                                      <p:tavLst>
                                        <p:tav tm="0">
                                          <p:val>
                                            <p:fltVal val="0"/>
                                          </p:val>
                                        </p:tav>
                                        <p:tav tm="100000">
                                          <p:val>
                                            <p:strVal val="#ppt_w"/>
                                          </p:val>
                                        </p:tav>
                                      </p:tavLst>
                                    </p:anim>
                                    <p:anim calcmode="lin" valueType="num">
                                      <p:cBhvr>
                                        <p:cTn id="16" dur="500" fill="hold"/>
                                        <p:tgtEl>
                                          <p:spTgt spid="43011">
                                            <p:txEl>
                                              <p:pRg st="0" end="0"/>
                                            </p:txEl>
                                          </p:spTgt>
                                        </p:tgtEl>
                                        <p:attrNameLst>
                                          <p:attrName>ppt_h</p:attrName>
                                        </p:attrNameLst>
                                      </p:cBhvr>
                                      <p:tavLst>
                                        <p:tav tm="0">
                                          <p:val>
                                            <p:fltVal val="0"/>
                                          </p:val>
                                        </p:tav>
                                        <p:tav tm="100000">
                                          <p:val>
                                            <p:strVal val="#ppt_h"/>
                                          </p:val>
                                        </p:tav>
                                      </p:tavLst>
                                    </p:anim>
                                    <p:anim calcmode="lin" valueType="num">
                                      <p:cBhvr>
                                        <p:cTn id="17" dur="500" fill="hold"/>
                                        <p:tgtEl>
                                          <p:spTgt spid="43011">
                                            <p:txEl>
                                              <p:pRg st="0" end="0"/>
                                            </p:txEl>
                                          </p:spTgt>
                                        </p:tgtEl>
                                        <p:attrNameLst>
                                          <p:attrName>style.rotation</p:attrName>
                                        </p:attrNameLst>
                                      </p:cBhvr>
                                      <p:tavLst>
                                        <p:tav tm="0">
                                          <p:val>
                                            <p:fltVal val="360"/>
                                          </p:val>
                                        </p:tav>
                                        <p:tav tm="100000">
                                          <p:val>
                                            <p:fltVal val="0"/>
                                          </p:val>
                                        </p:tav>
                                      </p:tavLst>
                                    </p:anim>
                                    <p:animEffect transition="in" filter="fade">
                                      <p:cBhvr>
                                        <p:cTn id="18" dur="500"/>
                                        <p:tgtEl>
                                          <p:spTgt spid="43011">
                                            <p:txEl>
                                              <p:pRg st="0" end="0"/>
                                            </p:txEl>
                                          </p:spTgt>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49" presetClass="entr" presetSubtype="0" decel="100000" fill="hold" grpId="0" nodeType="clickEffect">
                                  <p:stCondLst>
                                    <p:cond delay="0"/>
                                  </p:stCondLst>
                                  <p:iterate type="lt">
                                    <p:tmPct val="10000"/>
                                  </p:iterate>
                                  <p:childTnLst>
                                    <p:set>
                                      <p:cBhvr>
                                        <p:cTn id="22" dur="1" fill="hold">
                                          <p:stCondLst>
                                            <p:cond delay="0"/>
                                          </p:stCondLst>
                                        </p:cTn>
                                        <p:tgtEl>
                                          <p:spTgt spid="43011">
                                            <p:txEl>
                                              <p:pRg st="1" end="1"/>
                                            </p:txEl>
                                          </p:spTgt>
                                        </p:tgtEl>
                                        <p:attrNameLst>
                                          <p:attrName>style.visibility</p:attrName>
                                        </p:attrNameLst>
                                      </p:cBhvr>
                                      <p:to>
                                        <p:strVal val="visible"/>
                                      </p:to>
                                    </p:set>
                                    <p:anim calcmode="lin" valueType="num">
                                      <p:cBhvr>
                                        <p:cTn id="23" dur="500" fill="hold"/>
                                        <p:tgtEl>
                                          <p:spTgt spid="43011">
                                            <p:txEl>
                                              <p:pRg st="1" end="1"/>
                                            </p:txEl>
                                          </p:spTgt>
                                        </p:tgtEl>
                                        <p:attrNameLst>
                                          <p:attrName>ppt_w</p:attrName>
                                        </p:attrNameLst>
                                      </p:cBhvr>
                                      <p:tavLst>
                                        <p:tav tm="0">
                                          <p:val>
                                            <p:fltVal val="0"/>
                                          </p:val>
                                        </p:tav>
                                        <p:tav tm="100000">
                                          <p:val>
                                            <p:strVal val="#ppt_w"/>
                                          </p:val>
                                        </p:tav>
                                      </p:tavLst>
                                    </p:anim>
                                    <p:anim calcmode="lin" valueType="num">
                                      <p:cBhvr>
                                        <p:cTn id="24" dur="500" fill="hold"/>
                                        <p:tgtEl>
                                          <p:spTgt spid="43011">
                                            <p:txEl>
                                              <p:pRg st="1" end="1"/>
                                            </p:txEl>
                                          </p:spTgt>
                                        </p:tgtEl>
                                        <p:attrNameLst>
                                          <p:attrName>ppt_h</p:attrName>
                                        </p:attrNameLst>
                                      </p:cBhvr>
                                      <p:tavLst>
                                        <p:tav tm="0">
                                          <p:val>
                                            <p:fltVal val="0"/>
                                          </p:val>
                                        </p:tav>
                                        <p:tav tm="100000">
                                          <p:val>
                                            <p:strVal val="#ppt_h"/>
                                          </p:val>
                                        </p:tav>
                                      </p:tavLst>
                                    </p:anim>
                                    <p:anim calcmode="lin" valueType="num">
                                      <p:cBhvr>
                                        <p:cTn id="25" dur="500" fill="hold"/>
                                        <p:tgtEl>
                                          <p:spTgt spid="43011">
                                            <p:txEl>
                                              <p:pRg st="1" end="1"/>
                                            </p:txEl>
                                          </p:spTgt>
                                        </p:tgtEl>
                                        <p:attrNameLst>
                                          <p:attrName>style.rotation</p:attrName>
                                        </p:attrNameLst>
                                      </p:cBhvr>
                                      <p:tavLst>
                                        <p:tav tm="0">
                                          <p:val>
                                            <p:fltVal val="360"/>
                                          </p:val>
                                        </p:tav>
                                        <p:tav tm="100000">
                                          <p:val>
                                            <p:fltVal val="0"/>
                                          </p:val>
                                        </p:tav>
                                      </p:tavLst>
                                    </p:anim>
                                    <p:animEffect transition="in" filter="fade">
                                      <p:cBhvr>
                                        <p:cTn id="26" dur="500"/>
                                        <p:tgtEl>
                                          <p:spTgt spid="43011">
                                            <p:txEl>
                                              <p:pRg st="1" end="1"/>
                                            </p:txEl>
                                          </p:spTgt>
                                        </p:tgtEl>
                                      </p:cBhvr>
                                    </p:animEffect>
                                  </p:childTnLst>
                                </p:cTn>
                              </p:par>
                            </p:childTnLst>
                          </p:cTn>
                        </p:par>
                      </p:childTnLst>
                    </p:cTn>
                  </p:par>
                  <p:par>
                    <p:cTn id="27" fill="hold" nodeType="clickPar">
                      <p:stCondLst>
                        <p:cond delay="indefinite"/>
                      </p:stCondLst>
                      <p:childTnLst>
                        <p:par>
                          <p:cTn id="28" fill="hold" nodeType="withGroup">
                            <p:stCondLst>
                              <p:cond delay="0"/>
                            </p:stCondLst>
                            <p:childTnLst>
                              <p:par>
                                <p:cTn id="29" presetID="49" presetClass="entr" presetSubtype="0" decel="100000" fill="hold" grpId="0" nodeType="clickEffect">
                                  <p:stCondLst>
                                    <p:cond delay="0"/>
                                  </p:stCondLst>
                                  <p:iterate type="lt">
                                    <p:tmPct val="10000"/>
                                  </p:iterate>
                                  <p:childTnLst>
                                    <p:set>
                                      <p:cBhvr>
                                        <p:cTn id="30" dur="1" fill="hold">
                                          <p:stCondLst>
                                            <p:cond delay="0"/>
                                          </p:stCondLst>
                                        </p:cTn>
                                        <p:tgtEl>
                                          <p:spTgt spid="43011">
                                            <p:txEl>
                                              <p:pRg st="2" end="2"/>
                                            </p:txEl>
                                          </p:spTgt>
                                        </p:tgtEl>
                                        <p:attrNameLst>
                                          <p:attrName>style.visibility</p:attrName>
                                        </p:attrNameLst>
                                      </p:cBhvr>
                                      <p:to>
                                        <p:strVal val="visible"/>
                                      </p:to>
                                    </p:set>
                                    <p:anim calcmode="lin" valueType="num">
                                      <p:cBhvr>
                                        <p:cTn id="31" dur="500" fill="hold"/>
                                        <p:tgtEl>
                                          <p:spTgt spid="43011">
                                            <p:txEl>
                                              <p:pRg st="2" end="2"/>
                                            </p:txEl>
                                          </p:spTgt>
                                        </p:tgtEl>
                                        <p:attrNameLst>
                                          <p:attrName>ppt_w</p:attrName>
                                        </p:attrNameLst>
                                      </p:cBhvr>
                                      <p:tavLst>
                                        <p:tav tm="0">
                                          <p:val>
                                            <p:fltVal val="0"/>
                                          </p:val>
                                        </p:tav>
                                        <p:tav tm="100000">
                                          <p:val>
                                            <p:strVal val="#ppt_w"/>
                                          </p:val>
                                        </p:tav>
                                      </p:tavLst>
                                    </p:anim>
                                    <p:anim calcmode="lin" valueType="num">
                                      <p:cBhvr>
                                        <p:cTn id="32" dur="500" fill="hold"/>
                                        <p:tgtEl>
                                          <p:spTgt spid="43011">
                                            <p:txEl>
                                              <p:pRg st="2" end="2"/>
                                            </p:txEl>
                                          </p:spTgt>
                                        </p:tgtEl>
                                        <p:attrNameLst>
                                          <p:attrName>ppt_h</p:attrName>
                                        </p:attrNameLst>
                                      </p:cBhvr>
                                      <p:tavLst>
                                        <p:tav tm="0">
                                          <p:val>
                                            <p:fltVal val="0"/>
                                          </p:val>
                                        </p:tav>
                                        <p:tav tm="100000">
                                          <p:val>
                                            <p:strVal val="#ppt_h"/>
                                          </p:val>
                                        </p:tav>
                                      </p:tavLst>
                                    </p:anim>
                                    <p:anim calcmode="lin" valueType="num">
                                      <p:cBhvr>
                                        <p:cTn id="33" dur="500" fill="hold"/>
                                        <p:tgtEl>
                                          <p:spTgt spid="43011">
                                            <p:txEl>
                                              <p:pRg st="2" end="2"/>
                                            </p:txEl>
                                          </p:spTgt>
                                        </p:tgtEl>
                                        <p:attrNameLst>
                                          <p:attrName>style.rotation</p:attrName>
                                        </p:attrNameLst>
                                      </p:cBhvr>
                                      <p:tavLst>
                                        <p:tav tm="0">
                                          <p:val>
                                            <p:fltVal val="360"/>
                                          </p:val>
                                        </p:tav>
                                        <p:tav tm="100000">
                                          <p:val>
                                            <p:fltVal val="0"/>
                                          </p:val>
                                        </p:tav>
                                      </p:tavLst>
                                    </p:anim>
                                    <p:animEffect transition="in" filter="fade">
                                      <p:cBhvr>
                                        <p:cTn id="34" dur="500"/>
                                        <p:tgtEl>
                                          <p:spTgt spid="43011">
                                            <p:txEl>
                                              <p:pRg st="2" end="2"/>
                                            </p:txEl>
                                          </p:spTgt>
                                        </p:tgtEl>
                                      </p:cBhvr>
                                    </p:animEffect>
                                  </p:childTnLst>
                                </p:cTn>
                              </p:par>
                            </p:childTnLst>
                          </p:cTn>
                        </p:par>
                      </p:childTnLst>
                    </p:cTn>
                  </p:par>
                  <p:par>
                    <p:cTn id="35" fill="hold" nodeType="clickPar">
                      <p:stCondLst>
                        <p:cond delay="indefinite"/>
                      </p:stCondLst>
                      <p:childTnLst>
                        <p:par>
                          <p:cTn id="36" fill="hold" nodeType="withGroup">
                            <p:stCondLst>
                              <p:cond delay="0"/>
                            </p:stCondLst>
                            <p:childTnLst>
                              <p:par>
                                <p:cTn id="37" presetID="49" presetClass="entr" presetSubtype="0" decel="100000" fill="hold" grpId="0" nodeType="clickEffect">
                                  <p:stCondLst>
                                    <p:cond delay="0"/>
                                  </p:stCondLst>
                                  <p:iterate type="lt">
                                    <p:tmPct val="10000"/>
                                  </p:iterate>
                                  <p:childTnLst>
                                    <p:set>
                                      <p:cBhvr>
                                        <p:cTn id="38" dur="1" fill="hold">
                                          <p:stCondLst>
                                            <p:cond delay="0"/>
                                          </p:stCondLst>
                                        </p:cTn>
                                        <p:tgtEl>
                                          <p:spTgt spid="43011">
                                            <p:txEl>
                                              <p:pRg st="3" end="3"/>
                                            </p:txEl>
                                          </p:spTgt>
                                        </p:tgtEl>
                                        <p:attrNameLst>
                                          <p:attrName>style.visibility</p:attrName>
                                        </p:attrNameLst>
                                      </p:cBhvr>
                                      <p:to>
                                        <p:strVal val="visible"/>
                                      </p:to>
                                    </p:set>
                                    <p:anim calcmode="lin" valueType="num">
                                      <p:cBhvr>
                                        <p:cTn id="39" dur="500" fill="hold"/>
                                        <p:tgtEl>
                                          <p:spTgt spid="43011">
                                            <p:txEl>
                                              <p:pRg st="3" end="3"/>
                                            </p:txEl>
                                          </p:spTgt>
                                        </p:tgtEl>
                                        <p:attrNameLst>
                                          <p:attrName>ppt_w</p:attrName>
                                        </p:attrNameLst>
                                      </p:cBhvr>
                                      <p:tavLst>
                                        <p:tav tm="0">
                                          <p:val>
                                            <p:fltVal val="0"/>
                                          </p:val>
                                        </p:tav>
                                        <p:tav tm="100000">
                                          <p:val>
                                            <p:strVal val="#ppt_w"/>
                                          </p:val>
                                        </p:tav>
                                      </p:tavLst>
                                    </p:anim>
                                    <p:anim calcmode="lin" valueType="num">
                                      <p:cBhvr>
                                        <p:cTn id="40" dur="500" fill="hold"/>
                                        <p:tgtEl>
                                          <p:spTgt spid="43011">
                                            <p:txEl>
                                              <p:pRg st="3" end="3"/>
                                            </p:txEl>
                                          </p:spTgt>
                                        </p:tgtEl>
                                        <p:attrNameLst>
                                          <p:attrName>ppt_h</p:attrName>
                                        </p:attrNameLst>
                                      </p:cBhvr>
                                      <p:tavLst>
                                        <p:tav tm="0">
                                          <p:val>
                                            <p:fltVal val="0"/>
                                          </p:val>
                                        </p:tav>
                                        <p:tav tm="100000">
                                          <p:val>
                                            <p:strVal val="#ppt_h"/>
                                          </p:val>
                                        </p:tav>
                                      </p:tavLst>
                                    </p:anim>
                                    <p:anim calcmode="lin" valueType="num">
                                      <p:cBhvr>
                                        <p:cTn id="41" dur="500" fill="hold"/>
                                        <p:tgtEl>
                                          <p:spTgt spid="43011">
                                            <p:txEl>
                                              <p:pRg st="3" end="3"/>
                                            </p:txEl>
                                          </p:spTgt>
                                        </p:tgtEl>
                                        <p:attrNameLst>
                                          <p:attrName>style.rotation</p:attrName>
                                        </p:attrNameLst>
                                      </p:cBhvr>
                                      <p:tavLst>
                                        <p:tav tm="0">
                                          <p:val>
                                            <p:fltVal val="360"/>
                                          </p:val>
                                        </p:tav>
                                        <p:tav tm="100000">
                                          <p:val>
                                            <p:fltVal val="0"/>
                                          </p:val>
                                        </p:tav>
                                      </p:tavLst>
                                    </p:anim>
                                    <p:animEffect transition="in" filter="fade">
                                      <p:cBhvr>
                                        <p:cTn id="42" dur="500"/>
                                        <p:tgtEl>
                                          <p:spTgt spid="43011">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010" grpId="0"/>
      <p:bldP spid="43011" grpId="0" build="p"/>
    </p:bldLst>
  </p:timing>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170" name="Rectangle 2">
            <a:extLst>
              <a:ext uri="{FF2B5EF4-FFF2-40B4-BE49-F238E27FC236}">
                <a16:creationId xmlns:a16="http://schemas.microsoft.com/office/drawing/2014/main" id="{9A482251-7AF5-4C32-9857-084C2381B4B7}"/>
              </a:ext>
            </a:extLst>
          </p:cNvPr>
          <p:cNvSpPr>
            <a:spLocks noGrp="1" noChangeArrowheads="1"/>
          </p:cNvSpPr>
          <p:nvPr>
            <p:ph type="ctrTitle"/>
          </p:nvPr>
        </p:nvSpPr>
        <p:spPr>
          <a:xfrm>
            <a:off x="3581400" y="1"/>
            <a:ext cx="7086600" cy="1470025"/>
          </a:xfrm>
        </p:spPr>
        <p:txBody>
          <a:bodyPr/>
          <a:lstStyle/>
          <a:p>
            <a:pPr eaLnBrk="1" hangingPunct="1">
              <a:defRPr/>
            </a:pPr>
            <a:r>
              <a:rPr lang="en-US" altLang="en-US" b="1" i="1">
                <a:latin typeface="Times New Roman" pitchFamily="18" charset="0"/>
              </a:rPr>
              <a:t>Why Do We Celebrate Marriage?</a:t>
            </a:r>
          </a:p>
        </p:txBody>
      </p:sp>
      <p:sp>
        <p:nvSpPr>
          <p:cNvPr id="7171" name="Rectangle 3">
            <a:extLst>
              <a:ext uri="{FF2B5EF4-FFF2-40B4-BE49-F238E27FC236}">
                <a16:creationId xmlns:a16="http://schemas.microsoft.com/office/drawing/2014/main" id="{EAE440F8-13B0-41E1-A7D3-E7713B86DE6F}"/>
              </a:ext>
            </a:extLst>
          </p:cNvPr>
          <p:cNvSpPr>
            <a:spLocks noGrp="1" noChangeArrowheads="1"/>
          </p:cNvSpPr>
          <p:nvPr>
            <p:ph type="subTitle" idx="1"/>
          </p:nvPr>
        </p:nvSpPr>
        <p:spPr>
          <a:xfrm>
            <a:off x="2133600" y="1143000"/>
            <a:ext cx="8534400" cy="4800600"/>
          </a:xfrm>
        </p:spPr>
        <p:txBody>
          <a:bodyPr/>
          <a:lstStyle/>
          <a:p>
            <a:pPr eaLnBrk="1" hangingPunct="1">
              <a:lnSpc>
                <a:spcPct val="90000"/>
              </a:lnSpc>
              <a:buFont typeface="Wingdings" pitchFamily="2" charset="2"/>
              <a:buChar char="ü"/>
              <a:defRPr/>
            </a:pPr>
            <a:r>
              <a:rPr lang="en-US" altLang="en-US" sz="2000" dirty="0"/>
              <a:t>   </a:t>
            </a:r>
            <a:r>
              <a:rPr lang="en-US" altLang="en-US" dirty="0"/>
              <a:t>10% of the US population was currently divorced in 1998 (19.4 million).</a:t>
            </a:r>
          </a:p>
          <a:p>
            <a:pPr eaLnBrk="1" hangingPunct="1">
              <a:lnSpc>
                <a:spcPct val="90000"/>
              </a:lnSpc>
              <a:buFont typeface="Wingdings" pitchFamily="2" charset="2"/>
              <a:buChar char="ü"/>
              <a:defRPr/>
            </a:pPr>
            <a:r>
              <a:rPr lang="en-US" altLang="en-US" dirty="0"/>
              <a:t>   34% of all Americans and 53% of Blacks between 25-34 refrain from marriage.</a:t>
            </a:r>
          </a:p>
          <a:p>
            <a:pPr eaLnBrk="1" hangingPunct="1">
              <a:lnSpc>
                <a:spcPct val="90000"/>
              </a:lnSpc>
              <a:buFont typeface="Wingdings" pitchFamily="2" charset="2"/>
              <a:buChar char="ü"/>
              <a:defRPr/>
            </a:pPr>
            <a:r>
              <a:rPr lang="en-US" altLang="en-US" dirty="0"/>
              <a:t>   33% of born-again American Christians have been divorced,  compared to 34% of non-Christians, according to </a:t>
            </a:r>
            <a:r>
              <a:rPr lang="en-US" altLang="en-US" dirty="0" err="1"/>
              <a:t>Barna</a:t>
            </a:r>
            <a:r>
              <a:rPr lang="en-US" altLang="en-US" dirty="0"/>
              <a:t> Research (2001).</a:t>
            </a:r>
          </a:p>
          <a:p>
            <a:pPr eaLnBrk="1" hangingPunct="1">
              <a:lnSpc>
                <a:spcPct val="90000"/>
              </a:lnSpc>
              <a:buFont typeface="Wingdings" pitchFamily="2" charset="2"/>
              <a:buChar char="ü"/>
              <a:defRPr/>
            </a:pPr>
            <a:r>
              <a:rPr lang="en-US" altLang="en-US" dirty="0"/>
              <a:t>   44% of those under age 35 have cohabited, and 25% of born-again Christians have cohabited (</a:t>
            </a:r>
            <a:r>
              <a:rPr lang="en-US" altLang="en-US" dirty="0" err="1"/>
              <a:t>Barna</a:t>
            </a:r>
            <a:r>
              <a:rPr lang="en-US" altLang="en-US" dirty="0"/>
              <a:t>, 2001).</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7170"/>
                                        </p:tgtEl>
                                        <p:attrNameLst>
                                          <p:attrName>style.visibility</p:attrName>
                                        </p:attrNameLst>
                                      </p:cBhvr>
                                      <p:to>
                                        <p:strVal val="visible"/>
                                      </p:to>
                                    </p:set>
                                    <p:animEffect transition="in" filter="fade">
                                      <p:cBhvr>
                                        <p:cTn id="7" dur="2000"/>
                                        <p:tgtEl>
                                          <p:spTgt spid="7170"/>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171">
                                            <p:txEl>
                                              <p:pRg st="0" end="0"/>
                                            </p:txEl>
                                          </p:spTgt>
                                        </p:tgtEl>
                                        <p:attrNameLst>
                                          <p:attrName>style.visibility</p:attrName>
                                        </p:attrNameLst>
                                      </p:cBhvr>
                                      <p:to>
                                        <p:strVal val="visible"/>
                                      </p:to>
                                    </p:set>
                                    <p:animEffect transition="in" filter="fade">
                                      <p:cBhvr>
                                        <p:cTn id="12" dur="2000"/>
                                        <p:tgtEl>
                                          <p:spTgt spid="7171">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7171">
                                            <p:txEl>
                                              <p:pRg st="1" end="1"/>
                                            </p:txEl>
                                          </p:spTgt>
                                        </p:tgtEl>
                                        <p:attrNameLst>
                                          <p:attrName>style.visibility</p:attrName>
                                        </p:attrNameLst>
                                      </p:cBhvr>
                                      <p:to>
                                        <p:strVal val="visible"/>
                                      </p:to>
                                    </p:set>
                                    <p:animEffect transition="in" filter="fade">
                                      <p:cBhvr>
                                        <p:cTn id="17" dur="2000"/>
                                        <p:tgtEl>
                                          <p:spTgt spid="7171">
                                            <p:txEl>
                                              <p:pRg st="1" end="1"/>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7171">
                                            <p:txEl>
                                              <p:pRg st="2" end="2"/>
                                            </p:txEl>
                                          </p:spTgt>
                                        </p:tgtEl>
                                        <p:attrNameLst>
                                          <p:attrName>style.visibility</p:attrName>
                                        </p:attrNameLst>
                                      </p:cBhvr>
                                      <p:to>
                                        <p:strVal val="visible"/>
                                      </p:to>
                                    </p:set>
                                    <p:animEffect transition="in" filter="fade">
                                      <p:cBhvr>
                                        <p:cTn id="22" dur="2000"/>
                                        <p:tgtEl>
                                          <p:spTgt spid="7171">
                                            <p:txEl>
                                              <p:pRg st="2" end="2"/>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7171">
                                            <p:txEl>
                                              <p:pRg st="3" end="3"/>
                                            </p:txEl>
                                          </p:spTgt>
                                        </p:tgtEl>
                                        <p:attrNameLst>
                                          <p:attrName>style.visibility</p:attrName>
                                        </p:attrNameLst>
                                      </p:cBhvr>
                                      <p:to>
                                        <p:strVal val="visible"/>
                                      </p:to>
                                    </p:set>
                                    <p:animEffect transition="in" filter="fade">
                                      <p:cBhvr>
                                        <p:cTn id="27" dur="2000"/>
                                        <p:tgtEl>
                                          <p:spTgt spid="7171">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0" grpId="0"/>
      <p:bldP spid="7171" grpId="0" build="p"/>
    </p:bldLst>
  </p:timing>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 name="Slide Number Placeholder 5">
            <a:extLst>
              <a:ext uri="{FF2B5EF4-FFF2-40B4-BE49-F238E27FC236}">
                <a16:creationId xmlns:a16="http://schemas.microsoft.com/office/drawing/2014/main" id="{53880264-205F-418A-8F2C-2A093C9C21F6}"/>
              </a:ext>
            </a:extLst>
          </p:cNvPr>
          <p:cNvSpPr>
            <a:spLocks noGrp="1"/>
          </p:cNvSpPr>
          <p:nvPr>
            <p:ph type="sldNum" sz="quarter" idx="12"/>
          </p:nvPr>
        </p:nvSpPr>
        <p:spPr/>
        <p:txBody>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fld id="{230DF2FB-51ED-4914-A0DC-ECFE2B6FF990}" type="slidenum">
              <a:rPr lang="en-US" altLang="en-US" sz="1400">
                <a:latin typeface="Times New Roman" panose="02020603050405020304" pitchFamily="18" charset="0"/>
              </a:rPr>
              <a:pPr/>
              <a:t>9</a:t>
            </a:fld>
            <a:endParaRPr lang="en-US" altLang="en-US" sz="1400">
              <a:latin typeface="Times New Roman" panose="02020603050405020304" pitchFamily="18" charset="0"/>
            </a:endParaRPr>
          </a:p>
        </p:txBody>
      </p:sp>
      <p:sp>
        <p:nvSpPr>
          <p:cNvPr id="17410" name="Rectangle 2">
            <a:extLst>
              <a:ext uri="{FF2B5EF4-FFF2-40B4-BE49-F238E27FC236}">
                <a16:creationId xmlns:a16="http://schemas.microsoft.com/office/drawing/2014/main" id="{C4E147E0-3571-4134-B540-8271F5451562}"/>
              </a:ext>
            </a:extLst>
          </p:cNvPr>
          <p:cNvSpPr>
            <a:spLocks noGrp="1" noChangeArrowheads="1"/>
          </p:cNvSpPr>
          <p:nvPr>
            <p:ph type="title"/>
          </p:nvPr>
        </p:nvSpPr>
        <p:spPr>
          <a:xfrm>
            <a:off x="3962400" y="304800"/>
            <a:ext cx="6324600" cy="6248400"/>
          </a:xfrm>
        </p:spPr>
        <p:txBody>
          <a:bodyPr/>
          <a:lstStyle/>
          <a:p>
            <a:pPr eaLnBrk="1" hangingPunct="1"/>
            <a:r>
              <a:rPr lang="en-US" altLang="en-US" sz="3600"/>
              <a:t>Why Marriage?</a:t>
            </a:r>
            <a:br>
              <a:rPr lang="en-US" altLang="en-US" sz="3600"/>
            </a:br>
            <a:br>
              <a:rPr lang="en-US" altLang="en-US" sz="3600"/>
            </a:br>
            <a:r>
              <a:rPr lang="en-US" altLang="en-US" sz="2800" i="0"/>
              <a:t>(1.  For Companionship--“It is </a:t>
            </a:r>
            <a:r>
              <a:rPr lang="en-US" altLang="en-US" sz="2800" i="0" u="sng"/>
              <a:t>not</a:t>
            </a:r>
            <a:r>
              <a:rPr lang="en-US" altLang="en-US" sz="2800" i="0"/>
              <a:t> good for the man to be alone, I will make a helper suitable for him.” God, Genesis 2:18 (NIV)</a:t>
            </a:r>
            <a:br>
              <a:rPr lang="en-US" altLang="en-US" sz="2800" i="0"/>
            </a:br>
            <a:br>
              <a:rPr lang="en-US" altLang="en-US" sz="2800"/>
            </a:br>
            <a:r>
              <a:rPr lang="en-US" altLang="en-US" sz="2800" i="0"/>
              <a:t>Life is enjoyed together (1 Pet. 3:7)</a:t>
            </a:r>
            <a:br>
              <a:rPr lang="en-US" altLang="en-US" sz="2800" i="0"/>
            </a:br>
            <a:endParaRPr lang="en-US" altLang="en-US" sz="2800" i="0"/>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7410"/>
                                        </p:tgtEl>
                                        <p:attrNameLst>
                                          <p:attrName>style.visibility</p:attrName>
                                        </p:attrNameLst>
                                      </p:cBhvr>
                                      <p:to>
                                        <p:strVal val="visible"/>
                                      </p:to>
                                    </p:set>
                                    <p:animEffect transition="in" filter="fade">
                                      <p:cBhvr>
                                        <p:cTn id="7" dur="2000"/>
                                        <p:tgtEl>
                                          <p:spTgt spid="174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10" grpId="0"/>
    </p:bldLst>
  </p:timing>
</p:sld>
</file>

<file path=ppt/theme/theme1.xml><?xml version="1.0" encoding="utf-8"?>
<a:theme xmlns:a="http://schemas.openxmlformats.org/drawingml/2006/main" name="Everyday[1]woman digital sharp">
  <a:themeElements>
    <a:clrScheme name="">
      <a:dk1>
        <a:srgbClr val="000000"/>
      </a:dk1>
      <a:lt1>
        <a:srgbClr val="FFFFFF"/>
      </a:lt1>
      <a:dk2>
        <a:srgbClr val="000000"/>
      </a:dk2>
      <a:lt2>
        <a:srgbClr val="808080"/>
      </a:lt2>
      <a:accent1>
        <a:srgbClr val="996633"/>
      </a:accent1>
      <a:accent2>
        <a:srgbClr val="663300"/>
      </a:accent2>
      <a:accent3>
        <a:srgbClr val="FFFFFF"/>
      </a:accent3>
      <a:accent4>
        <a:srgbClr val="000000"/>
      </a:accent4>
      <a:accent5>
        <a:srgbClr val="CAB8AD"/>
      </a:accent5>
      <a:accent6>
        <a:srgbClr val="5C2D00"/>
      </a:accent6>
      <a:hlink>
        <a:srgbClr val="800000"/>
      </a:hlink>
      <a:folHlink>
        <a:srgbClr val="B2B2B2"/>
      </a:folHlink>
    </a:clrScheme>
    <a:fontScheme name="Everyday[1]woman digital sharp">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24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2400" b="0" i="0" u="none" strike="noStrike" cap="none" normalizeH="0" baseline="0" smtClean="0">
            <a:ln>
              <a:noFill/>
            </a:ln>
            <a:solidFill>
              <a:schemeClr val="tx1"/>
            </a:solidFill>
            <a:effectLst/>
            <a:latin typeface="Arial" charset="0"/>
          </a:defRPr>
        </a:defPPr>
      </a:lstStyle>
    </a:lnDef>
  </a:objectDefaults>
  <a:extraClrSchemeLst>
    <a:extraClrScheme>
      <a:clrScheme name="Everyday[1]woman digital sharp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Everyday[1]woman digital sharp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Everyday[1]woman digital sharp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Everyday[1]woman digital sharp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Everyday[1]woman digital sharp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Everyday[1]woman digital sharp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Everyday[1]woman digital sharp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10.xml><?xml version="1.0" encoding="utf-8"?>
<a:theme xmlns:a="http://schemas.openxmlformats.org/drawingml/2006/main" name="Balance">
  <a:themeElements>
    <a:clrScheme name="Balance 1">
      <a:dk1>
        <a:srgbClr val="663300"/>
      </a:dk1>
      <a:lt1>
        <a:srgbClr val="FFFFFF"/>
      </a:lt1>
      <a:dk2>
        <a:srgbClr val="996600"/>
      </a:dk2>
      <a:lt2>
        <a:srgbClr val="DBBD71"/>
      </a:lt2>
      <a:accent1>
        <a:srgbClr val="F8A500"/>
      </a:accent1>
      <a:accent2>
        <a:srgbClr val="808000"/>
      </a:accent2>
      <a:accent3>
        <a:srgbClr val="CAB8AA"/>
      </a:accent3>
      <a:accent4>
        <a:srgbClr val="DADADA"/>
      </a:accent4>
      <a:accent5>
        <a:srgbClr val="FBCFAA"/>
      </a:accent5>
      <a:accent6>
        <a:srgbClr val="737300"/>
      </a:accent6>
      <a:hlink>
        <a:srgbClr val="FFCC66"/>
      </a:hlink>
      <a:folHlink>
        <a:srgbClr val="CCA500"/>
      </a:folHlink>
    </a:clrScheme>
    <a:fontScheme name="Balance">
      <a:majorFont>
        <a:latin typeface="Arial"/>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24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2400" b="0" i="0" u="none" strike="noStrike" cap="none" normalizeH="0" baseline="0" smtClean="0">
            <a:ln>
              <a:noFill/>
            </a:ln>
            <a:solidFill>
              <a:schemeClr val="tx1"/>
            </a:solidFill>
            <a:effectLst/>
            <a:latin typeface="Arial" charset="0"/>
          </a:defRPr>
        </a:defPPr>
      </a:lstStyle>
    </a:lnDef>
  </a:objectDefaults>
  <a:extraClrSchemeLst>
    <a:extraClrScheme>
      <a:clrScheme name="Balance 1">
        <a:dk1>
          <a:srgbClr val="663300"/>
        </a:dk1>
        <a:lt1>
          <a:srgbClr val="FFFFFF"/>
        </a:lt1>
        <a:dk2>
          <a:srgbClr val="996600"/>
        </a:dk2>
        <a:lt2>
          <a:srgbClr val="DBBD71"/>
        </a:lt2>
        <a:accent1>
          <a:srgbClr val="F8A500"/>
        </a:accent1>
        <a:accent2>
          <a:srgbClr val="808000"/>
        </a:accent2>
        <a:accent3>
          <a:srgbClr val="CAB8AA"/>
        </a:accent3>
        <a:accent4>
          <a:srgbClr val="DADADA"/>
        </a:accent4>
        <a:accent5>
          <a:srgbClr val="FBCFAA"/>
        </a:accent5>
        <a:accent6>
          <a:srgbClr val="737300"/>
        </a:accent6>
        <a:hlink>
          <a:srgbClr val="FFCC66"/>
        </a:hlink>
        <a:folHlink>
          <a:srgbClr val="CCA500"/>
        </a:folHlink>
      </a:clrScheme>
      <a:clrMap bg1="dk2" tx1="lt1" bg2="dk1" tx2="lt2" accent1="accent1" accent2="accent2" accent3="accent3" accent4="accent4" accent5="accent5" accent6="accent6" hlink="hlink" folHlink="folHlink"/>
    </a:extraClrScheme>
    <a:extraClrScheme>
      <a:clrScheme name="Balance 2">
        <a:dk1>
          <a:srgbClr val="660000"/>
        </a:dk1>
        <a:lt1>
          <a:srgbClr val="FFFFFF"/>
        </a:lt1>
        <a:dk2>
          <a:srgbClr val="800000"/>
        </a:dk2>
        <a:lt2>
          <a:srgbClr val="FFFFCC"/>
        </a:lt2>
        <a:accent1>
          <a:srgbClr val="CC6600"/>
        </a:accent1>
        <a:accent2>
          <a:srgbClr val="BE7960"/>
        </a:accent2>
        <a:accent3>
          <a:srgbClr val="C0AAAA"/>
        </a:accent3>
        <a:accent4>
          <a:srgbClr val="DADADA"/>
        </a:accent4>
        <a:accent5>
          <a:srgbClr val="E2B8AA"/>
        </a:accent5>
        <a:accent6>
          <a:srgbClr val="AC6D56"/>
        </a:accent6>
        <a:hlink>
          <a:srgbClr val="FFFF99"/>
        </a:hlink>
        <a:folHlink>
          <a:srgbClr val="E5B325"/>
        </a:folHlink>
      </a:clrScheme>
      <a:clrMap bg1="dk2" tx1="lt1" bg2="dk1" tx2="lt2" accent1="accent1" accent2="accent2" accent3="accent3" accent4="accent4" accent5="accent5" accent6="accent6" hlink="hlink" folHlink="folHlink"/>
    </a:extraClrScheme>
    <a:extraClrScheme>
      <a:clrScheme name="Balance 3">
        <a:dk1>
          <a:srgbClr val="003300"/>
        </a:dk1>
        <a:lt1>
          <a:srgbClr val="FFFFFF"/>
        </a:lt1>
        <a:dk2>
          <a:srgbClr val="4D6A2A"/>
        </a:dk2>
        <a:lt2>
          <a:srgbClr val="CCFF99"/>
        </a:lt2>
        <a:accent1>
          <a:srgbClr val="2EB62E"/>
        </a:accent1>
        <a:accent2>
          <a:srgbClr val="527C3A"/>
        </a:accent2>
        <a:accent3>
          <a:srgbClr val="B2B9AC"/>
        </a:accent3>
        <a:accent4>
          <a:srgbClr val="DADADA"/>
        </a:accent4>
        <a:accent5>
          <a:srgbClr val="ADD7AD"/>
        </a:accent5>
        <a:accent6>
          <a:srgbClr val="497034"/>
        </a:accent6>
        <a:hlink>
          <a:srgbClr val="DDD800"/>
        </a:hlink>
        <a:folHlink>
          <a:srgbClr val="009999"/>
        </a:folHlink>
      </a:clrScheme>
      <a:clrMap bg1="dk2" tx1="lt1" bg2="dk1" tx2="lt2" accent1="accent1" accent2="accent2" accent3="accent3" accent4="accent4" accent5="accent5" accent6="accent6" hlink="hlink" folHlink="folHlink"/>
    </a:extraClrScheme>
    <a:extraClrScheme>
      <a:clrScheme name="Balance 4">
        <a:dk1>
          <a:srgbClr val="005A58"/>
        </a:dk1>
        <a:lt1>
          <a:srgbClr val="FFFFFF"/>
        </a:lt1>
        <a:dk2>
          <a:srgbClr val="00716E"/>
        </a:dk2>
        <a:lt2>
          <a:srgbClr val="FFFF99"/>
        </a:lt2>
        <a:accent1>
          <a:srgbClr val="2DB3B0"/>
        </a:accent1>
        <a:accent2>
          <a:srgbClr val="6D6FC7"/>
        </a:accent2>
        <a:accent3>
          <a:srgbClr val="AABBBA"/>
        </a:accent3>
        <a:accent4>
          <a:srgbClr val="DADADA"/>
        </a:accent4>
        <a:accent5>
          <a:srgbClr val="ADD6D4"/>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alance 5">
        <a:dk1>
          <a:srgbClr val="003366"/>
        </a:dk1>
        <a:lt1>
          <a:srgbClr val="FFFFFF"/>
        </a:lt1>
        <a:dk2>
          <a:srgbClr val="2B5481"/>
        </a:dk2>
        <a:lt2>
          <a:srgbClr val="E5FFFF"/>
        </a:lt2>
        <a:accent1>
          <a:srgbClr val="336699"/>
        </a:accent1>
        <a:accent2>
          <a:srgbClr val="00B000"/>
        </a:accent2>
        <a:accent3>
          <a:srgbClr val="ACB3C1"/>
        </a:accent3>
        <a:accent4>
          <a:srgbClr val="DADADA"/>
        </a:accent4>
        <a:accent5>
          <a:srgbClr val="ADB8CA"/>
        </a:accent5>
        <a:accent6>
          <a:srgbClr val="009F00"/>
        </a:accent6>
        <a:hlink>
          <a:srgbClr val="00CCFF"/>
        </a:hlink>
        <a:folHlink>
          <a:srgbClr val="B5FFFB"/>
        </a:folHlink>
      </a:clrScheme>
      <a:clrMap bg1="dk2" tx1="lt1" bg2="dk1" tx2="lt2" accent1="accent1" accent2="accent2" accent3="accent3" accent4="accent4" accent5="accent5" accent6="accent6" hlink="hlink" folHlink="folHlink"/>
    </a:extraClrScheme>
    <a:extraClrScheme>
      <a:clrScheme name="Balance 6">
        <a:dk1>
          <a:srgbClr val="2F2D25"/>
        </a:dk1>
        <a:lt1>
          <a:srgbClr val="FFFFFF"/>
        </a:lt1>
        <a:dk2>
          <a:srgbClr val="656151"/>
        </a:dk2>
        <a:lt2>
          <a:srgbClr val="FFFFCC"/>
        </a:lt2>
        <a:accent1>
          <a:srgbClr val="818173"/>
        </a:accent1>
        <a:accent2>
          <a:srgbClr val="809EA8"/>
        </a:accent2>
        <a:accent3>
          <a:srgbClr val="B8B7B3"/>
        </a:accent3>
        <a:accent4>
          <a:srgbClr val="DADADA"/>
        </a:accent4>
        <a:accent5>
          <a:srgbClr val="C1C1BC"/>
        </a:accent5>
        <a:accent6>
          <a:srgbClr val="738F98"/>
        </a:accent6>
        <a:hlink>
          <a:srgbClr val="E2C86A"/>
        </a:hlink>
        <a:folHlink>
          <a:srgbClr val="B7B6A3"/>
        </a:folHlink>
      </a:clrScheme>
      <a:clrMap bg1="dk2" tx1="lt1" bg2="dk1" tx2="lt2" accent1="accent1" accent2="accent2" accent3="accent3" accent4="accent4" accent5="accent5" accent6="accent6" hlink="hlink" folHlink="folHlink"/>
    </a:extraClrScheme>
    <a:extraClrScheme>
      <a:clrScheme name="Balance 7">
        <a:dk1>
          <a:srgbClr val="B4AF80"/>
        </a:dk1>
        <a:lt1>
          <a:srgbClr val="FFFFFF"/>
        </a:lt1>
        <a:dk2>
          <a:srgbClr val="C8C6A2"/>
        </a:dk2>
        <a:lt2>
          <a:srgbClr val="827F4C"/>
        </a:lt2>
        <a:accent1>
          <a:srgbClr val="7C784E"/>
        </a:accent1>
        <a:accent2>
          <a:srgbClr val="A2A4AC"/>
        </a:accent2>
        <a:accent3>
          <a:srgbClr val="E0DFCE"/>
        </a:accent3>
        <a:accent4>
          <a:srgbClr val="DADADA"/>
        </a:accent4>
        <a:accent5>
          <a:srgbClr val="BFBEB2"/>
        </a:accent5>
        <a:accent6>
          <a:srgbClr val="92949B"/>
        </a:accent6>
        <a:hlink>
          <a:srgbClr val="33CCCC"/>
        </a:hlink>
        <a:folHlink>
          <a:srgbClr val="009999"/>
        </a:folHlink>
      </a:clrScheme>
      <a:clrMap bg1="dk2" tx1="lt1" bg2="dk1" tx2="lt2" accent1="accent1" accent2="accent2" accent3="accent3" accent4="accent4" accent5="accent5" accent6="accent6" hlink="hlink" folHlink="folHlink"/>
    </a:extraClrScheme>
    <a:extraClrScheme>
      <a:clrScheme name="Balance 8">
        <a:dk1>
          <a:srgbClr val="000000"/>
        </a:dk1>
        <a:lt1>
          <a:srgbClr val="DDDDDD"/>
        </a:lt1>
        <a:dk2>
          <a:srgbClr val="000000"/>
        </a:dk2>
        <a:lt2>
          <a:srgbClr val="B8B7D1"/>
        </a:lt2>
        <a:accent1>
          <a:srgbClr val="F1F0F4"/>
        </a:accent1>
        <a:accent2>
          <a:srgbClr val="C1BCFC"/>
        </a:accent2>
        <a:accent3>
          <a:srgbClr val="EBEBEB"/>
        </a:accent3>
        <a:accent4>
          <a:srgbClr val="000000"/>
        </a:accent4>
        <a:accent5>
          <a:srgbClr val="F7F6F8"/>
        </a:accent5>
        <a:accent6>
          <a:srgbClr val="AFAAE4"/>
        </a:accent6>
        <a:hlink>
          <a:srgbClr val="5454C6"/>
        </a:hlink>
        <a:folHlink>
          <a:srgbClr val="6A6F86"/>
        </a:folHlink>
      </a:clrScheme>
      <a:clrMap bg1="lt1" tx1="dk1" bg2="lt2" tx2="dk2" accent1="accent1" accent2="accent2" accent3="accent3" accent4="accent4" accent5="accent5" accent6="accent6" hlink="hlink" folHlink="folHlink"/>
    </a:extraClrScheme>
    <a:extraClrScheme>
      <a:clrScheme name="Balance 9">
        <a:dk1>
          <a:srgbClr val="000000"/>
        </a:dk1>
        <a:lt1>
          <a:srgbClr val="FFFFFF"/>
        </a:lt1>
        <a:dk2>
          <a:srgbClr val="00A29E"/>
        </a:dk2>
        <a:lt2>
          <a:srgbClr val="CBCBCB"/>
        </a:lt2>
        <a:accent1>
          <a:srgbClr val="E5E5FF"/>
        </a:accent1>
        <a:accent2>
          <a:srgbClr val="79CD6B"/>
        </a:accent2>
        <a:accent3>
          <a:srgbClr val="FFFFFF"/>
        </a:accent3>
        <a:accent4>
          <a:srgbClr val="000000"/>
        </a:accent4>
        <a:accent5>
          <a:srgbClr val="F0F0FF"/>
        </a:accent5>
        <a:accent6>
          <a:srgbClr val="6DBA60"/>
        </a:accent6>
        <a:hlink>
          <a:srgbClr val="4477DE"/>
        </a:hlink>
        <a:folHlink>
          <a:srgbClr val="65498F"/>
        </a:folHlink>
      </a:clrScheme>
      <a:clrMap bg1="lt1" tx1="dk1" bg2="lt2" tx2="dk2" accent1="accent1" accent2="accent2" accent3="accent3" accent4="accent4" accent5="accent5" accent6="accent6" hlink="hlink" folHlink="folHlink"/>
    </a:extraClrScheme>
  </a:extraClrSchemeLst>
</a:theme>
</file>

<file path=ppt/theme/theme11.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C people[1]+++">
  <a:themeElements>
    <a:clrScheme name="CC people[1]+++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CC people[1]+++">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24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2400" b="0" i="0" u="none" strike="noStrike" cap="none" normalizeH="0" baseline="0" smtClean="0">
            <a:ln>
              <a:noFill/>
            </a:ln>
            <a:solidFill>
              <a:schemeClr val="tx1"/>
            </a:solidFill>
            <a:effectLst/>
            <a:latin typeface="Arial" charset="0"/>
          </a:defRPr>
        </a:defPPr>
      </a:lstStyle>
    </a:lnDef>
  </a:objectDefaults>
  <a:extraClrSchemeLst>
    <a:extraClrScheme>
      <a:clrScheme name="CC people[1]+++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CC people[1]+++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CC people[1]+++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CC people[1]+++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CC people[1]+++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CC people[1]+++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CC people[1]+++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ChurchGlass[1]WOW">
  <a:themeElements>
    <a:clrScheme name="ChurchGlass[1]WOW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ChurchGlass[1]WOW">
      <a:majorFont>
        <a:latin typeface="Times New Roman"/>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24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2400" b="0" i="0" u="none" strike="noStrike" cap="none" normalizeH="0" baseline="0" smtClean="0">
            <a:ln>
              <a:noFill/>
            </a:ln>
            <a:solidFill>
              <a:schemeClr val="tx1"/>
            </a:solidFill>
            <a:effectLst/>
            <a:latin typeface="Arial" charset="0"/>
          </a:defRPr>
        </a:defPPr>
      </a:lstStyle>
    </a:lnDef>
  </a:objectDefaults>
  <a:extraClrSchemeLst>
    <a:extraClrScheme>
      <a:clrScheme name="ChurchGlass[1]WOW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ChurchGlass[1]WOW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ChurchGlass[1]WOW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ChurchGlass[1]WOW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ChurchGlass[1]WOW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ChurchGlass[1]WOW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ChurchGlass[1]WOW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bluedb[1]very nice">
  <a:themeElements>
    <a:clrScheme name="bluedb[1]very nice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bluedb[1]very nice">
      <a:majorFont>
        <a:latin typeface="Times New Roman"/>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24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2400" b="0" i="0" u="none" strike="noStrike" cap="none" normalizeH="0" baseline="0" smtClean="0">
            <a:ln>
              <a:noFill/>
            </a:ln>
            <a:solidFill>
              <a:schemeClr val="tx1"/>
            </a:solidFill>
            <a:effectLst/>
            <a:latin typeface="Arial" charset="0"/>
          </a:defRPr>
        </a:defPPr>
      </a:lstStyle>
    </a:lnDef>
  </a:objectDefaults>
  <a:extraClrSchemeLst>
    <a:extraClrScheme>
      <a:clrScheme name="bluedb[1]very nice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bluedb[1]very nic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clrMap bg1="dk2" tx1="lt1" bg2="dk1" tx2="lt2" accent1="accent1" accent2="accent2" accent3="accent3" accent4="accent4" accent5="accent5" accent6="accent6" hlink="hlink" folHlink="folHlink"/>
    </a:extraClrScheme>
    <a:extraClrScheme>
      <a:clrScheme name="bluedb[1]very nice 3">
        <a:dk1>
          <a:srgbClr val="000000"/>
        </a:dk1>
        <a:lt1>
          <a:srgbClr val="FFFFCC"/>
        </a:lt1>
        <a:dk2>
          <a:srgbClr val="999933"/>
        </a:dk2>
        <a:lt2>
          <a:srgbClr val="808000"/>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bluedb[1]very nice 4">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bluedb[1]very nice 5">
        <a:dk1>
          <a:srgbClr val="000000"/>
        </a:dk1>
        <a:lt1>
          <a:srgbClr val="FFFFFF"/>
        </a:lt1>
        <a:dk2>
          <a:srgbClr val="000000"/>
        </a:dk2>
        <a:lt2>
          <a:srgbClr val="9F9F9F"/>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bluedb[1]very nice 6">
        <a:dk1>
          <a:srgbClr val="000000"/>
        </a:dk1>
        <a:lt1>
          <a:srgbClr val="FFFFFF"/>
        </a:lt1>
        <a:dk2>
          <a:srgbClr val="000000"/>
        </a:dk2>
        <a:lt2>
          <a:srgbClr val="868686"/>
        </a:lt2>
        <a:accent1>
          <a:srgbClr val="CBCBCB"/>
        </a:accent1>
        <a:accent2>
          <a:srgbClr val="0066FF"/>
        </a:accent2>
        <a:accent3>
          <a:srgbClr val="FFFFFF"/>
        </a:accent3>
        <a:accent4>
          <a:srgbClr val="000000"/>
        </a:accent4>
        <a:accent5>
          <a:srgbClr val="E2E2E2"/>
        </a:accent5>
        <a:accent6>
          <a:srgbClr val="005CE7"/>
        </a:accent6>
        <a:hlink>
          <a:srgbClr val="FF0033"/>
        </a:hlink>
        <a:folHlink>
          <a:srgbClr val="009900"/>
        </a:folHlink>
      </a:clrScheme>
      <a:clrMap bg1="lt1" tx1="dk1" bg2="lt2" tx2="dk2" accent1="accent1" accent2="accent2" accent3="accent3" accent4="accent4" accent5="accent5" accent6="accent6" hlink="hlink" folHlink="folHlink"/>
    </a:extraClrScheme>
    <a:extraClrScheme>
      <a:clrScheme name="bluedb[1]very nice 7">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Chrome[1]-globe+flags">
  <a:themeElements>
    <a:clrScheme name="Chrome[1]-globe+flags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Chrome[1]-globe+flags">
      <a:majorFont>
        <a:latin typeface="Times New Roman"/>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24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2400" b="0" i="0" u="none" strike="noStrike" cap="none" normalizeH="0" baseline="0" smtClean="0">
            <a:ln>
              <a:noFill/>
            </a:ln>
            <a:solidFill>
              <a:schemeClr val="tx1"/>
            </a:solidFill>
            <a:effectLst/>
            <a:latin typeface="Arial" charset="0"/>
          </a:defRPr>
        </a:defPPr>
      </a:lstStyle>
    </a:lnDef>
  </a:objectDefaults>
  <a:extraClrSchemeLst>
    <a:extraClrScheme>
      <a:clrScheme name="Chrome[1]-globe+flags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Chrome[1]-globe+flags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Chrome[1]-globe+flags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Chrome[1]-globe+flags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Chrome[1]-globe+flags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Chrome[1]-globe+flags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Chrome[1]-globe+flags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ArtDeco[1]">
  <a:themeElements>
    <a:clrScheme name="">
      <a:dk1>
        <a:srgbClr val="000000"/>
      </a:dk1>
      <a:lt1>
        <a:srgbClr val="969696"/>
      </a:lt1>
      <a:dk2>
        <a:srgbClr val="CEAB48"/>
      </a:dk2>
      <a:lt2>
        <a:srgbClr val="666633"/>
      </a:lt2>
      <a:accent1>
        <a:srgbClr val="339933"/>
      </a:accent1>
      <a:accent2>
        <a:srgbClr val="800000"/>
      </a:accent2>
      <a:accent3>
        <a:srgbClr val="C9C9C9"/>
      </a:accent3>
      <a:accent4>
        <a:srgbClr val="000000"/>
      </a:accent4>
      <a:accent5>
        <a:srgbClr val="ADCAAD"/>
      </a:accent5>
      <a:accent6>
        <a:srgbClr val="730000"/>
      </a:accent6>
      <a:hlink>
        <a:srgbClr val="0033CC"/>
      </a:hlink>
      <a:folHlink>
        <a:srgbClr val="FFCC66"/>
      </a:folHlink>
    </a:clrScheme>
    <a:fontScheme name="ArtDeco[1]">
      <a:majorFont>
        <a:latin typeface="Copperplate Gothic Light"/>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24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2400" b="0" i="0" u="none" strike="noStrike" cap="none" normalizeH="0" baseline="0" smtClean="0">
            <a:ln>
              <a:noFill/>
            </a:ln>
            <a:solidFill>
              <a:schemeClr val="tx1"/>
            </a:solidFill>
            <a:effectLst/>
            <a:latin typeface="Arial" charset="0"/>
          </a:defRPr>
        </a:defPPr>
      </a:lstStyle>
    </a:lnDef>
  </a:objectDefaults>
  <a:extraClrSchemeLst>
    <a:extraClrScheme>
      <a:clrScheme name="ArtDeco[1]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ArtDeco[1]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ArtDeco[1]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ArtDeco[1]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ArtDeco[1]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ArtDeco[1]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ArtDeco[1]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Olympic[1] athletes+">
  <a:themeElements>
    <a:clrScheme name="Olympic[1] athletes+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lympic[1] athlete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24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2400" b="0" i="0" u="none" strike="noStrike" cap="none" normalizeH="0" baseline="0" smtClean="0">
            <a:ln>
              <a:noFill/>
            </a:ln>
            <a:solidFill>
              <a:schemeClr val="tx1"/>
            </a:solidFill>
            <a:effectLst/>
            <a:latin typeface="Arial" charset="0"/>
          </a:defRPr>
        </a:defPPr>
      </a:lstStyle>
    </a:lnDef>
  </a:objectDefaults>
  <a:extraClrSchemeLst>
    <a:extraClrScheme>
      <a:clrScheme name="Olympic[1] athletes+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lympic[1] athletes+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lympic[1] athletes+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lympic[1] athletes+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lympic[1] athletes+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lympic[1] athletes+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lympic[1] athletes+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BrightNBold[1]">
  <a:themeElements>
    <a:clrScheme name="BrightNBold[1]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BrightNBold[1]">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24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2400" b="0" i="0" u="none" strike="noStrike" cap="none" normalizeH="0" baseline="0" smtClean="0">
            <a:ln>
              <a:noFill/>
            </a:ln>
            <a:solidFill>
              <a:schemeClr val="tx1"/>
            </a:solidFill>
            <a:effectLst/>
            <a:latin typeface="Arial" charset="0"/>
          </a:defRPr>
        </a:defPPr>
      </a:lstStyle>
    </a:lnDef>
  </a:objectDefaults>
  <a:extraClrSchemeLst>
    <a:extraClrScheme>
      <a:clrScheme name="BrightNBold[1]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BrightNBold[1]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BrightNBold[1]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BrightNBold[1]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BrightNBold[1]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BrightNBold[1]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BrightNBold[1]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bulb[1]sharp">
  <a:themeElements>
    <a:clrScheme name="bulb[1]sharp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bulb[1]sharp">
      <a:majorFont>
        <a:latin typeface="Times New Roman"/>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24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2400" b="0" i="0" u="none" strike="noStrike" cap="none" normalizeH="0" baseline="0" smtClean="0">
            <a:ln>
              <a:noFill/>
            </a:ln>
            <a:solidFill>
              <a:schemeClr val="tx1"/>
            </a:solidFill>
            <a:effectLst/>
            <a:latin typeface="Arial" charset="0"/>
          </a:defRPr>
        </a:defPPr>
      </a:lstStyle>
    </a:lnDef>
  </a:objectDefaults>
  <a:extraClrSchemeLst>
    <a:extraClrScheme>
      <a:clrScheme name="bulb[1]sharp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bulb[1]sharp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clrMap bg1="dk2" tx1="lt1" bg2="dk1" tx2="lt2" accent1="accent1" accent2="accent2" accent3="accent3" accent4="accent4" accent5="accent5" accent6="accent6" hlink="hlink" folHlink="folHlink"/>
    </a:extraClrScheme>
    <a:extraClrScheme>
      <a:clrScheme name="bulb[1]sharp 3">
        <a:dk1>
          <a:srgbClr val="000000"/>
        </a:dk1>
        <a:lt1>
          <a:srgbClr val="FFFFCC"/>
        </a:lt1>
        <a:dk2>
          <a:srgbClr val="999933"/>
        </a:dk2>
        <a:lt2>
          <a:srgbClr val="808000"/>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bulb[1]sharp 4">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bulb[1]sharp 5">
        <a:dk1>
          <a:srgbClr val="000000"/>
        </a:dk1>
        <a:lt1>
          <a:srgbClr val="FFFFFF"/>
        </a:lt1>
        <a:dk2>
          <a:srgbClr val="000000"/>
        </a:dk2>
        <a:lt2>
          <a:srgbClr val="9F9F9F"/>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bulb[1]sharp 6">
        <a:dk1>
          <a:srgbClr val="000000"/>
        </a:dk1>
        <a:lt1>
          <a:srgbClr val="FFFFFF"/>
        </a:lt1>
        <a:dk2>
          <a:srgbClr val="000000"/>
        </a:dk2>
        <a:lt2>
          <a:srgbClr val="868686"/>
        </a:lt2>
        <a:accent1>
          <a:srgbClr val="CBCBCB"/>
        </a:accent1>
        <a:accent2>
          <a:srgbClr val="0066FF"/>
        </a:accent2>
        <a:accent3>
          <a:srgbClr val="FFFFFF"/>
        </a:accent3>
        <a:accent4>
          <a:srgbClr val="000000"/>
        </a:accent4>
        <a:accent5>
          <a:srgbClr val="E2E2E2"/>
        </a:accent5>
        <a:accent6>
          <a:srgbClr val="005CE7"/>
        </a:accent6>
        <a:hlink>
          <a:srgbClr val="FF0033"/>
        </a:hlink>
        <a:folHlink>
          <a:srgbClr val="009900"/>
        </a:folHlink>
      </a:clrScheme>
      <a:clrMap bg1="lt1" tx1="dk1" bg2="lt2" tx2="dk2" accent1="accent1" accent2="accent2" accent3="accent3" accent4="accent4" accent5="accent5" accent6="accent6" hlink="hlink" folHlink="folHlink"/>
    </a:extraClrScheme>
    <a:extraClrScheme>
      <a:clrScheme name="bulb[1]sharp 7">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emplate>CC people[1]+++</Template>
  <TotalTime>2390</TotalTime>
  <Words>3555</Words>
  <Application>Microsoft Office PowerPoint</Application>
  <PresentationFormat>Widescreen</PresentationFormat>
  <Paragraphs>192</Paragraphs>
  <Slides>38</Slides>
  <Notes>2</Notes>
  <HiddenSlides>0</HiddenSlides>
  <MMClips>0</MMClips>
  <ScaleCrop>false</ScaleCrop>
  <HeadingPairs>
    <vt:vector size="6" baseType="variant">
      <vt:variant>
        <vt:lpstr>Fonts Used</vt:lpstr>
      </vt:variant>
      <vt:variant>
        <vt:i4>9</vt:i4>
      </vt:variant>
      <vt:variant>
        <vt:lpstr>Theme</vt:lpstr>
      </vt:variant>
      <vt:variant>
        <vt:i4>10</vt:i4>
      </vt:variant>
      <vt:variant>
        <vt:lpstr>Slide Titles</vt:lpstr>
      </vt:variant>
      <vt:variant>
        <vt:i4>38</vt:i4>
      </vt:variant>
    </vt:vector>
  </HeadingPairs>
  <TitlesOfParts>
    <vt:vector size="57" baseType="lpstr">
      <vt:lpstr>Arial</vt:lpstr>
      <vt:lpstr>Monotype Sorts</vt:lpstr>
      <vt:lpstr>Verdana</vt:lpstr>
      <vt:lpstr>Times New Roman</vt:lpstr>
      <vt:lpstr>Times</vt:lpstr>
      <vt:lpstr>Copperplate Gothic Light</vt:lpstr>
      <vt:lpstr>Tahoma</vt:lpstr>
      <vt:lpstr>Wingdings</vt:lpstr>
      <vt:lpstr>Americana BT</vt:lpstr>
      <vt:lpstr>Everyday[1]woman digital sharp</vt:lpstr>
      <vt:lpstr>CC people[1]+++</vt:lpstr>
      <vt:lpstr>ChurchGlass[1]WOW</vt:lpstr>
      <vt:lpstr>bluedb[1]very nice</vt:lpstr>
      <vt:lpstr>Chrome[1]-globe+flags</vt:lpstr>
      <vt:lpstr>ArtDeco[1]</vt:lpstr>
      <vt:lpstr>Olympic[1] athletes+</vt:lpstr>
      <vt:lpstr>BrightNBold[1]</vt:lpstr>
      <vt:lpstr>bulb[1]sharp</vt:lpstr>
      <vt:lpstr>Balance</vt:lpstr>
      <vt:lpstr>Marriage by the Book</vt:lpstr>
      <vt:lpstr>“Hey, Adam !”</vt:lpstr>
      <vt:lpstr>Many in the US cannot even define marriage </vt:lpstr>
      <vt:lpstr>The Minority Stand</vt:lpstr>
      <vt:lpstr>What is Marriage?</vt:lpstr>
      <vt:lpstr>What is Marriage?</vt:lpstr>
      <vt:lpstr>Fallout From the Fall</vt:lpstr>
      <vt:lpstr>Why Do We Celebrate Marriage?</vt:lpstr>
      <vt:lpstr>Why Marriage?  (1.  For Companionship--“It is not good for the man to be alone, I will make a helper suitable for him.” God, Genesis 2:18 (NIV)  Life is enjoyed together (1 Pet. 3:7) </vt:lpstr>
      <vt:lpstr>Why Marriage?  (2. She is a sign of God’s favor. Even after sin entered the world: “He who finds a wife finds a good thing and obtains favor from the Lord.” God, through Solomon, Proverbs 18:22  Married men live longer than single or divorced men. A noble wife “crowns” him (Prov.  12:4) She is man’s “glory” (1 Cor. 11:7). </vt:lpstr>
      <vt:lpstr>(3 Two Are Better Than One   They are more productive (Ecclesiastes 4:9). One can nurse the other when sick (Eccles. 4:10). They can warm each other at night (Eccles. 4:11). They can defend themselves better, normally (Eccles. 4:12).</vt:lpstr>
      <vt:lpstr>(4. Marriage is God’s instrument to  “fill the earth and subdue it,”  then to “rule” it (Gen. 1:28).   This is stated just after reminding us that God created male and female in His own image (v. 27)—He who created and rules the universe. We cannot fill the earth asexually. We are joint-heirs of the earth. </vt:lpstr>
      <vt:lpstr>PowerPoint Presentation</vt:lpstr>
      <vt:lpstr>(6 We are to glorify God together  1 Cor. 10:3  “Whatever you do, do it all for the glory of God.” The focus of life remains God.  Pleasing God comes before pleasing the spouse, if there is a contest. We form a “ministry team” (Joel Hunter) when we marry. </vt:lpstr>
      <vt:lpstr>The Mystery of the Mate</vt:lpstr>
      <vt:lpstr>The Mystery of the Mate</vt:lpstr>
      <vt:lpstr>Headship--defined</vt:lpstr>
      <vt:lpstr>The Husband’s Headship</vt:lpstr>
      <vt:lpstr>His Headship</vt:lpstr>
      <vt:lpstr>His Headship--2</vt:lpstr>
      <vt:lpstr>Headship--3</vt:lpstr>
      <vt:lpstr>Justice in Marriage</vt:lpstr>
      <vt:lpstr>Justice in Marriage</vt:lpstr>
      <vt:lpstr>The Husband’s Role </vt:lpstr>
      <vt:lpstr>His Role--2</vt:lpstr>
      <vt:lpstr>His Role--3</vt:lpstr>
      <vt:lpstr>His Role--4</vt:lpstr>
      <vt:lpstr>His Role--5</vt:lpstr>
      <vt:lpstr>His Role--6</vt:lpstr>
      <vt:lpstr>His Role—7</vt:lpstr>
      <vt:lpstr>Her Role:</vt:lpstr>
      <vt:lpstr>Her Role--2</vt:lpstr>
      <vt:lpstr>Her Role--3</vt:lpstr>
      <vt:lpstr>Her Role--4</vt:lpstr>
      <vt:lpstr>Her Role—5 </vt:lpstr>
      <vt:lpstr>Her Role-6</vt:lpstr>
      <vt:lpstr>Single Moms</vt:lpstr>
      <vt:lpstr>Single Moms</vt:lpstr>
    </vt:vector>
  </TitlesOfParts>
  <Company>Reconciliation Ministries Network</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Marriage by the Book</dc:title>
  <dc:creator>Jim Sutherland</dc:creator>
  <cp:lastModifiedBy>Walt Robertson</cp:lastModifiedBy>
  <cp:revision>103</cp:revision>
  <dcterms:created xsi:type="dcterms:W3CDTF">2002-08-08T15:06:39Z</dcterms:created>
  <dcterms:modified xsi:type="dcterms:W3CDTF">2021-02-11T22:06:09Z</dcterms:modified>
</cp:coreProperties>
</file>