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slideLayouts/slideLayout115.xml" ContentType="application/vnd.openxmlformats-officedocument.presentationml.slideLayout+xml"/>
  <Override PartName="/ppt/theme/theme1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657" r:id="rId2"/>
    <p:sldMasterId id="2147483666" r:id="rId3"/>
    <p:sldMasterId id="2147483674" r:id="rId4"/>
    <p:sldMasterId id="2147483676" r:id="rId5"/>
    <p:sldMasterId id="2147483684" r:id="rId6"/>
    <p:sldMasterId id="2147483686" r:id="rId7"/>
    <p:sldMasterId id="2147483688" r:id="rId8"/>
    <p:sldMasterId id="2147483822" r:id="rId9"/>
    <p:sldMasterId id="2147483824" r:id="rId10"/>
    <p:sldMasterId id="2147483826" r:id="rId11"/>
    <p:sldMasterId id="2147483828" r:id="rId12"/>
    <p:sldMasterId id="2147483830" r:id="rId13"/>
    <p:sldMasterId id="2147483832" r:id="rId14"/>
    <p:sldMasterId id="2147483834" r:id="rId15"/>
    <p:sldMasterId id="2147483841" r:id="rId16"/>
    <p:sldMasterId id="2147484442" r:id="rId17"/>
    <p:sldMasterId id="2147485274" r:id="rId18"/>
    <p:sldMasterId id="2147485287" r:id="rId19"/>
    <p:sldMasterId id="2147485300" r:id="rId20"/>
    <p:sldMasterId id="2147485313" r:id="rId21"/>
  </p:sldMasterIdLst>
  <p:notesMasterIdLst>
    <p:notesMasterId r:id="rId81"/>
  </p:notesMasterIdLst>
  <p:handoutMasterIdLst>
    <p:handoutMasterId r:id="rId82"/>
  </p:handoutMasterIdLst>
  <p:sldIdLst>
    <p:sldId id="309" r:id="rId22"/>
    <p:sldId id="310" r:id="rId23"/>
    <p:sldId id="311" r:id="rId24"/>
    <p:sldId id="312" r:id="rId25"/>
    <p:sldId id="313" r:id="rId26"/>
    <p:sldId id="314" r:id="rId27"/>
    <p:sldId id="315" r:id="rId28"/>
    <p:sldId id="316" r:id="rId29"/>
    <p:sldId id="317" r:id="rId30"/>
    <p:sldId id="333" r:id="rId31"/>
    <p:sldId id="338" r:id="rId32"/>
    <p:sldId id="339" r:id="rId33"/>
    <p:sldId id="332" r:id="rId34"/>
    <p:sldId id="334" r:id="rId35"/>
    <p:sldId id="318" r:id="rId36"/>
    <p:sldId id="319" r:id="rId37"/>
    <p:sldId id="320" r:id="rId38"/>
    <p:sldId id="321" r:id="rId39"/>
    <p:sldId id="264" r:id="rId40"/>
    <p:sldId id="331" r:id="rId41"/>
    <p:sldId id="271" r:id="rId42"/>
    <p:sldId id="301" r:id="rId43"/>
    <p:sldId id="304" r:id="rId44"/>
    <p:sldId id="302" r:id="rId45"/>
    <p:sldId id="303" r:id="rId46"/>
    <p:sldId id="305" r:id="rId47"/>
    <p:sldId id="306" r:id="rId48"/>
    <p:sldId id="330" r:id="rId49"/>
    <p:sldId id="342" r:id="rId50"/>
    <p:sldId id="340" r:id="rId51"/>
    <p:sldId id="341" r:id="rId52"/>
    <p:sldId id="343" r:id="rId53"/>
    <p:sldId id="344" r:id="rId54"/>
    <p:sldId id="272" r:id="rId55"/>
    <p:sldId id="287" r:id="rId56"/>
    <p:sldId id="288" r:id="rId57"/>
    <p:sldId id="275" r:id="rId58"/>
    <p:sldId id="276" r:id="rId59"/>
    <p:sldId id="277" r:id="rId60"/>
    <p:sldId id="278" r:id="rId61"/>
    <p:sldId id="279" r:id="rId62"/>
    <p:sldId id="329" r:id="rId63"/>
    <p:sldId id="280" r:id="rId64"/>
    <p:sldId id="282" r:id="rId65"/>
    <p:sldId id="296" r:id="rId66"/>
    <p:sldId id="284" r:id="rId67"/>
    <p:sldId id="289" r:id="rId68"/>
    <p:sldId id="283" r:id="rId69"/>
    <p:sldId id="281" r:id="rId70"/>
    <p:sldId id="294" r:id="rId71"/>
    <p:sldId id="295" r:id="rId72"/>
    <p:sldId id="285" r:id="rId73"/>
    <p:sldId id="297" r:id="rId74"/>
    <p:sldId id="290" r:id="rId75"/>
    <p:sldId id="292" r:id="rId76"/>
    <p:sldId id="293" r:id="rId77"/>
    <p:sldId id="291" r:id="rId78"/>
    <p:sldId id="335" r:id="rId79"/>
    <p:sldId id="345" r:id="rId80"/>
  </p:sldIdLst>
  <p:sldSz cx="12192000" cy="6858000"/>
  <p:notesSz cx="7010400" cy="9271000"/>
  <p:defaultTextStyle>
    <a:defPPr>
      <a:defRPr lang="en-US"/>
    </a:defPPr>
    <a:lvl1pPr algn="l" rtl="0" eaLnBrk="0" fontAlgn="base" hangingPunct="0">
      <a:spcBef>
        <a:spcPct val="0"/>
      </a:spcBef>
      <a:spcAft>
        <a:spcPct val="0"/>
      </a:spcAft>
      <a:defRPr sz="2400" kern="1200">
        <a:solidFill>
          <a:schemeClr val="tx1"/>
        </a:solidFill>
        <a:latin typeface="Gill Sans MT" panose="020B0502020104020203" pitchFamily="34" charset="0"/>
        <a:ea typeface="+mn-ea"/>
        <a:cs typeface="+mn-cs"/>
      </a:defRPr>
    </a:lvl1pPr>
    <a:lvl2pPr marL="457200" algn="l" rtl="0" eaLnBrk="0" fontAlgn="base" hangingPunct="0">
      <a:spcBef>
        <a:spcPct val="0"/>
      </a:spcBef>
      <a:spcAft>
        <a:spcPct val="0"/>
      </a:spcAft>
      <a:defRPr sz="2400"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sz="2400"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Gill Sans MT" panose="020B0502020104020203" pitchFamily="34" charset="0"/>
        <a:ea typeface="+mn-ea"/>
        <a:cs typeface="+mn-cs"/>
      </a:defRPr>
    </a:lvl5pPr>
    <a:lvl6pPr marL="2286000" algn="l" defTabSz="914400" rtl="0" eaLnBrk="1" latinLnBrk="0" hangingPunct="1">
      <a:defRPr sz="2400" kern="1200">
        <a:solidFill>
          <a:schemeClr val="tx1"/>
        </a:solidFill>
        <a:latin typeface="Gill Sans MT" panose="020B0502020104020203" pitchFamily="34" charset="0"/>
        <a:ea typeface="+mn-ea"/>
        <a:cs typeface="+mn-cs"/>
      </a:defRPr>
    </a:lvl6pPr>
    <a:lvl7pPr marL="2743200" algn="l" defTabSz="914400" rtl="0" eaLnBrk="1" latinLnBrk="0" hangingPunct="1">
      <a:defRPr sz="2400" kern="1200">
        <a:solidFill>
          <a:schemeClr val="tx1"/>
        </a:solidFill>
        <a:latin typeface="Gill Sans MT" panose="020B0502020104020203" pitchFamily="34" charset="0"/>
        <a:ea typeface="+mn-ea"/>
        <a:cs typeface="+mn-cs"/>
      </a:defRPr>
    </a:lvl7pPr>
    <a:lvl8pPr marL="3200400" algn="l" defTabSz="914400" rtl="0" eaLnBrk="1" latinLnBrk="0" hangingPunct="1">
      <a:defRPr sz="2400" kern="1200">
        <a:solidFill>
          <a:schemeClr val="tx1"/>
        </a:solidFill>
        <a:latin typeface="Gill Sans MT" panose="020B0502020104020203" pitchFamily="34" charset="0"/>
        <a:ea typeface="+mn-ea"/>
        <a:cs typeface="+mn-cs"/>
      </a:defRPr>
    </a:lvl8pPr>
    <a:lvl9pPr marL="3657600" algn="l" defTabSz="914400" rtl="0" eaLnBrk="1" latinLnBrk="0" hangingPunct="1">
      <a:defRPr sz="2400"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00"/>
    <a:srgbClr val="0033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52" autoAdjust="0"/>
    <p:restoredTop sz="94713" autoAdjust="0"/>
  </p:normalViewPr>
  <p:slideViewPr>
    <p:cSldViewPr>
      <p:cViewPr varScale="1">
        <p:scale>
          <a:sx n="88" d="100"/>
          <a:sy n="88" d="100"/>
        </p:scale>
        <p:origin x="96" y="474"/>
      </p:cViewPr>
      <p:guideLst>
        <p:guide orient="horz" pos="2160"/>
        <p:guide pos="3840"/>
      </p:guideLst>
    </p:cSldViewPr>
  </p:slideViewPr>
  <p:outlineViewPr>
    <p:cViewPr>
      <p:scale>
        <a:sx n="33" d="100"/>
        <a:sy n="33" d="100"/>
      </p:scale>
      <p:origin x="0" y="5956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61" Type="http://schemas.openxmlformats.org/officeDocument/2006/relationships/slide" Target="slides/slide40.xml"/><Relationship Id="rId8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Missions-General\Missions%20Stats\Mission%20Stats%202009%20IBMR.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a:t>World Religions by Percentage</a:t>
            </a:r>
          </a:p>
        </c:rich>
      </c:tx>
      <c:layout>
        <c:manualLayout>
          <c:xMode val="edge"/>
          <c:yMode val="edge"/>
          <c:x val="0.25053829820291057"/>
          <c:y val="0"/>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39152084520171943"/>
          <c:y val="0.22146945088940448"/>
          <c:w val="0.60847915479828063"/>
          <c:h val="0.72284609435421499"/>
        </c:manualLayout>
      </c:layout>
      <c:pie3DChart>
        <c:varyColors val="1"/>
        <c:ser>
          <c:idx val="0"/>
          <c:order val="0"/>
          <c:tx>
            <c:v>World Religions by Percentage</c:v>
          </c:tx>
          <c:cat>
            <c:strRef>
              <c:f>Sheet1!$B$10:$B$18</c:f>
              <c:strCache>
                <c:ptCount val="9"/>
                <c:pt idx="0">
                  <c:v>Christians 33%</c:v>
                </c:pt>
                <c:pt idx="1">
                  <c:v>Muslims 21%</c:v>
                </c:pt>
                <c:pt idx="2">
                  <c:v>Hindus 13%</c:v>
                </c:pt>
                <c:pt idx="3">
                  <c:v>Nonreligious 11%</c:v>
                </c:pt>
                <c:pt idx="4">
                  <c:v>Chinese folk-religion 6%</c:v>
                </c:pt>
                <c:pt idx="5">
                  <c:v>Buddhists 6%</c:v>
                </c:pt>
                <c:pt idx="6">
                  <c:v>Ethnoreligionists 4%</c:v>
                </c:pt>
                <c:pt idx="7">
                  <c:v>Atheists 2%</c:v>
                </c:pt>
                <c:pt idx="8">
                  <c:v>Other 3%</c:v>
                </c:pt>
              </c:strCache>
            </c:strRef>
          </c:cat>
          <c:val>
            <c:numRef>
              <c:f>Sheet1!$C$10:$C$18</c:f>
              <c:numCache>
                <c:formatCode>#,##0</c:formatCode>
                <c:ptCount val="9"/>
                <c:pt idx="0">
                  <c:v>2271727000</c:v>
                </c:pt>
                <c:pt idx="1">
                  <c:v>1449614000</c:v>
                </c:pt>
                <c:pt idx="2">
                  <c:v>913455000</c:v>
                </c:pt>
                <c:pt idx="3">
                  <c:v>773947000</c:v>
                </c:pt>
                <c:pt idx="4">
                  <c:v>388609000</c:v>
                </c:pt>
                <c:pt idx="5">
                  <c:v>387872000</c:v>
                </c:pt>
                <c:pt idx="6">
                  <c:v>266281000</c:v>
                </c:pt>
                <c:pt idx="7">
                  <c:v>148346000</c:v>
                </c:pt>
                <c:pt idx="8">
                  <c:v>228306000</c:v>
                </c:pt>
              </c:numCache>
            </c:numRef>
          </c:val>
          <c:extLst>
            <c:ext xmlns:c16="http://schemas.microsoft.com/office/drawing/2014/chart" uri="{C3380CC4-5D6E-409C-BE32-E72D297353CC}">
              <c16:uniqueId val="{00000000-F2F5-4904-9C54-84F9BE37F87C}"/>
            </c:ext>
          </c:extLst>
        </c:ser>
        <c:dLbls>
          <c:showLegendKey val="0"/>
          <c:showVal val="0"/>
          <c:showCatName val="0"/>
          <c:showSerName val="0"/>
          <c:showPercent val="0"/>
          <c:showBubbleSize val="0"/>
          <c:showLeaderLines val="1"/>
        </c:dLbls>
      </c:pie3DChart>
    </c:plotArea>
    <c:legend>
      <c:legendPos val="l"/>
      <c:layout>
        <c:manualLayout>
          <c:xMode val="edge"/>
          <c:yMode val="edge"/>
          <c:x val="0"/>
          <c:y val="0.16743052339045855"/>
          <c:w val="0.42783427417266562"/>
          <c:h val="0.81697699552261849"/>
        </c:manualLayout>
      </c:layout>
      <c:overlay val="0"/>
      <c:txPr>
        <a:bodyPr/>
        <a:lstStyle/>
        <a:p>
          <a:pPr>
            <a:defRPr sz="140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CA1E210C-A942-4868-A017-16FE7E709244}"/>
              </a:ext>
            </a:extLst>
          </p:cNvPr>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eaLnBrk="1" hangingPunct="1">
              <a:defRPr sz="1200">
                <a:latin typeface="Arial" pitchFamily="34" charset="0"/>
              </a:defRPr>
            </a:lvl1pPr>
          </a:lstStyle>
          <a:p>
            <a:pPr>
              <a:defRPr/>
            </a:pPr>
            <a:r>
              <a:rPr lang="en-US"/>
              <a:t>Reconciliation Ministries Network  www.RMNI.org</a:t>
            </a:r>
          </a:p>
        </p:txBody>
      </p:sp>
      <p:sp>
        <p:nvSpPr>
          <p:cNvPr id="251907" name="Rectangle 3">
            <a:extLst>
              <a:ext uri="{FF2B5EF4-FFF2-40B4-BE49-F238E27FC236}">
                <a16:creationId xmlns:a16="http://schemas.microsoft.com/office/drawing/2014/main" id="{45D21761-48E9-43E7-ABE9-83EDECB1FC2B}"/>
              </a:ext>
            </a:extLst>
          </p:cNvPr>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eaLnBrk="1" hangingPunct="1">
              <a:defRPr sz="1200">
                <a:latin typeface="Arial" pitchFamily="34" charset="0"/>
              </a:defRPr>
            </a:lvl1pPr>
          </a:lstStyle>
          <a:p>
            <a:pPr>
              <a:defRPr/>
            </a:pPr>
            <a:fld id="{DB6E35FA-7238-46EC-9425-A71850772DB9}" type="datetime1">
              <a:rPr lang="en-US"/>
              <a:pPr>
                <a:defRPr/>
              </a:pPr>
              <a:t>2/11/2021</a:t>
            </a:fld>
            <a:endParaRPr lang="en-US"/>
          </a:p>
        </p:txBody>
      </p:sp>
      <p:sp>
        <p:nvSpPr>
          <p:cNvPr id="251908" name="Rectangle 4">
            <a:extLst>
              <a:ext uri="{FF2B5EF4-FFF2-40B4-BE49-F238E27FC236}">
                <a16:creationId xmlns:a16="http://schemas.microsoft.com/office/drawing/2014/main" id="{BBE7558D-3C53-4E74-B44B-8650BF79C0C3}"/>
              </a:ext>
            </a:extLst>
          </p:cNvPr>
          <p:cNvSpPr>
            <a:spLocks noGrp="1" noChangeArrowheads="1"/>
          </p:cNvSpPr>
          <p:nvPr>
            <p:ph type="ftr" sz="quarter" idx="2"/>
          </p:nvPr>
        </p:nvSpPr>
        <p:spPr bwMode="auto">
          <a:xfrm>
            <a:off x="0" y="8805863"/>
            <a:ext cx="3038475" cy="463550"/>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eaLnBrk="1" hangingPunct="1">
              <a:defRPr sz="1200">
                <a:latin typeface="Arial" pitchFamily="34" charset="0"/>
              </a:defRPr>
            </a:lvl1pPr>
          </a:lstStyle>
          <a:p>
            <a:pPr>
              <a:defRPr/>
            </a:pPr>
            <a:r>
              <a:rPr lang="en-US"/>
              <a:t>African Americans and Global Missions</a:t>
            </a:r>
          </a:p>
        </p:txBody>
      </p:sp>
      <p:sp>
        <p:nvSpPr>
          <p:cNvPr id="251909" name="Rectangle 5">
            <a:extLst>
              <a:ext uri="{FF2B5EF4-FFF2-40B4-BE49-F238E27FC236}">
                <a16:creationId xmlns:a16="http://schemas.microsoft.com/office/drawing/2014/main" id="{CE1D5F64-0CCC-4E17-BFC7-E36EC20BAD30}"/>
              </a:ext>
            </a:extLst>
          </p:cNvPr>
          <p:cNvSpPr>
            <a:spLocks noGrp="1" noChangeArrowheads="1"/>
          </p:cNvSpPr>
          <p:nvPr>
            <p:ph type="sldNum" sz="quarter" idx="3"/>
          </p:nvPr>
        </p:nvSpPr>
        <p:spPr bwMode="auto">
          <a:xfrm>
            <a:off x="3970338" y="8805863"/>
            <a:ext cx="3038475" cy="463550"/>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eaLnBrk="1" hangingPunct="1">
              <a:defRPr sz="1200">
                <a:latin typeface="Arial" panose="020B0604020202020204" pitchFamily="34" charset="0"/>
              </a:defRPr>
            </a:lvl1pPr>
          </a:lstStyle>
          <a:p>
            <a:fld id="{89077027-CE47-43D6-B3F6-E010E56B68BC}"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0DBAF3D-58F7-4C93-894D-CB61C026B64B}"/>
              </a:ext>
            </a:extLst>
          </p:cNvPr>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eaLnBrk="1" hangingPunct="1">
              <a:defRPr sz="1200">
                <a:latin typeface="Arial" pitchFamily="34" charset="0"/>
              </a:defRPr>
            </a:lvl1pPr>
          </a:lstStyle>
          <a:p>
            <a:pPr>
              <a:defRPr/>
            </a:pPr>
            <a:r>
              <a:rPr lang="en-US"/>
              <a:t>Reconciliation Ministries Network  www.RMNI.org</a:t>
            </a:r>
          </a:p>
        </p:txBody>
      </p:sp>
      <p:sp>
        <p:nvSpPr>
          <p:cNvPr id="92163" name="Rectangle 3">
            <a:extLst>
              <a:ext uri="{FF2B5EF4-FFF2-40B4-BE49-F238E27FC236}">
                <a16:creationId xmlns:a16="http://schemas.microsoft.com/office/drawing/2014/main" id="{B6D0142B-66A4-40A9-8F4A-14253663F687}"/>
              </a:ext>
            </a:extLst>
          </p:cNvPr>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eaLnBrk="1" hangingPunct="1">
              <a:defRPr sz="1200">
                <a:latin typeface="Arial" pitchFamily="34" charset="0"/>
              </a:defRPr>
            </a:lvl1pPr>
          </a:lstStyle>
          <a:p>
            <a:pPr>
              <a:defRPr/>
            </a:pPr>
            <a:fld id="{450648C5-3AEB-419B-8417-230BA5287682}" type="datetime1">
              <a:rPr lang="en-US"/>
              <a:pPr>
                <a:defRPr/>
              </a:pPr>
              <a:t>2/11/2021</a:t>
            </a:fld>
            <a:endParaRPr lang="en-US"/>
          </a:p>
        </p:txBody>
      </p:sp>
      <p:sp>
        <p:nvSpPr>
          <p:cNvPr id="151556" name="Rectangle 4">
            <a:extLst>
              <a:ext uri="{FF2B5EF4-FFF2-40B4-BE49-F238E27FC236}">
                <a16:creationId xmlns:a16="http://schemas.microsoft.com/office/drawing/2014/main" id="{16CB410C-7D7B-4EAE-A621-5862DB981C09}"/>
              </a:ext>
            </a:extLst>
          </p:cNvPr>
          <p:cNvSpPr>
            <a:spLocks noRot="1" noChangeArrowheads="1" noTextEdit="1"/>
          </p:cNvSpPr>
          <p:nvPr>
            <p:ph type="sldImg" idx="2"/>
          </p:nvPr>
        </p:nvSpPr>
        <p:spPr bwMode="auto">
          <a:xfrm>
            <a:off x="415925" y="695325"/>
            <a:ext cx="6180138"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5" name="Rectangle 5">
            <a:extLst>
              <a:ext uri="{FF2B5EF4-FFF2-40B4-BE49-F238E27FC236}">
                <a16:creationId xmlns:a16="http://schemas.microsoft.com/office/drawing/2014/main" id="{35641D88-95C6-4267-B371-9C3E9E49898A}"/>
              </a:ext>
            </a:extLst>
          </p:cNvPr>
          <p:cNvSpPr>
            <a:spLocks noGrp="1" noChangeArrowheads="1"/>
          </p:cNvSpPr>
          <p:nvPr>
            <p:ph type="body" sz="quarter" idx="3"/>
          </p:nvPr>
        </p:nvSpPr>
        <p:spPr bwMode="auto">
          <a:xfrm>
            <a:off x="701675" y="4403725"/>
            <a:ext cx="5607050" cy="4171950"/>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166" name="Rectangle 6">
            <a:extLst>
              <a:ext uri="{FF2B5EF4-FFF2-40B4-BE49-F238E27FC236}">
                <a16:creationId xmlns:a16="http://schemas.microsoft.com/office/drawing/2014/main" id="{FA239CF9-370D-4DBF-A2B7-95DAF5C62A6E}"/>
              </a:ext>
            </a:extLst>
          </p:cNvPr>
          <p:cNvSpPr>
            <a:spLocks noGrp="1" noChangeArrowheads="1"/>
          </p:cNvSpPr>
          <p:nvPr>
            <p:ph type="ftr" sz="quarter" idx="4"/>
          </p:nvPr>
        </p:nvSpPr>
        <p:spPr bwMode="auto">
          <a:xfrm>
            <a:off x="0" y="8805863"/>
            <a:ext cx="3038475" cy="463550"/>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eaLnBrk="1" hangingPunct="1">
              <a:defRPr sz="1200">
                <a:latin typeface="Arial" pitchFamily="34" charset="0"/>
              </a:defRPr>
            </a:lvl1pPr>
          </a:lstStyle>
          <a:p>
            <a:pPr>
              <a:defRPr/>
            </a:pPr>
            <a:r>
              <a:rPr lang="en-US"/>
              <a:t>African Americans and Global Missions</a:t>
            </a:r>
          </a:p>
        </p:txBody>
      </p:sp>
      <p:sp>
        <p:nvSpPr>
          <p:cNvPr id="92167" name="Rectangle 7">
            <a:extLst>
              <a:ext uri="{FF2B5EF4-FFF2-40B4-BE49-F238E27FC236}">
                <a16:creationId xmlns:a16="http://schemas.microsoft.com/office/drawing/2014/main" id="{F151B5C8-8DAA-4637-A87E-8907F4BC31A2}"/>
              </a:ext>
            </a:extLst>
          </p:cNvPr>
          <p:cNvSpPr>
            <a:spLocks noGrp="1" noChangeArrowheads="1"/>
          </p:cNvSpPr>
          <p:nvPr>
            <p:ph type="sldNum" sz="quarter" idx="5"/>
          </p:nvPr>
        </p:nvSpPr>
        <p:spPr bwMode="auto">
          <a:xfrm>
            <a:off x="3970338" y="8805863"/>
            <a:ext cx="3038475" cy="463550"/>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eaLnBrk="1" hangingPunct="1">
              <a:defRPr sz="1200">
                <a:latin typeface="Arial" panose="020B0604020202020204" pitchFamily="34" charset="0"/>
              </a:defRPr>
            </a:lvl1pPr>
          </a:lstStyle>
          <a:p>
            <a:fld id="{226FFDF7-7086-4529-8344-20C299B7339B}"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F085AF24-11ED-4901-9D4E-6A86EB202F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09510E6-B415-4F59-8342-60DB58B368D3}" type="slidenum">
              <a:rPr lang="en-US" altLang="en-US" sz="1200">
                <a:latin typeface="Arial" panose="020B0604020202020204" pitchFamily="34" charset="0"/>
              </a:rPr>
              <a:pPr/>
              <a:t>1</a:t>
            </a:fld>
            <a:endParaRPr lang="en-US" altLang="en-US" sz="1200">
              <a:latin typeface="Arial" panose="020B0604020202020204" pitchFamily="34" charset="0"/>
            </a:endParaRPr>
          </a:p>
        </p:txBody>
      </p:sp>
      <p:sp>
        <p:nvSpPr>
          <p:cNvPr id="152579" name="Rectangle 2">
            <a:extLst>
              <a:ext uri="{FF2B5EF4-FFF2-40B4-BE49-F238E27FC236}">
                <a16:creationId xmlns:a16="http://schemas.microsoft.com/office/drawing/2014/main" id="{18B4A04B-877B-4423-ABD9-69BDFD9FC1E5}"/>
              </a:ext>
            </a:extLst>
          </p:cNvPr>
          <p:cNvSpPr>
            <a:spLocks noChangeArrowheads="1" noTextEdit="1"/>
          </p:cNvSpPr>
          <p:nvPr>
            <p:ph type="sldImg"/>
          </p:nvPr>
        </p:nvSpPr>
        <p:spPr>
          <a:xfrm>
            <a:off x="415925" y="695325"/>
            <a:ext cx="6180138" cy="3476625"/>
          </a:xfrm>
          <a:ln/>
        </p:spPr>
      </p:sp>
      <p:sp>
        <p:nvSpPr>
          <p:cNvPr id="152580" name="Rectangle 3">
            <a:extLst>
              <a:ext uri="{FF2B5EF4-FFF2-40B4-BE49-F238E27FC236}">
                <a16:creationId xmlns:a16="http://schemas.microsoft.com/office/drawing/2014/main" id="{9B0A4FE0-E51B-4CE5-B0D2-FCDA134C0D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10EF555E-D78B-4F0F-B88D-9F1B9099FB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01186AAC-9B1C-4C64-8701-365DB8CD88EB}" type="slidenum">
              <a:rPr lang="en-US" altLang="en-US" sz="1200">
                <a:latin typeface="Arial" panose="020B0604020202020204" pitchFamily="34" charset="0"/>
              </a:rPr>
              <a:pPr/>
              <a:t>10</a:t>
            </a:fld>
            <a:endParaRPr lang="en-US" altLang="en-US" sz="1200">
              <a:latin typeface="Arial" panose="020B0604020202020204" pitchFamily="34" charset="0"/>
            </a:endParaRPr>
          </a:p>
        </p:txBody>
      </p:sp>
      <p:sp>
        <p:nvSpPr>
          <p:cNvPr id="161795" name="Rectangle 2">
            <a:extLst>
              <a:ext uri="{FF2B5EF4-FFF2-40B4-BE49-F238E27FC236}">
                <a16:creationId xmlns:a16="http://schemas.microsoft.com/office/drawing/2014/main" id="{761CE749-B2D6-4DFE-9D63-6E5BFB6F5A7A}"/>
              </a:ext>
            </a:extLst>
          </p:cNvPr>
          <p:cNvSpPr>
            <a:spLocks noChangeArrowheads="1" noTextEdit="1"/>
          </p:cNvSpPr>
          <p:nvPr>
            <p:ph type="sldImg"/>
          </p:nvPr>
        </p:nvSpPr>
        <p:spPr>
          <a:xfrm>
            <a:off x="415925" y="695325"/>
            <a:ext cx="6180138" cy="3476625"/>
          </a:xfrm>
          <a:ln/>
        </p:spPr>
      </p:sp>
      <p:sp>
        <p:nvSpPr>
          <p:cNvPr id="161796" name="Rectangle 3">
            <a:extLst>
              <a:ext uri="{FF2B5EF4-FFF2-40B4-BE49-F238E27FC236}">
                <a16:creationId xmlns:a16="http://schemas.microsoft.com/office/drawing/2014/main" id="{CFE0D22E-877F-4193-ACDF-19F643C1B2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BD348EEE-D2EB-4B18-86C0-6A8106CF7772}"/>
              </a:ext>
            </a:extLst>
          </p:cNvPr>
          <p:cNvSpPr>
            <a:spLocks noGrp="1" noRot="1" noChangeAspect="1" noTextEdit="1"/>
          </p:cNvSpPr>
          <p:nvPr>
            <p:ph type="sldImg"/>
          </p:nvPr>
        </p:nvSpPr>
        <p:spPr>
          <a:xfrm>
            <a:off x="415925" y="695325"/>
            <a:ext cx="6180138" cy="3476625"/>
          </a:xfrm>
          <a:ln/>
        </p:spPr>
      </p:sp>
      <p:sp>
        <p:nvSpPr>
          <p:cNvPr id="162819" name="Notes Placeholder 2">
            <a:extLst>
              <a:ext uri="{FF2B5EF4-FFF2-40B4-BE49-F238E27FC236}">
                <a16:creationId xmlns:a16="http://schemas.microsoft.com/office/drawing/2014/main" id="{1FC9827D-C386-43E5-BCBD-768FABBC37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2820" name="Header Placeholder 3">
            <a:extLst>
              <a:ext uri="{FF2B5EF4-FFF2-40B4-BE49-F238E27FC236}">
                <a16:creationId xmlns:a16="http://schemas.microsoft.com/office/drawing/2014/main" id="{7C49CB9D-3694-4F24-B8EA-E1E3DB98B64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62821" name="Date Placeholder 4">
            <a:extLst>
              <a:ext uri="{FF2B5EF4-FFF2-40B4-BE49-F238E27FC236}">
                <a16:creationId xmlns:a16="http://schemas.microsoft.com/office/drawing/2014/main" id="{78161E78-ED9D-4D33-BBD5-71C48DE9300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1EFE5638-A118-4725-A011-FE4780CB0B85}"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62822" name="Footer Placeholder 5">
            <a:extLst>
              <a:ext uri="{FF2B5EF4-FFF2-40B4-BE49-F238E27FC236}">
                <a16:creationId xmlns:a16="http://schemas.microsoft.com/office/drawing/2014/main" id="{C8B10D84-6F88-4B97-B660-52D5A220A39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62823" name="Slide Number Placeholder 6">
            <a:extLst>
              <a:ext uri="{FF2B5EF4-FFF2-40B4-BE49-F238E27FC236}">
                <a16:creationId xmlns:a16="http://schemas.microsoft.com/office/drawing/2014/main" id="{5746266C-BA55-4105-B2E5-38A1A984D0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F4BEEECB-8698-4EB1-B16B-400C210DCB92}" type="slidenum">
              <a:rPr lang="en-US" altLang="en-US" sz="1200">
                <a:latin typeface="Arial" panose="020B0604020202020204" pitchFamily="34" charset="0"/>
              </a:rPr>
              <a:pPr/>
              <a:t>11</a:t>
            </a:fld>
            <a:endParaRPr lang="en-US" altLang="en-US" sz="12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CEC85CE1-0D2E-4339-8B46-29CA00176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5FA83D43-40D0-43B8-AA74-1CEFB8E5BFC7}" type="slidenum">
              <a:rPr lang="en-US" altLang="en-US" sz="1200">
                <a:latin typeface="Arial" panose="020B0604020202020204" pitchFamily="34" charset="0"/>
              </a:rPr>
              <a:pPr/>
              <a:t>12</a:t>
            </a:fld>
            <a:endParaRPr lang="en-US" altLang="en-US" sz="1200">
              <a:latin typeface="Arial" panose="020B0604020202020204" pitchFamily="34" charset="0"/>
            </a:endParaRPr>
          </a:p>
        </p:txBody>
      </p:sp>
      <p:sp>
        <p:nvSpPr>
          <p:cNvPr id="163843" name="Rectangle 2">
            <a:extLst>
              <a:ext uri="{FF2B5EF4-FFF2-40B4-BE49-F238E27FC236}">
                <a16:creationId xmlns:a16="http://schemas.microsoft.com/office/drawing/2014/main" id="{AA632D42-AA53-4B14-B38C-1184FCB4C479}"/>
              </a:ext>
            </a:extLst>
          </p:cNvPr>
          <p:cNvSpPr>
            <a:spLocks noGrp="1" noRot="1" noChangeAspect="1" noChangeArrowheads="1" noTextEdit="1"/>
          </p:cNvSpPr>
          <p:nvPr>
            <p:ph type="sldImg"/>
          </p:nvPr>
        </p:nvSpPr>
        <p:spPr>
          <a:xfrm>
            <a:off x="415925" y="695325"/>
            <a:ext cx="6180138" cy="3476625"/>
          </a:xfrm>
          <a:ln/>
        </p:spPr>
      </p:sp>
      <p:sp>
        <p:nvSpPr>
          <p:cNvPr id="163844" name="Rectangle 3">
            <a:extLst>
              <a:ext uri="{FF2B5EF4-FFF2-40B4-BE49-F238E27FC236}">
                <a16:creationId xmlns:a16="http://schemas.microsoft.com/office/drawing/2014/main" id="{FFADEDD9-A155-4CBC-A757-F605A0B8ED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5DD3E4C0-5F4B-4834-9DFB-CCAE1EA813C5}"/>
              </a:ext>
            </a:extLst>
          </p:cNvPr>
          <p:cNvSpPr>
            <a:spLocks noGrp="1" noRot="1" noChangeAspect="1" noTextEdit="1"/>
          </p:cNvSpPr>
          <p:nvPr>
            <p:ph type="sldImg"/>
          </p:nvPr>
        </p:nvSpPr>
        <p:spPr>
          <a:xfrm>
            <a:off x="415925" y="695325"/>
            <a:ext cx="6180138" cy="3476625"/>
          </a:xfrm>
          <a:ln/>
        </p:spPr>
      </p:sp>
      <p:sp>
        <p:nvSpPr>
          <p:cNvPr id="164867" name="Notes Placeholder 2">
            <a:extLst>
              <a:ext uri="{FF2B5EF4-FFF2-40B4-BE49-F238E27FC236}">
                <a16:creationId xmlns:a16="http://schemas.microsoft.com/office/drawing/2014/main" id="{CF5F8D87-4EB5-4A6B-938C-D5B404826D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4868" name="Header Placeholder 3">
            <a:extLst>
              <a:ext uri="{FF2B5EF4-FFF2-40B4-BE49-F238E27FC236}">
                <a16:creationId xmlns:a16="http://schemas.microsoft.com/office/drawing/2014/main" id="{6E6E7A20-4EDB-42FA-9E8B-5E4736A4931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64869" name="Date Placeholder 4">
            <a:extLst>
              <a:ext uri="{FF2B5EF4-FFF2-40B4-BE49-F238E27FC236}">
                <a16:creationId xmlns:a16="http://schemas.microsoft.com/office/drawing/2014/main" id="{7EED580E-175A-4CE5-AA78-82EFCA5DB92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839E65A6-4670-40E2-AF5F-A522A32419EF}"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64870" name="Footer Placeholder 5">
            <a:extLst>
              <a:ext uri="{FF2B5EF4-FFF2-40B4-BE49-F238E27FC236}">
                <a16:creationId xmlns:a16="http://schemas.microsoft.com/office/drawing/2014/main" id="{CCE11470-8B89-4F7E-8FF4-81BDF562F9F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64871" name="Slide Number Placeholder 6">
            <a:extLst>
              <a:ext uri="{FF2B5EF4-FFF2-40B4-BE49-F238E27FC236}">
                <a16:creationId xmlns:a16="http://schemas.microsoft.com/office/drawing/2014/main" id="{B2F2D377-A623-4BAA-934F-A3ACF62364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04C644D0-94BC-463C-BD5D-FBD9B6FB25C4}" type="slidenum">
              <a:rPr lang="en-US" altLang="en-US" sz="1200">
                <a:latin typeface="Arial" panose="020B0604020202020204" pitchFamily="34" charset="0"/>
              </a:rPr>
              <a:pPr/>
              <a:t>13</a:t>
            </a:fld>
            <a:endParaRPr lang="en-US" altLang="en-US" sz="12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426EC841-733B-453A-84FB-921D17E817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5430346-C2C7-48C4-BC75-8F6DAA04E71D}" type="slidenum">
              <a:rPr lang="en-US" altLang="en-US" sz="1200">
                <a:latin typeface="Arial" panose="020B0604020202020204" pitchFamily="34" charset="0"/>
              </a:rPr>
              <a:pPr/>
              <a:t>14</a:t>
            </a:fld>
            <a:endParaRPr lang="en-US" altLang="en-US" sz="1200">
              <a:latin typeface="Arial" panose="020B0604020202020204" pitchFamily="34" charset="0"/>
            </a:endParaRPr>
          </a:p>
        </p:txBody>
      </p:sp>
      <p:sp>
        <p:nvSpPr>
          <p:cNvPr id="165891" name="Rectangle 2">
            <a:extLst>
              <a:ext uri="{FF2B5EF4-FFF2-40B4-BE49-F238E27FC236}">
                <a16:creationId xmlns:a16="http://schemas.microsoft.com/office/drawing/2014/main" id="{DD900A9E-2CA2-4D81-BDAD-459A0B2CB6D7}"/>
              </a:ext>
            </a:extLst>
          </p:cNvPr>
          <p:cNvSpPr>
            <a:spLocks noChangeArrowheads="1" noTextEdit="1"/>
          </p:cNvSpPr>
          <p:nvPr>
            <p:ph type="sldImg"/>
          </p:nvPr>
        </p:nvSpPr>
        <p:spPr>
          <a:xfrm>
            <a:off x="415925" y="695325"/>
            <a:ext cx="6180138" cy="3476625"/>
          </a:xfrm>
          <a:ln/>
        </p:spPr>
      </p:sp>
      <p:sp>
        <p:nvSpPr>
          <p:cNvPr id="165892" name="Rectangle 3">
            <a:extLst>
              <a:ext uri="{FF2B5EF4-FFF2-40B4-BE49-F238E27FC236}">
                <a16:creationId xmlns:a16="http://schemas.microsoft.com/office/drawing/2014/main" id="{462B976B-D5B5-454F-A843-5E9C92E02C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A0322CB7-5427-4AE7-A6AE-C3425395F1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2E2B1E42-C60C-4E32-9D30-967F4823A283}" type="slidenum">
              <a:rPr lang="en-US" altLang="en-US" sz="1200">
                <a:latin typeface="Arial" panose="020B0604020202020204" pitchFamily="34" charset="0"/>
              </a:rPr>
              <a:pPr/>
              <a:t>15</a:t>
            </a:fld>
            <a:endParaRPr lang="en-US" altLang="en-US" sz="1200">
              <a:latin typeface="Arial" panose="020B0604020202020204" pitchFamily="34" charset="0"/>
            </a:endParaRPr>
          </a:p>
        </p:txBody>
      </p:sp>
      <p:sp>
        <p:nvSpPr>
          <p:cNvPr id="166915" name="Rectangle 2">
            <a:extLst>
              <a:ext uri="{FF2B5EF4-FFF2-40B4-BE49-F238E27FC236}">
                <a16:creationId xmlns:a16="http://schemas.microsoft.com/office/drawing/2014/main" id="{C5D38E1A-2A35-431E-B78E-10D758168959}"/>
              </a:ext>
            </a:extLst>
          </p:cNvPr>
          <p:cNvSpPr>
            <a:spLocks noChangeArrowheads="1" noTextEdit="1"/>
          </p:cNvSpPr>
          <p:nvPr>
            <p:ph type="sldImg"/>
          </p:nvPr>
        </p:nvSpPr>
        <p:spPr>
          <a:xfrm>
            <a:off x="415925" y="695325"/>
            <a:ext cx="6180138" cy="3476625"/>
          </a:xfrm>
          <a:ln/>
        </p:spPr>
      </p:sp>
      <p:sp>
        <p:nvSpPr>
          <p:cNvPr id="166916" name="Rectangle 3">
            <a:extLst>
              <a:ext uri="{FF2B5EF4-FFF2-40B4-BE49-F238E27FC236}">
                <a16:creationId xmlns:a16="http://schemas.microsoft.com/office/drawing/2014/main" id="{945211F7-55CB-4A87-B119-E139AB5685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E9B2D46C-A27D-477C-9815-A80DF46EAF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BA6710E9-522E-4A8F-94DE-079421E23E0E}" type="slidenum">
              <a:rPr lang="en-US" altLang="en-US" sz="1200">
                <a:latin typeface="Arial" panose="020B0604020202020204" pitchFamily="34" charset="0"/>
              </a:rPr>
              <a:pPr/>
              <a:t>16</a:t>
            </a:fld>
            <a:endParaRPr lang="en-US" altLang="en-US" sz="1200">
              <a:latin typeface="Arial" panose="020B0604020202020204" pitchFamily="34" charset="0"/>
            </a:endParaRPr>
          </a:p>
        </p:txBody>
      </p:sp>
      <p:sp>
        <p:nvSpPr>
          <p:cNvPr id="167939" name="Rectangle 2">
            <a:extLst>
              <a:ext uri="{FF2B5EF4-FFF2-40B4-BE49-F238E27FC236}">
                <a16:creationId xmlns:a16="http://schemas.microsoft.com/office/drawing/2014/main" id="{59433532-5AFE-41EB-9CFC-E9AB3BB7E3A6}"/>
              </a:ext>
            </a:extLst>
          </p:cNvPr>
          <p:cNvSpPr>
            <a:spLocks noChangeArrowheads="1" noTextEdit="1"/>
          </p:cNvSpPr>
          <p:nvPr>
            <p:ph type="sldImg"/>
          </p:nvPr>
        </p:nvSpPr>
        <p:spPr>
          <a:xfrm>
            <a:off x="415925" y="695325"/>
            <a:ext cx="6180138" cy="3476625"/>
          </a:xfrm>
          <a:ln/>
        </p:spPr>
      </p:sp>
      <p:sp>
        <p:nvSpPr>
          <p:cNvPr id="167940" name="Rectangle 3">
            <a:extLst>
              <a:ext uri="{FF2B5EF4-FFF2-40B4-BE49-F238E27FC236}">
                <a16:creationId xmlns:a16="http://schemas.microsoft.com/office/drawing/2014/main" id="{33EA3F68-59D9-4AC5-BE7E-E4DD79EBD3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AEB58DF9-505F-4118-A03A-AAB1D7C54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A0F435EC-59AC-4B1B-8A32-7650C869BBA7}" type="slidenum">
              <a:rPr lang="en-US" altLang="en-US" sz="1200">
                <a:latin typeface="Arial" panose="020B0604020202020204" pitchFamily="34" charset="0"/>
              </a:rPr>
              <a:pPr/>
              <a:t>17</a:t>
            </a:fld>
            <a:endParaRPr lang="en-US" altLang="en-US" sz="1200">
              <a:latin typeface="Arial" panose="020B0604020202020204" pitchFamily="34" charset="0"/>
            </a:endParaRPr>
          </a:p>
        </p:txBody>
      </p:sp>
      <p:sp>
        <p:nvSpPr>
          <p:cNvPr id="168963" name="Rectangle 2">
            <a:extLst>
              <a:ext uri="{FF2B5EF4-FFF2-40B4-BE49-F238E27FC236}">
                <a16:creationId xmlns:a16="http://schemas.microsoft.com/office/drawing/2014/main" id="{E3DE318A-BF9D-43D6-AAA6-B295ABD7CBCC}"/>
              </a:ext>
            </a:extLst>
          </p:cNvPr>
          <p:cNvSpPr>
            <a:spLocks noChangeArrowheads="1" noTextEdit="1"/>
          </p:cNvSpPr>
          <p:nvPr>
            <p:ph type="sldImg"/>
          </p:nvPr>
        </p:nvSpPr>
        <p:spPr>
          <a:xfrm>
            <a:off x="415925" y="695325"/>
            <a:ext cx="6180138" cy="3476625"/>
          </a:xfrm>
          <a:ln/>
        </p:spPr>
      </p:sp>
      <p:sp>
        <p:nvSpPr>
          <p:cNvPr id="168964" name="Rectangle 3">
            <a:extLst>
              <a:ext uri="{FF2B5EF4-FFF2-40B4-BE49-F238E27FC236}">
                <a16:creationId xmlns:a16="http://schemas.microsoft.com/office/drawing/2014/main" id="{9BED4B0B-1B7A-4CCF-9AD2-73547C9CE6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CA217600-FA4A-428A-B713-6AFA526CB0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06C1AFD5-0D04-4187-AEA1-729CD73CAE10}" type="slidenum">
              <a:rPr lang="en-US" altLang="en-US" sz="1200">
                <a:latin typeface="Arial" panose="020B0604020202020204" pitchFamily="34" charset="0"/>
              </a:rPr>
              <a:pPr/>
              <a:t>18</a:t>
            </a:fld>
            <a:endParaRPr lang="en-US" altLang="en-US" sz="1200">
              <a:latin typeface="Arial" panose="020B0604020202020204" pitchFamily="34" charset="0"/>
            </a:endParaRPr>
          </a:p>
        </p:txBody>
      </p:sp>
      <p:sp>
        <p:nvSpPr>
          <p:cNvPr id="169987" name="Rectangle 2">
            <a:extLst>
              <a:ext uri="{FF2B5EF4-FFF2-40B4-BE49-F238E27FC236}">
                <a16:creationId xmlns:a16="http://schemas.microsoft.com/office/drawing/2014/main" id="{6813CDED-3CB6-4F2F-A7BF-B4F331A5D9F3}"/>
              </a:ext>
            </a:extLst>
          </p:cNvPr>
          <p:cNvSpPr>
            <a:spLocks noChangeArrowheads="1" noTextEdit="1"/>
          </p:cNvSpPr>
          <p:nvPr>
            <p:ph type="sldImg"/>
          </p:nvPr>
        </p:nvSpPr>
        <p:spPr>
          <a:xfrm>
            <a:off x="415925" y="695325"/>
            <a:ext cx="6180138" cy="3476625"/>
          </a:xfrm>
          <a:ln/>
        </p:spPr>
      </p:sp>
      <p:sp>
        <p:nvSpPr>
          <p:cNvPr id="169988" name="Rectangle 3">
            <a:extLst>
              <a:ext uri="{FF2B5EF4-FFF2-40B4-BE49-F238E27FC236}">
                <a16:creationId xmlns:a16="http://schemas.microsoft.com/office/drawing/2014/main" id="{7772E348-DC01-45C0-8677-CCE8F0BB2D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EFB4E0C1-987F-4587-95E7-CBDC879D1A78}"/>
              </a:ext>
            </a:extLst>
          </p:cNvPr>
          <p:cNvSpPr>
            <a:spLocks noGrp="1" noRot="1" noChangeAspect="1" noTextEdit="1"/>
          </p:cNvSpPr>
          <p:nvPr>
            <p:ph type="sldImg"/>
          </p:nvPr>
        </p:nvSpPr>
        <p:spPr>
          <a:xfrm>
            <a:off x="415925" y="695325"/>
            <a:ext cx="6180138" cy="3476625"/>
          </a:xfrm>
          <a:ln/>
        </p:spPr>
      </p:sp>
      <p:sp>
        <p:nvSpPr>
          <p:cNvPr id="171011" name="Notes Placeholder 2">
            <a:extLst>
              <a:ext uri="{FF2B5EF4-FFF2-40B4-BE49-F238E27FC236}">
                <a16:creationId xmlns:a16="http://schemas.microsoft.com/office/drawing/2014/main" id="{7E73F64F-204E-4A15-9F34-B3CA849C16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1012" name="Header Placeholder 3">
            <a:extLst>
              <a:ext uri="{FF2B5EF4-FFF2-40B4-BE49-F238E27FC236}">
                <a16:creationId xmlns:a16="http://schemas.microsoft.com/office/drawing/2014/main" id="{4A3DA922-B02B-41F3-B247-2EDB7DFE2EF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71013" name="Date Placeholder 4">
            <a:extLst>
              <a:ext uri="{FF2B5EF4-FFF2-40B4-BE49-F238E27FC236}">
                <a16:creationId xmlns:a16="http://schemas.microsoft.com/office/drawing/2014/main" id="{D72611AB-BF77-4003-8028-EB080883A78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2A328432-5188-43DF-94D1-4976EF9E802A}"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71014" name="Footer Placeholder 5">
            <a:extLst>
              <a:ext uri="{FF2B5EF4-FFF2-40B4-BE49-F238E27FC236}">
                <a16:creationId xmlns:a16="http://schemas.microsoft.com/office/drawing/2014/main" id="{5C5861BD-6763-4028-89C3-724FA82BF57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71015" name="Slide Number Placeholder 6">
            <a:extLst>
              <a:ext uri="{FF2B5EF4-FFF2-40B4-BE49-F238E27FC236}">
                <a16:creationId xmlns:a16="http://schemas.microsoft.com/office/drawing/2014/main" id="{53EC79C5-70DD-4AE9-92EC-54C947980A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C395817D-D7FC-4EB0-811D-83F807654D52}" type="slidenum">
              <a:rPr lang="en-US" altLang="en-US" sz="1200">
                <a:latin typeface="Arial" panose="020B0604020202020204" pitchFamily="34" charset="0"/>
              </a:rPr>
              <a:pPr/>
              <a:t>19</a:t>
            </a:fld>
            <a:endParaRPr lang="en-US" altLang="en-US" sz="12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5CDBEDD7-9B9B-4E69-887D-ECD8442EB0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0CECF06B-8AB7-4D73-A863-BC64676F59E3}" type="slidenum">
              <a:rPr lang="en-US" altLang="en-US" sz="1200">
                <a:latin typeface="Arial" panose="020B0604020202020204" pitchFamily="34" charset="0"/>
              </a:rPr>
              <a:pPr/>
              <a:t>2</a:t>
            </a:fld>
            <a:endParaRPr lang="en-US" altLang="en-US" sz="1200">
              <a:latin typeface="Arial" panose="020B0604020202020204" pitchFamily="34" charset="0"/>
            </a:endParaRPr>
          </a:p>
        </p:txBody>
      </p:sp>
      <p:sp>
        <p:nvSpPr>
          <p:cNvPr id="153603" name="Rectangle 2">
            <a:extLst>
              <a:ext uri="{FF2B5EF4-FFF2-40B4-BE49-F238E27FC236}">
                <a16:creationId xmlns:a16="http://schemas.microsoft.com/office/drawing/2014/main" id="{50AA964E-13CB-46FB-A5F3-B897709996EE}"/>
              </a:ext>
            </a:extLst>
          </p:cNvPr>
          <p:cNvSpPr>
            <a:spLocks noChangeArrowheads="1" noTextEdit="1"/>
          </p:cNvSpPr>
          <p:nvPr>
            <p:ph type="sldImg"/>
          </p:nvPr>
        </p:nvSpPr>
        <p:spPr>
          <a:xfrm>
            <a:off x="415925" y="695325"/>
            <a:ext cx="6180138" cy="3476625"/>
          </a:xfrm>
          <a:ln/>
        </p:spPr>
      </p:sp>
      <p:sp>
        <p:nvSpPr>
          <p:cNvPr id="153604" name="Rectangle 3">
            <a:extLst>
              <a:ext uri="{FF2B5EF4-FFF2-40B4-BE49-F238E27FC236}">
                <a16:creationId xmlns:a16="http://schemas.microsoft.com/office/drawing/2014/main" id="{33663440-3721-4ADD-96CA-C0C3237743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7F87CA3C-5175-4681-BD71-5959CCF27380}"/>
              </a:ext>
            </a:extLst>
          </p:cNvPr>
          <p:cNvSpPr>
            <a:spLocks noGrp="1" noRot="1" noChangeAspect="1" noTextEdit="1"/>
          </p:cNvSpPr>
          <p:nvPr>
            <p:ph type="sldImg"/>
          </p:nvPr>
        </p:nvSpPr>
        <p:spPr>
          <a:xfrm>
            <a:off x="415925" y="695325"/>
            <a:ext cx="6180138" cy="3476625"/>
          </a:xfrm>
          <a:ln/>
        </p:spPr>
      </p:sp>
      <p:sp>
        <p:nvSpPr>
          <p:cNvPr id="172035" name="Notes Placeholder 2">
            <a:extLst>
              <a:ext uri="{FF2B5EF4-FFF2-40B4-BE49-F238E27FC236}">
                <a16:creationId xmlns:a16="http://schemas.microsoft.com/office/drawing/2014/main" id="{B5FB8582-0669-44E8-A348-51725C3BFA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2036" name="Header Placeholder 3">
            <a:extLst>
              <a:ext uri="{FF2B5EF4-FFF2-40B4-BE49-F238E27FC236}">
                <a16:creationId xmlns:a16="http://schemas.microsoft.com/office/drawing/2014/main" id="{E8511AB8-3D18-43CD-98AC-088C94FD8F9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72037" name="Date Placeholder 4">
            <a:extLst>
              <a:ext uri="{FF2B5EF4-FFF2-40B4-BE49-F238E27FC236}">
                <a16:creationId xmlns:a16="http://schemas.microsoft.com/office/drawing/2014/main" id="{344626C7-A395-42F1-8FF4-929EA2B8708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7A6E3A84-3763-4C79-8D29-21E0A281E4EC}"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72038" name="Footer Placeholder 5">
            <a:extLst>
              <a:ext uri="{FF2B5EF4-FFF2-40B4-BE49-F238E27FC236}">
                <a16:creationId xmlns:a16="http://schemas.microsoft.com/office/drawing/2014/main" id="{282129D5-1419-48CC-883D-6199BE57A3B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72039" name="Slide Number Placeholder 6">
            <a:extLst>
              <a:ext uri="{FF2B5EF4-FFF2-40B4-BE49-F238E27FC236}">
                <a16:creationId xmlns:a16="http://schemas.microsoft.com/office/drawing/2014/main" id="{49ECC990-E33E-46CB-BA10-17AB180DA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831CAD65-2179-4AC7-8DCC-EE017ED08DC3}" type="slidenum">
              <a:rPr lang="en-US" altLang="en-US" sz="1200">
                <a:latin typeface="Arial" panose="020B0604020202020204" pitchFamily="34" charset="0"/>
              </a:rPr>
              <a:pPr/>
              <a:t>20</a:t>
            </a:fld>
            <a:endParaRPr lang="en-US" altLang="en-US" sz="12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4263FA4C-0495-4BA4-949A-C1A05A53ECF8}"/>
              </a:ext>
            </a:extLst>
          </p:cNvPr>
          <p:cNvSpPr>
            <a:spLocks noGrp="1" noRot="1" noChangeAspect="1" noTextEdit="1"/>
          </p:cNvSpPr>
          <p:nvPr>
            <p:ph type="sldImg"/>
          </p:nvPr>
        </p:nvSpPr>
        <p:spPr>
          <a:xfrm>
            <a:off x="415925" y="695325"/>
            <a:ext cx="6180138" cy="3476625"/>
          </a:xfrm>
          <a:ln/>
        </p:spPr>
      </p:sp>
      <p:sp>
        <p:nvSpPr>
          <p:cNvPr id="173059" name="Notes Placeholder 2">
            <a:extLst>
              <a:ext uri="{FF2B5EF4-FFF2-40B4-BE49-F238E27FC236}">
                <a16:creationId xmlns:a16="http://schemas.microsoft.com/office/drawing/2014/main" id="{B2971C82-8FBA-467A-B5B3-3E0A940BB7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3060" name="Header Placeholder 3">
            <a:extLst>
              <a:ext uri="{FF2B5EF4-FFF2-40B4-BE49-F238E27FC236}">
                <a16:creationId xmlns:a16="http://schemas.microsoft.com/office/drawing/2014/main" id="{EC47F50B-8B65-4D03-97B8-9CE6345A85F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73061" name="Date Placeholder 4">
            <a:extLst>
              <a:ext uri="{FF2B5EF4-FFF2-40B4-BE49-F238E27FC236}">
                <a16:creationId xmlns:a16="http://schemas.microsoft.com/office/drawing/2014/main" id="{6E9D5550-5481-4A58-A79C-E06EEBF9517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985988A0-7966-4B43-84DC-E70989484BD5}"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73062" name="Footer Placeholder 5">
            <a:extLst>
              <a:ext uri="{FF2B5EF4-FFF2-40B4-BE49-F238E27FC236}">
                <a16:creationId xmlns:a16="http://schemas.microsoft.com/office/drawing/2014/main" id="{A621052A-6B83-48E5-89BD-B924A89CD92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73063" name="Slide Number Placeholder 6">
            <a:extLst>
              <a:ext uri="{FF2B5EF4-FFF2-40B4-BE49-F238E27FC236}">
                <a16:creationId xmlns:a16="http://schemas.microsoft.com/office/drawing/2014/main" id="{AC190886-319E-4106-9FCE-5825F1BFD8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96F873D5-738D-4812-848F-AEC09060220E}" type="slidenum">
              <a:rPr lang="en-US" altLang="en-US" sz="1200">
                <a:latin typeface="Arial" panose="020B0604020202020204" pitchFamily="34" charset="0"/>
              </a:rPr>
              <a:pPr/>
              <a:t>21</a:t>
            </a:fld>
            <a:endParaRPr lang="en-US" altLang="en-US" sz="120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B7DCC7D1-3576-4C6F-B925-9D2A0DC4D9EE}"/>
              </a:ext>
            </a:extLst>
          </p:cNvPr>
          <p:cNvSpPr>
            <a:spLocks noGrp="1" noRot="1" noChangeAspect="1" noTextEdit="1"/>
          </p:cNvSpPr>
          <p:nvPr>
            <p:ph type="sldImg"/>
          </p:nvPr>
        </p:nvSpPr>
        <p:spPr>
          <a:xfrm>
            <a:off x="415925" y="695325"/>
            <a:ext cx="6180138" cy="3476625"/>
          </a:xfrm>
          <a:ln/>
        </p:spPr>
      </p:sp>
      <p:sp>
        <p:nvSpPr>
          <p:cNvPr id="174083" name="Notes Placeholder 2">
            <a:extLst>
              <a:ext uri="{FF2B5EF4-FFF2-40B4-BE49-F238E27FC236}">
                <a16:creationId xmlns:a16="http://schemas.microsoft.com/office/drawing/2014/main" id="{48CD6982-A5E7-4A44-B20F-F4D83C4B27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4084" name="Header Placeholder 3">
            <a:extLst>
              <a:ext uri="{FF2B5EF4-FFF2-40B4-BE49-F238E27FC236}">
                <a16:creationId xmlns:a16="http://schemas.microsoft.com/office/drawing/2014/main" id="{89C77B13-551D-4217-804F-3B699582D88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74085" name="Date Placeholder 4">
            <a:extLst>
              <a:ext uri="{FF2B5EF4-FFF2-40B4-BE49-F238E27FC236}">
                <a16:creationId xmlns:a16="http://schemas.microsoft.com/office/drawing/2014/main" id="{5AB9E08A-11CE-46F5-A9FC-850B5920F80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15F72105-DB90-483A-AF34-4C020617D673}"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74086" name="Footer Placeholder 5">
            <a:extLst>
              <a:ext uri="{FF2B5EF4-FFF2-40B4-BE49-F238E27FC236}">
                <a16:creationId xmlns:a16="http://schemas.microsoft.com/office/drawing/2014/main" id="{B3BC7A33-FE35-4298-B3ED-B65583CD841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74087" name="Slide Number Placeholder 6">
            <a:extLst>
              <a:ext uri="{FF2B5EF4-FFF2-40B4-BE49-F238E27FC236}">
                <a16:creationId xmlns:a16="http://schemas.microsoft.com/office/drawing/2014/main" id="{BE73AAB0-F71E-489D-82F6-3B1AB077E2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6CB8C82F-E6AA-4B5A-9195-B580FC7B66B1}" type="slidenum">
              <a:rPr lang="en-US" altLang="en-US" sz="1200">
                <a:latin typeface="Arial" panose="020B0604020202020204" pitchFamily="34" charset="0"/>
              </a:rPr>
              <a:pPr/>
              <a:t>22</a:t>
            </a:fld>
            <a:endParaRPr lang="en-US" altLang="en-US" sz="12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35828825-5955-47CD-B0B8-C57345399EB0}"/>
              </a:ext>
            </a:extLst>
          </p:cNvPr>
          <p:cNvSpPr>
            <a:spLocks noGrp="1" noRot="1" noChangeAspect="1" noTextEdit="1"/>
          </p:cNvSpPr>
          <p:nvPr>
            <p:ph type="sldImg"/>
          </p:nvPr>
        </p:nvSpPr>
        <p:spPr>
          <a:xfrm>
            <a:off x="415925" y="695325"/>
            <a:ext cx="6180138" cy="3476625"/>
          </a:xfrm>
          <a:ln/>
        </p:spPr>
      </p:sp>
      <p:sp>
        <p:nvSpPr>
          <p:cNvPr id="175107" name="Notes Placeholder 2">
            <a:extLst>
              <a:ext uri="{FF2B5EF4-FFF2-40B4-BE49-F238E27FC236}">
                <a16:creationId xmlns:a16="http://schemas.microsoft.com/office/drawing/2014/main" id="{F310225B-CB21-404A-B884-CBE6AF71EE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5108" name="Header Placeholder 3">
            <a:extLst>
              <a:ext uri="{FF2B5EF4-FFF2-40B4-BE49-F238E27FC236}">
                <a16:creationId xmlns:a16="http://schemas.microsoft.com/office/drawing/2014/main" id="{1E843550-917B-4820-B8D6-B2EFCF4B858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75109" name="Date Placeholder 4">
            <a:extLst>
              <a:ext uri="{FF2B5EF4-FFF2-40B4-BE49-F238E27FC236}">
                <a16:creationId xmlns:a16="http://schemas.microsoft.com/office/drawing/2014/main" id="{0479C064-83BC-44D7-A89E-5AD0FB3483E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061204AC-0323-4F20-88FF-590D312158C0}"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75110" name="Footer Placeholder 5">
            <a:extLst>
              <a:ext uri="{FF2B5EF4-FFF2-40B4-BE49-F238E27FC236}">
                <a16:creationId xmlns:a16="http://schemas.microsoft.com/office/drawing/2014/main" id="{9F32788F-863C-48D1-8CDB-1B753D8B627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75111" name="Slide Number Placeholder 6">
            <a:extLst>
              <a:ext uri="{FF2B5EF4-FFF2-40B4-BE49-F238E27FC236}">
                <a16:creationId xmlns:a16="http://schemas.microsoft.com/office/drawing/2014/main" id="{76E15F19-CB9E-408C-8E16-9AD5B0CCA9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D75310E2-596A-45BC-8AA6-5129E5BE463D}" type="slidenum">
              <a:rPr lang="en-US" altLang="en-US" sz="1200">
                <a:latin typeface="Arial" panose="020B0604020202020204" pitchFamily="34" charset="0"/>
              </a:rPr>
              <a:pPr/>
              <a:t>23</a:t>
            </a:fld>
            <a:endParaRPr lang="en-US" altLang="en-US" sz="120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A205146C-4BC6-40AB-BA98-7737BFCF341A}"/>
              </a:ext>
            </a:extLst>
          </p:cNvPr>
          <p:cNvSpPr>
            <a:spLocks noGrp="1" noRot="1" noChangeAspect="1" noTextEdit="1"/>
          </p:cNvSpPr>
          <p:nvPr>
            <p:ph type="sldImg"/>
          </p:nvPr>
        </p:nvSpPr>
        <p:spPr>
          <a:xfrm>
            <a:off x="415925" y="695325"/>
            <a:ext cx="6180138" cy="3476625"/>
          </a:xfrm>
          <a:ln/>
        </p:spPr>
      </p:sp>
      <p:sp>
        <p:nvSpPr>
          <p:cNvPr id="176131" name="Notes Placeholder 2">
            <a:extLst>
              <a:ext uri="{FF2B5EF4-FFF2-40B4-BE49-F238E27FC236}">
                <a16:creationId xmlns:a16="http://schemas.microsoft.com/office/drawing/2014/main" id="{5D93CCE3-A0F2-4C5F-BF52-DCF1A5A214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6132" name="Header Placeholder 3">
            <a:extLst>
              <a:ext uri="{FF2B5EF4-FFF2-40B4-BE49-F238E27FC236}">
                <a16:creationId xmlns:a16="http://schemas.microsoft.com/office/drawing/2014/main" id="{24C98295-8A49-4E40-9A7F-7CDE556E96B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76133" name="Date Placeholder 4">
            <a:extLst>
              <a:ext uri="{FF2B5EF4-FFF2-40B4-BE49-F238E27FC236}">
                <a16:creationId xmlns:a16="http://schemas.microsoft.com/office/drawing/2014/main" id="{FAB1AC84-5266-40F9-BB5A-0BE0EDA35F5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24E5EA48-9C44-4A0D-86A8-13D935374080}"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76134" name="Footer Placeholder 5">
            <a:extLst>
              <a:ext uri="{FF2B5EF4-FFF2-40B4-BE49-F238E27FC236}">
                <a16:creationId xmlns:a16="http://schemas.microsoft.com/office/drawing/2014/main" id="{AC9D7F5A-2354-4EC5-B016-66A262B9F36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76135" name="Slide Number Placeholder 6">
            <a:extLst>
              <a:ext uri="{FF2B5EF4-FFF2-40B4-BE49-F238E27FC236}">
                <a16:creationId xmlns:a16="http://schemas.microsoft.com/office/drawing/2014/main" id="{793B5563-9E11-43B7-A97F-C35C3EE109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6130864D-9D90-432C-9D66-6FF6267AF1BA}" type="slidenum">
              <a:rPr lang="en-US" altLang="en-US" sz="1200">
                <a:latin typeface="Arial" panose="020B0604020202020204" pitchFamily="34" charset="0"/>
              </a:rPr>
              <a:pPr/>
              <a:t>24</a:t>
            </a:fld>
            <a:endParaRPr lang="en-US" altLang="en-US" sz="120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871FCBCF-2982-4E8C-A55C-DFB20607EE71}"/>
              </a:ext>
            </a:extLst>
          </p:cNvPr>
          <p:cNvSpPr>
            <a:spLocks noGrp="1" noRot="1" noChangeAspect="1" noTextEdit="1"/>
          </p:cNvSpPr>
          <p:nvPr>
            <p:ph type="sldImg"/>
          </p:nvPr>
        </p:nvSpPr>
        <p:spPr>
          <a:xfrm>
            <a:off x="415925" y="695325"/>
            <a:ext cx="6180138" cy="3476625"/>
          </a:xfrm>
          <a:ln/>
        </p:spPr>
      </p:sp>
      <p:sp>
        <p:nvSpPr>
          <p:cNvPr id="177155" name="Notes Placeholder 2">
            <a:extLst>
              <a:ext uri="{FF2B5EF4-FFF2-40B4-BE49-F238E27FC236}">
                <a16:creationId xmlns:a16="http://schemas.microsoft.com/office/drawing/2014/main" id="{479C465C-B290-465D-A60E-2EDA1C2CBF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7156" name="Header Placeholder 3">
            <a:extLst>
              <a:ext uri="{FF2B5EF4-FFF2-40B4-BE49-F238E27FC236}">
                <a16:creationId xmlns:a16="http://schemas.microsoft.com/office/drawing/2014/main" id="{AF189F66-1F56-411F-A28E-D3A26D183A7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77157" name="Date Placeholder 4">
            <a:extLst>
              <a:ext uri="{FF2B5EF4-FFF2-40B4-BE49-F238E27FC236}">
                <a16:creationId xmlns:a16="http://schemas.microsoft.com/office/drawing/2014/main" id="{8C543EA2-7CCA-4B5E-997E-119CE151F87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BBA411A8-4456-48C3-9292-8B8E88AF4853}"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77158" name="Footer Placeholder 5">
            <a:extLst>
              <a:ext uri="{FF2B5EF4-FFF2-40B4-BE49-F238E27FC236}">
                <a16:creationId xmlns:a16="http://schemas.microsoft.com/office/drawing/2014/main" id="{36144380-C6CA-4983-94B4-AADA40C5514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77159" name="Slide Number Placeholder 6">
            <a:extLst>
              <a:ext uri="{FF2B5EF4-FFF2-40B4-BE49-F238E27FC236}">
                <a16:creationId xmlns:a16="http://schemas.microsoft.com/office/drawing/2014/main" id="{DF23B7ED-D5E3-4D86-A6A9-440A14C0A8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FF0C6746-E4FC-4DE7-8923-5A2E80EF5D4D}" type="slidenum">
              <a:rPr lang="en-US" altLang="en-US" sz="1200">
                <a:latin typeface="Arial" panose="020B0604020202020204" pitchFamily="34" charset="0"/>
              </a:rPr>
              <a:pPr/>
              <a:t>25</a:t>
            </a:fld>
            <a:endParaRPr lang="en-US" altLang="en-US" sz="120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A81193F8-23C4-44FB-9B85-50960A6DA8CF}"/>
              </a:ext>
            </a:extLst>
          </p:cNvPr>
          <p:cNvSpPr>
            <a:spLocks noGrp="1" noRot="1" noChangeAspect="1" noTextEdit="1"/>
          </p:cNvSpPr>
          <p:nvPr>
            <p:ph type="sldImg"/>
          </p:nvPr>
        </p:nvSpPr>
        <p:spPr>
          <a:xfrm>
            <a:off x="415925" y="695325"/>
            <a:ext cx="6180138" cy="3476625"/>
          </a:xfrm>
          <a:ln/>
        </p:spPr>
      </p:sp>
      <p:sp>
        <p:nvSpPr>
          <p:cNvPr id="178179" name="Notes Placeholder 2">
            <a:extLst>
              <a:ext uri="{FF2B5EF4-FFF2-40B4-BE49-F238E27FC236}">
                <a16:creationId xmlns:a16="http://schemas.microsoft.com/office/drawing/2014/main" id="{2B37754F-EF3C-4529-9E8D-3784232990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8180" name="Header Placeholder 3">
            <a:extLst>
              <a:ext uri="{FF2B5EF4-FFF2-40B4-BE49-F238E27FC236}">
                <a16:creationId xmlns:a16="http://schemas.microsoft.com/office/drawing/2014/main" id="{06EB904B-ABE8-474D-AECE-BB361D888F3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78181" name="Date Placeholder 4">
            <a:extLst>
              <a:ext uri="{FF2B5EF4-FFF2-40B4-BE49-F238E27FC236}">
                <a16:creationId xmlns:a16="http://schemas.microsoft.com/office/drawing/2014/main" id="{70C02A54-BCA2-4B97-8B84-830BF2D6425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07A010C0-36CF-49E7-BF27-18CDD556D0CB}"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78182" name="Footer Placeholder 5">
            <a:extLst>
              <a:ext uri="{FF2B5EF4-FFF2-40B4-BE49-F238E27FC236}">
                <a16:creationId xmlns:a16="http://schemas.microsoft.com/office/drawing/2014/main" id="{DC1B9463-CF85-47B7-BB1D-E1D15892D8B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78183" name="Slide Number Placeholder 6">
            <a:extLst>
              <a:ext uri="{FF2B5EF4-FFF2-40B4-BE49-F238E27FC236}">
                <a16:creationId xmlns:a16="http://schemas.microsoft.com/office/drawing/2014/main" id="{FD002429-6E1E-4AA7-8FDF-175C24753C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A143FDE7-7BA7-49DB-83D1-61B2EDDD1188}" type="slidenum">
              <a:rPr lang="en-US" altLang="en-US" sz="1200">
                <a:latin typeface="Arial" panose="020B0604020202020204" pitchFamily="34" charset="0"/>
              </a:rPr>
              <a:pPr/>
              <a:t>26</a:t>
            </a:fld>
            <a:endParaRPr lang="en-US" altLang="en-US" sz="120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650C7118-10FC-4FBA-AD03-2D4CB21AC616}"/>
              </a:ext>
            </a:extLst>
          </p:cNvPr>
          <p:cNvSpPr>
            <a:spLocks noGrp="1" noRot="1" noChangeAspect="1" noTextEdit="1"/>
          </p:cNvSpPr>
          <p:nvPr>
            <p:ph type="sldImg"/>
          </p:nvPr>
        </p:nvSpPr>
        <p:spPr>
          <a:xfrm>
            <a:off x="415925" y="695325"/>
            <a:ext cx="6180138" cy="3476625"/>
          </a:xfrm>
          <a:ln/>
        </p:spPr>
      </p:sp>
      <p:sp>
        <p:nvSpPr>
          <p:cNvPr id="179203" name="Notes Placeholder 2">
            <a:extLst>
              <a:ext uri="{FF2B5EF4-FFF2-40B4-BE49-F238E27FC236}">
                <a16:creationId xmlns:a16="http://schemas.microsoft.com/office/drawing/2014/main" id="{6ABCF934-9539-44CA-93E2-2641544A01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9204" name="Header Placeholder 3">
            <a:extLst>
              <a:ext uri="{FF2B5EF4-FFF2-40B4-BE49-F238E27FC236}">
                <a16:creationId xmlns:a16="http://schemas.microsoft.com/office/drawing/2014/main" id="{8425A98D-B056-4183-B6A4-E7AF3B43FFE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79205" name="Date Placeholder 4">
            <a:extLst>
              <a:ext uri="{FF2B5EF4-FFF2-40B4-BE49-F238E27FC236}">
                <a16:creationId xmlns:a16="http://schemas.microsoft.com/office/drawing/2014/main" id="{F22F2729-5ECB-44AF-81FE-C5582FD5B32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D0B896F4-550B-4700-A28F-A8430DDE2BC4}"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79206" name="Footer Placeholder 5">
            <a:extLst>
              <a:ext uri="{FF2B5EF4-FFF2-40B4-BE49-F238E27FC236}">
                <a16:creationId xmlns:a16="http://schemas.microsoft.com/office/drawing/2014/main" id="{A3343453-DA55-40DD-8CF5-A4D7E869A0A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79207" name="Slide Number Placeholder 6">
            <a:extLst>
              <a:ext uri="{FF2B5EF4-FFF2-40B4-BE49-F238E27FC236}">
                <a16:creationId xmlns:a16="http://schemas.microsoft.com/office/drawing/2014/main" id="{4A1AD1B4-D86D-4AB8-8940-B7CB7B5FA0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9D7A1129-AA17-431F-928E-4C252617B441}" type="slidenum">
              <a:rPr lang="en-US" altLang="en-US" sz="1200">
                <a:latin typeface="Arial" panose="020B0604020202020204" pitchFamily="34" charset="0"/>
              </a:rPr>
              <a:pPr/>
              <a:t>27</a:t>
            </a:fld>
            <a:endParaRPr lang="en-US" altLang="en-US" sz="120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3E07BA06-4C48-444B-8136-9ABCD3C93DE5}"/>
              </a:ext>
            </a:extLst>
          </p:cNvPr>
          <p:cNvSpPr>
            <a:spLocks noGrp="1" noRot="1" noChangeAspect="1" noTextEdit="1"/>
          </p:cNvSpPr>
          <p:nvPr>
            <p:ph type="sldImg"/>
          </p:nvPr>
        </p:nvSpPr>
        <p:spPr>
          <a:xfrm>
            <a:off x="415925" y="695325"/>
            <a:ext cx="6180138" cy="3476625"/>
          </a:xfrm>
          <a:ln/>
        </p:spPr>
      </p:sp>
      <p:sp>
        <p:nvSpPr>
          <p:cNvPr id="180227" name="Notes Placeholder 2">
            <a:extLst>
              <a:ext uri="{FF2B5EF4-FFF2-40B4-BE49-F238E27FC236}">
                <a16:creationId xmlns:a16="http://schemas.microsoft.com/office/drawing/2014/main" id="{0CD4EF10-CCDE-445E-98CA-8688D8B112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80228" name="Header Placeholder 3">
            <a:extLst>
              <a:ext uri="{FF2B5EF4-FFF2-40B4-BE49-F238E27FC236}">
                <a16:creationId xmlns:a16="http://schemas.microsoft.com/office/drawing/2014/main" id="{CA4CC140-2C0E-4BE2-AFF8-4FFA2E7836B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80229" name="Date Placeholder 4">
            <a:extLst>
              <a:ext uri="{FF2B5EF4-FFF2-40B4-BE49-F238E27FC236}">
                <a16:creationId xmlns:a16="http://schemas.microsoft.com/office/drawing/2014/main" id="{DFAF0356-8596-4516-8244-39D6A72B79F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BC25E408-2D74-4350-9D5D-87AB068E7296}"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80230" name="Footer Placeholder 5">
            <a:extLst>
              <a:ext uri="{FF2B5EF4-FFF2-40B4-BE49-F238E27FC236}">
                <a16:creationId xmlns:a16="http://schemas.microsoft.com/office/drawing/2014/main" id="{B35E52F2-08A7-4439-A8C9-924082BA137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80231" name="Slide Number Placeholder 6">
            <a:extLst>
              <a:ext uri="{FF2B5EF4-FFF2-40B4-BE49-F238E27FC236}">
                <a16:creationId xmlns:a16="http://schemas.microsoft.com/office/drawing/2014/main" id="{3DC107D1-63F2-4A68-9AFA-A7A8BEE2FC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9B3908CB-A99E-453A-80AF-66591CE23CA9}" type="slidenum">
              <a:rPr lang="en-US" altLang="en-US" sz="1200">
                <a:latin typeface="Arial" panose="020B0604020202020204" pitchFamily="34" charset="0"/>
              </a:rPr>
              <a:pPr/>
              <a:t>28</a:t>
            </a:fld>
            <a:endParaRPr lang="en-US" altLang="en-US" sz="120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2AC871CF-CA49-4D9E-8A6A-78F062203D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542786C-882E-4E5D-9F3D-E654CC221952}" type="slidenum">
              <a:rPr lang="en-US" altLang="en-US" sz="1200">
                <a:latin typeface="Arial" panose="020B0604020202020204" pitchFamily="34" charset="0"/>
              </a:rPr>
              <a:pPr/>
              <a:t>29</a:t>
            </a:fld>
            <a:endParaRPr lang="en-US" altLang="en-US" sz="1200">
              <a:latin typeface="Arial" panose="020B0604020202020204" pitchFamily="34" charset="0"/>
            </a:endParaRPr>
          </a:p>
        </p:txBody>
      </p:sp>
      <p:sp>
        <p:nvSpPr>
          <p:cNvPr id="181251" name="Rectangle 2">
            <a:extLst>
              <a:ext uri="{FF2B5EF4-FFF2-40B4-BE49-F238E27FC236}">
                <a16:creationId xmlns:a16="http://schemas.microsoft.com/office/drawing/2014/main" id="{78AA5369-739A-4087-9906-45080463123B}"/>
              </a:ext>
            </a:extLst>
          </p:cNvPr>
          <p:cNvSpPr>
            <a:spLocks noGrp="1" noRot="1" noChangeAspect="1" noChangeArrowheads="1" noTextEdit="1"/>
          </p:cNvSpPr>
          <p:nvPr>
            <p:ph type="sldImg"/>
          </p:nvPr>
        </p:nvSpPr>
        <p:spPr>
          <a:xfrm>
            <a:off x="415925" y="695325"/>
            <a:ext cx="6180138" cy="3476625"/>
          </a:xfrm>
          <a:ln/>
        </p:spPr>
      </p:sp>
      <p:sp>
        <p:nvSpPr>
          <p:cNvPr id="181252" name="Rectangle 3">
            <a:extLst>
              <a:ext uri="{FF2B5EF4-FFF2-40B4-BE49-F238E27FC236}">
                <a16:creationId xmlns:a16="http://schemas.microsoft.com/office/drawing/2014/main" id="{030BDE0D-777B-4C3B-91C8-AFE5B882BA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 80 WCTrends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03ABEE28-96AE-4283-982A-254AB3C83E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F7B4211C-8069-42CF-B3F2-8CE1C781E159}" type="slidenum">
              <a:rPr lang="en-US" altLang="en-US" sz="1200">
                <a:latin typeface="Arial" panose="020B0604020202020204" pitchFamily="34" charset="0"/>
              </a:rPr>
              <a:pPr/>
              <a:t>3</a:t>
            </a:fld>
            <a:endParaRPr lang="en-US" altLang="en-US" sz="1200">
              <a:latin typeface="Arial" panose="020B0604020202020204" pitchFamily="34" charset="0"/>
            </a:endParaRPr>
          </a:p>
        </p:txBody>
      </p:sp>
      <p:sp>
        <p:nvSpPr>
          <p:cNvPr id="154627" name="Rectangle 2">
            <a:extLst>
              <a:ext uri="{FF2B5EF4-FFF2-40B4-BE49-F238E27FC236}">
                <a16:creationId xmlns:a16="http://schemas.microsoft.com/office/drawing/2014/main" id="{9891CC1D-3822-4A7F-9E72-6E3504BC05D1}"/>
              </a:ext>
            </a:extLst>
          </p:cNvPr>
          <p:cNvSpPr>
            <a:spLocks noChangeArrowheads="1" noTextEdit="1"/>
          </p:cNvSpPr>
          <p:nvPr>
            <p:ph type="sldImg"/>
          </p:nvPr>
        </p:nvSpPr>
        <p:spPr>
          <a:xfrm>
            <a:off x="415925" y="695325"/>
            <a:ext cx="6180138" cy="3476625"/>
          </a:xfrm>
          <a:ln/>
        </p:spPr>
      </p:sp>
      <p:sp>
        <p:nvSpPr>
          <p:cNvPr id="154628" name="Rectangle 3">
            <a:extLst>
              <a:ext uri="{FF2B5EF4-FFF2-40B4-BE49-F238E27FC236}">
                <a16:creationId xmlns:a16="http://schemas.microsoft.com/office/drawing/2014/main" id="{82FF09EE-23EE-40B8-88C5-769C2B5213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46838336-3822-4633-A4E7-92991315F9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EBFC2D6A-5167-4A2E-A574-3B32E64103EF}" type="slidenum">
              <a:rPr lang="en-US" altLang="en-US" sz="1200">
                <a:solidFill>
                  <a:srgbClr val="000000"/>
                </a:solidFill>
                <a:latin typeface="Arial" panose="020B0604020202020204" pitchFamily="34" charset="0"/>
              </a:rPr>
              <a:pPr/>
              <a:t>30</a:t>
            </a:fld>
            <a:endParaRPr lang="en-US" altLang="en-US" sz="1200">
              <a:solidFill>
                <a:srgbClr val="000000"/>
              </a:solidFill>
              <a:latin typeface="Arial" panose="020B0604020202020204" pitchFamily="34" charset="0"/>
            </a:endParaRPr>
          </a:p>
        </p:txBody>
      </p:sp>
      <p:sp>
        <p:nvSpPr>
          <p:cNvPr id="182275" name="Rectangle 2">
            <a:extLst>
              <a:ext uri="{FF2B5EF4-FFF2-40B4-BE49-F238E27FC236}">
                <a16:creationId xmlns:a16="http://schemas.microsoft.com/office/drawing/2014/main" id="{3453DD10-B9BB-400D-80D6-BDD9433DDC81}"/>
              </a:ext>
            </a:extLst>
          </p:cNvPr>
          <p:cNvSpPr>
            <a:spLocks noGrp="1" noRot="1" noChangeAspect="1" noChangeArrowheads="1" noTextEdit="1"/>
          </p:cNvSpPr>
          <p:nvPr>
            <p:ph type="sldImg"/>
          </p:nvPr>
        </p:nvSpPr>
        <p:spPr>
          <a:xfrm>
            <a:off x="415925" y="695325"/>
            <a:ext cx="6180138" cy="3476625"/>
          </a:xfrm>
          <a:ln/>
        </p:spPr>
      </p:sp>
      <p:sp>
        <p:nvSpPr>
          <p:cNvPr id="182276" name="Rectangle 3">
            <a:extLst>
              <a:ext uri="{FF2B5EF4-FFF2-40B4-BE49-F238E27FC236}">
                <a16:creationId xmlns:a16="http://schemas.microsoft.com/office/drawing/2014/main" id="{3B51925C-7DA1-4B37-8883-41C9DB9501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0C0A0693-2CB2-4905-B8D8-09F27F87A4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7BD901A3-3EFC-44CA-A34D-4203B04C53F7}" type="slidenum">
              <a:rPr lang="en-US" altLang="en-US" sz="1200">
                <a:solidFill>
                  <a:srgbClr val="000000"/>
                </a:solidFill>
                <a:latin typeface="Arial" panose="020B0604020202020204" pitchFamily="34" charset="0"/>
              </a:rPr>
              <a:pPr/>
              <a:t>31</a:t>
            </a:fld>
            <a:endParaRPr lang="en-US" altLang="en-US" sz="1200">
              <a:solidFill>
                <a:srgbClr val="000000"/>
              </a:solidFill>
              <a:latin typeface="Arial" panose="020B0604020202020204" pitchFamily="34" charset="0"/>
            </a:endParaRPr>
          </a:p>
        </p:txBody>
      </p:sp>
      <p:sp>
        <p:nvSpPr>
          <p:cNvPr id="183299" name="Rectangle 2">
            <a:extLst>
              <a:ext uri="{FF2B5EF4-FFF2-40B4-BE49-F238E27FC236}">
                <a16:creationId xmlns:a16="http://schemas.microsoft.com/office/drawing/2014/main" id="{C45B2334-B9EC-43F3-9253-69DEF403BF37}"/>
              </a:ext>
            </a:extLst>
          </p:cNvPr>
          <p:cNvSpPr>
            <a:spLocks noGrp="1" noRot="1" noChangeAspect="1" noChangeArrowheads="1" noTextEdit="1"/>
          </p:cNvSpPr>
          <p:nvPr>
            <p:ph type="sldImg"/>
          </p:nvPr>
        </p:nvSpPr>
        <p:spPr>
          <a:xfrm>
            <a:off x="415925" y="695325"/>
            <a:ext cx="6180138" cy="3476625"/>
          </a:xfrm>
          <a:ln/>
        </p:spPr>
      </p:sp>
      <p:sp>
        <p:nvSpPr>
          <p:cNvPr id="183300" name="Rectangle 3">
            <a:extLst>
              <a:ext uri="{FF2B5EF4-FFF2-40B4-BE49-F238E27FC236}">
                <a16:creationId xmlns:a16="http://schemas.microsoft.com/office/drawing/2014/main" id="{C9A6E90B-FD70-4337-8E39-6629BEA265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BC3D9FA0-BBD4-440D-B2CC-819DFCDEDE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2EE0443-7A1A-43C3-86A5-C1577D64456D}" type="slidenum">
              <a:rPr lang="en-US" altLang="en-US" sz="1200">
                <a:solidFill>
                  <a:srgbClr val="000000"/>
                </a:solidFill>
                <a:latin typeface="Arial" panose="020B0604020202020204" pitchFamily="34" charset="0"/>
              </a:rPr>
              <a:pPr/>
              <a:t>32</a:t>
            </a:fld>
            <a:endParaRPr lang="en-US" altLang="en-US" sz="1200">
              <a:solidFill>
                <a:srgbClr val="000000"/>
              </a:solidFill>
              <a:latin typeface="Arial" panose="020B0604020202020204" pitchFamily="34" charset="0"/>
            </a:endParaRPr>
          </a:p>
        </p:txBody>
      </p:sp>
      <p:sp>
        <p:nvSpPr>
          <p:cNvPr id="184323" name="Rectangle 2">
            <a:extLst>
              <a:ext uri="{FF2B5EF4-FFF2-40B4-BE49-F238E27FC236}">
                <a16:creationId xmlns:a16="http://schemas.microsoft.com/office/drawing/2014/main" id="{84448788-8228-4E52-A426-0D819543341E}"/>
              </a:ext>
            </a:extLst>
          </p:cNvPr>
          <p:cNvSpPr>
            <a:spLocks noGrp="1" noRot="1" noChangeAspect="1" noChangeArrowheads="1" noTextEdit="1"/>
          </p:cNvSpPr>
          <p:nvPr>
            <p:ph type="sldImg"/>
          </p:nvPr>
        </p:nvSpPr>
        <p:spPr>
          <a:xfrm>
            <a:off x="415925" y="695325"/>
            <a:ext cx="6180138" cy="3476625"/>
          </a:xfrm>
          <a:ln/>
        </p:spPr>
      </p:sp>
      <p:sp>
        <p:nvSpPr>
          <p:cNvPr id="184324" name="Rectangle 3">
            <a:extLst>
              <a:ext uri="{FF2B5EF4-FFF2-40B4-BE49-F238E27FC236}">
                <a16:creationId xmlns:a16="http://schemas.microsoft.com/office/drawing/2014/main" id="{AC19AF87-386C-4513-ACF9-CDC121779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0F241222-F69F-4904-8752-9DC29A4C7CD2}"/>
              </a:ext>
            </a:extLst>
          </p:cNvPr>
          <p:cNvSpPr>
            <a:spLocks noGrp="1" noRot="1" noChangeAspect="1" noTextEdit="1"/>
          </p:cNvSpPr>
          <p:nvPr>
            <p:ph type="sldImg"/>
          </p:nvPr>
        </p:nvSpPr>
        <p:spPr>
          <a:xfrm>
            <a:off x="415925" y="695325"/>
            <a:ext cx="6180138" cy="3476625"/>
          </a:xfrm>
          <a:ln/>
        </p:spPr>
      </p:sp>
      <p:sp>
        <p:nvSpPr>
          <p:cNvPr id="185347" name="Notes Placeholder 2">
            <a:extLst>
              <a:ext uri="{FF2B5EF4-FFF2-40B4-BE49-F238E27FC236}">
                <a16:creationId xmlns:a16="http://schemas.microsoft.com/office/drawing/2014/main" id="{77415B65-DA95-4C5E-ACDA-B01625627B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5348" name="Header Placeholder 3">
            <a:extLst>
              <a:ext uri="{FF2B5EF4-FFF2-40B4-BE49-F238E27FC236}">
                <a16:creationId xmlns:a16="http://schemas.microsoft.com/office/drawing/2014/main" id="{C80F1427-1D88-480D-B2FB-04FBB84DC0C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85349" name="Date Placeholder 4">
            <a:extLst>
              <a:ext uri="{FF2B5EF4-FFF2-40B4-BE49-F238E27FC236}">
                <a16:creationId xmlns:a16="http://schemas.microsoft.com/office/drawing/2014/main" id="{55D421E7-8657-46C7-AF09-2F16B90F1DB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F68456B6-EDDA-4E64-9C55-9FAFAF1175CC}"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85350" name="Footer Placeholder 5">
            <a:extLst>
              <a:ext uri="{FF2B5EF4-FFF2-40B4-BE49-F238E27FC236}">
                <a16:creationId xmlns:a16="http://schemas.microsoft.com/office/drawing/2014/main" id="{2DA29C1F-5495-4242-8181-9F08EFF002F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85351" name="Slide Number Placeholder 6">
            <a:extLst>
              <a:ext uri="{FF2B5EF4-FFF2-40B4-BE49-F238E27FC236}">
                <a16:creationId xmlns:a16="http://schemas.microsoft.com/office/drawing/2014/main" id="{05DB7900-41DF-411F-B355-5FE36E8E0C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6EE24836-6D81-470E-A6DB-EFD393CD5798}" type="slidenum">
              <a:rPr lang="en-US" altLang="en-US" sz="1200">
                <a:latin typeface="Arial" panose="020B0604020202020204" pitchFamily="34" charset="0"/>
              </a:rPr>
              <a:pPr/>
              <a:t>33</a:t>
            </a:fld>
            <a:endParaRPr lang="en-US" altLang="en-US" sz="120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C011D953-DFFF-439E-A078-0C01A6BF4646}"/>
              </a:ext>
            </a:extLst>
          </p:cNvPr>
          <p:cNvSpPr>
            <a:spLocks noGrp="1" noRot="1" noChangeAspect="1" noTextEdit="1"/>
          </p:cNvSpPr>
          <p:nvPr>
            <p:ph type="sldImg"/>
          </p:nvPr>
        </p:nvSpPr>
        <p:spPr>
          <a:xfrm>
            <a:off x="415925" y="695325"/>
            <a:ext cx="6180138" cy="3476625"/>
          </a:xfrm>
          <a:ln/>
        </p:spPr>
      </p:sp>
      <p:sp>
        <p:nvSpPr>
          <p:cNvPr id="186371" name="Notes Placeholder 2">
            <a:extLst>
              <a:ext uri="{FF2B5EF4-FFF2-40B4-BE49-F238E27FC236}">
                <a16:creationId xmlns:a16="http://schemas.microsoft.com/office/drawing/2014/main" id="{12272925-33C0-4A91-8D0C-C254CFB40A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86372" name="Header Placeholder 3">
            <a:extLst>
              <a:ext uri="{FF2B5EF4-FFF2-40B4-BE49-F238E27FC236}">
                <a16:creationId xmlns:a16="http://schemas.microsoft.com/office/drawing/2014/main" id="{CAEB3046-2932-4CFA-8D1C-488C3D0B37C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86373" name="Date Placeholder 4">
            <a:extLst>
              <a:ext uri="{FF2B5EF4-FFF2-40B4-BE49-F238E27FC236}">
                <a16:creationId xmlns:a16="http://schemas.microsoft.com/office/drawing/2014/main" id="{B3745A3C-EB3B-467C-9BBF-ADBC3E1A473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ABDE15B1-604F-49C5-A8A0-3CF1EB24300D}"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86374" name="Footer Placeholder 5">
            <a:extLst>
              <a:ext uri="{FF2B5EF4-FFF2-40B4-BE49-F238E27FC236}">
                <a16:creationId xmlns:a16="http://schemas.microsoft.com/office/drawing/2014/main" id="{2406BAD8-4809-4D2B-BA3A-81394EA933C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86375" name="Slide Number Placeholder 6">
            <a:extLst>
              <a:ext uri="{FF2B5EF4-FFF2-40B4-BE49-F238E27FC236}">
                <a16:creationId xmlns:a16="http://schemas.microsoft.com/office/drawing/2014/main" id="{C6D7BB91-25D3-46DF-A6B0-0C87A6D5E3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717A6142-5EA2-4DB6-870C-23492BAD37A3}" type="slidenum">
              <a:rPr lang="en-US" altLang="en-US" sz="1200">
                <a:latin typeface="Arial" panose="020B0604020202020204" pitchFamily="34" charset="0"/>
              </a:rPr>
              <a:pPr/>
              <a:t>34</a:t>
            </a:fld>
            <a:endParaRPr lang="en-US" altLang="en-US" sz="120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2C43AB6B-48DB-4A79-8338-995F34CBA3FE}"/>
              </a:ext>
            </a:extLst>
          </p:cNvPr>
          <p:cNvSpPr>
            <a:spLocks noGrp="1" noRot="1" noChangeAspect="1" noTextEdit="1"/>
          </p:cNvSpPr>
          <p:nvPr>
            <p:ph type="sldImg"/>
          </p:nvPr>
        </p:nvSpPr>
        <p:spPr>
          <a:xfrm>
            <a:off x="415925" y="695325"/>
            <a:ext cx="6180138" cy="3476625"/>
          </a:xfrm>
          <a:ln/>
        </p:spPr>
      </p:sp>
      <p:sp>
        <p:nvSpPr>
          <p:cNvPr id="187395" name="Notes Placeholder 2">
            <a:extLst>
              <a:ext uri="{FF2B5EF4-FFF2-40B4-BE49-F238E27FC236}">
                <a16:creationId xmlns:a16="http://schemas.microsoft.com/office/drawing/2014/main" id="{19842AF8-B647-498E-AEF4-EAD6050E36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87396" name="Header Placeholder 3">
            <a:extLst>
              <a:ext uri="{FF2B5EF4-FFF2-40B4-BE49-F238E27FC236}">
                <a16:creationId xmlns:a16="http://schemas.microsoft.com/office/drawing/2014/main" id="{6B66B2E1-143C-4440-BBC7-C8E9CE9A89E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87397" name="Date Placeholder 4">
            <a:extLst>
              <a:ext uri="{FF2B5EF4-FFF2-40B4-BE49-F238E27FC236}">
                <a16:creationId xmlns:a16="http://schemas.microsoft.com/office/drawing/2014/main" id="{64E5B010-604C-4D7E-AC5C-D39ED2F2860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AFD72E75-A6C9-4C38-A12F-9D3B32F7C8F6}"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87398" name="Footer Placeholder 5">
            <a:extLst>
              <a:ext uri="{FF2B5EF4-FFF2-40B4-BE49-F238E27FC236}">
                <a16:creationId xmlns:a16="http://schemas.microsoft.com/office/drawing/2014/main" id="{C09E1DDE-7FD4-43A2-8D47-F4B4EC7CA38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87399" name="Slide Number Placeholder 6">
            <a:extLst>
              <a:ext uri="{FF2B5EF4-FFF2-40B4-BE49-F238E27FC236}">
                <a16:creationId xmlns:a16="http://schemas.microsoft.com/office/drawing/2014/main" id="{6AFDE96A-5602-42E7-A20D-FD3D7D0182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88CBB508-5249-42F4-9422-55FDF9741699}" type="slidenum">
              <a:rPr lang="en-US" altLang="en-US" sz="1200">
                <a:latin typeface="Arial" panose="020B0604020202020204" pitchFamily="34" charset="0"/>
              </a:rPr>
              <a:pPr/>
              <a:t>35</a:t>
            </a:fld>
            <a:endParaRPr lang="en-US" altLang="en-US" sz="120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85B061FB-7EE1-4B02-8940-99D6D33ACB02}"/>
              </a:ext>
            </a:extLst>
          </p:cNvPr>
          <p:cNvSpPr>
            <a:spLocks noGrp="1" noRot="1" noChangeAspect="1" noTextEdit="1"/>
          </p:cNvSpPr>
          <p:nvPr>
            <p:ph type="sldImg"/>
          </p:nvPr>
        </p:nvSpPr>
        <p:spPr>
          <a:xfrm>
            <a:off x="415925" y="695325"/>
            <a:ext cx="6180138" cy="3476625"/>
          </a:xfrm>
          <a:ln/>
        </p:spPr>
      </p:sp>
      <p:sp>
        <p:nvSpPr>
          <p:cNvPr id="188419" name="Notes Placeholder 2">
            <a:extLst>
              <a:ext uri="{FF2B5EF4-FFF2-40B4-BE49-F238E27FC236}">
                <a16:creationId xmlns:a16="http://schemas.microsoft.com/office/drawing/2014/main" id="{8AE4EC8C-E517-4467-A189-9537C6E07C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88420" name="Header Placeholder 3">
            <a:extLst>
              <a:ext uri="{FF2B5EF4-FFF2-40B4-BE49-F238E27FC236}">
                <a16:creationId xmlns:a16="http://schemas.microsoft.com/office/drawing/2014/main" id="{C1740EB4-60AC-46DA-BF77-D9C6D71CE42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88421" name="Date Placeholder 4">
            <a:extLst>
              <a:ext uri="{FF2B5EF4-FFF2-40B4-BE49-F238E27FC236}">
                <a16:creationId xmlns:a16="http://schemas.microsoft.com/office/drawing/2014/main" id="{C1B74C08-E52B-4BD2-986D-C6E6A0F3AA8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AFFEC054-030C-4075-B91E-F537FD109AF9}"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88422" name="Footer Placeholder 5">
            <a:extLst>
              <a:ext uri="{FF2B5EF4-FFF2-40B4-BE49-F238E27FC236}">
                <a16:creationId xmlns:a16="http://schemas.microsoft.com/office/drawing/2014/main" id="{22807C61-54A3-4DFC-B534-D010305F88F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88423" name="Slide Number Placeholder 6">
            <a:extLst>
              <a:ext uri="{FF2B5EF4-FFF2-40B4-BE49-F238E27FC236}">
                <a16:creationId xmlns:a16="http://schemas.microsoft.com/office/drawing/2014/main" id="{155AF2E3-91F9-4763-9381-AF4C690143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370CE635-F556-43D1-87C5-EC80AD079621}" type="slidenum">
              <a:rPr lang="en-US" altLang="en-US" sz="1200">
                <a:latin typeface="Arial" panose="020B0604020202020204" pitchFamily="34" charset="0"/>
              </a:rPr>
              <a:pPr/>
              <a:t>36</a:t>
            </a:fld>
            <a:endParaRPr lang="en-US" altLang="en-US" sz="120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FA5AA3A2-FF2B-4707-86A8-EB30683992C6}"/>
              </a:ext>
            </a:extLst>
          </p:cNvPr>
          <p:cNvSpPr>
            <a:spLocks noGrp="1" noRot="1" noChangeAspect="1" noTextEdit="1"/>
          </p:cNvSpPr>
          <p:nvPr>
            <p:ph type="sldImg"/>
          </p:nvPr>
        </p:nvSpPr>
        <p:spPr>
          <a:xfrm>
            <a:off x="415925" y="695325"/>
            <a:ext cx="6180138" cy="3476625"/>
          </a:xfrm>
          <a:ln/>
        </p:spPr>
      </p:sp>
      <p:sp>
        <p:nvSpPr>
          <p:cNvPr id="189443" name="Notes Placeholder 2">
            <a:extLst>
              <a:ext uri="{FF2B5EF4-FFF2-40B4-BE49-F238E27FC236}">
                <a16:creationId xmlns:a16="http://schemas.microsoft.com/office/drawing/2014/main" id="{9EF14246-79C2-4C4B-8ADC-9C69734272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89444" name="Header Placeholder 3">
            <a:extLst>
              <a:ext uri="{FF2B5EF4-FFF2-40B4-BE49-F238E27FC236}">
                <a16:creationId xmlns:a16="http://schemas.microsoft.com/office/drawing/2014/main" id="{3417135B-C30B-45CA-9036-89CDB2DAF5D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89445" name="Date Placeholder 4">
            <a:extLst>
              <a:ext uri="{FF2B5EF4-FFF2-40B4-BE49-F238E27FC236}">
                <a16:creationId xmlns:a16="http://schemas.microsoft.com/office/drawing/2014/main" id="{0321B59F-DD44-40DC-9CE1-EB1D61DFA44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BFE101D-E846-4F4E-B605-60B401FB57DC}"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89446" name="Footer Placeholder 5">
            <a:extLst>
              <a:ext uri="{FF2B5EF4-FFF2-40B4-BE49-F238E27FC236}">
                <a16:creationId xmlns:a16="http://schemas.microsoft.com/office/drawing/2014/main" id="{97C3E9B6-7C58-4F9D-928C-1B9953BB494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89447" name="Slide Number Placeholder 6">
            <a:extLst>
              <a:ext uri="{FF2B5EF4-FFF2-40B4-BE49-F238E27FC236}">
                <a16:creationId xmlns:a16="http://schemas.microsoft.com/office/drawing/2014/main" id="{FB84829D-C105-4DBB-A432-BDE6CA5128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5BEBED25-01FA-49E3-BEB3-80CBC2DE65A1}" type="slidenum">
              <a:rPr lang="en-US" altLang="en-US" sz="1200">
                <a:latin typeface="Arial" panose="020B0604020202020204" pitchFamily="34" charset="0"/>
              </a:rPr>
              <a:pPr/>
              <a:t>37</a:t>
            </a:fld>
            <a:endParaRPr lang="en-US" altLang="en-US" sz="120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B522E0D8-F183-470C-919B-C07D6652A3D9}"/>
              </a:ext>
            </a:extLst>
          </p:cNvPr>
          <p:cNvSpPr>
            <a:spLocks noGrp="1" noRot="1" noChangeAspect="1" noTextEdit="1"/>
          </p:cNvSpPr>
          <p:nvPr>
            <p:ph type="sldImg"/>
          </p:nvPr>
        </p:nvSpPr>
        <p:spPr>
          <a:xfrm>
            <a:off x="415925" y="695325"/>
            <a:ext cx="6180138" cy="3476625"/>
          </a:xfrm>
          <a:ln/>
        </p:spPr>
      </p:sp>
      <p:sp>
        <p:nvSpPr>
          <p:cNvPr id="190467" name="Notes Placeholder 2">
            <a:extLst>
              <a:ext uri="{FF2B5EF4-FFF2-40B4-BE49-F238E27FC236}">
                <a16:creationId xmlns:a16="http://schemas.microsoft.com/office/drawing/2014/main" id="{E99FDB26-CFB8-4569-8F1F-3EE79C738D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0468" name="Header Placeholder 3">
            <a:extLst>
              <a:ext uri="{FF2B5EF4-FFF2-40B4-BE49-F238E27FC236}">
                <a16:creationId xmlns:a16="http://schemas.microsoft.com/office/drawing/2014/main" id="{2C5FF8A9-1140-429A-919D-29B0E855860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90469" name="Date Placeholder 4">
            <a:extLst>
              <a:ext uri="{FF2B5EF4-FFF2-40B4-BE49-F238E27FC236}">
                <a16:creationId xmlns:a16="http://schemas.microsoft.com/office/drawing/2014/main" id="{222BAA5E-9D60-4F21-B146-ED5D0BB74BA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9062386F-9B36-404E-9832-638AF10AEA36}"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90470" name="Footer Placeholder 5">
            <a:extLst>
              <a:ext uri="{FF2B5EF4-FFF2-40B4-BE49-F238E27FC236}">
                <a16:creationId xmlns:a16="http://schemas.microsoft.com/office/drawing/2014/main" id="{378CA7EF-C587-47A4-9F9F-5B67B0969214}"/>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90471" name="Slide Number Placeholder 6">
            <a:extLst>
              <a:ext uri="{FF2B5EF4-FFF2-40B4-BE49-F238E27FC236}">
                <a16:creationId xmlns:a16="http://schemas.microsoft.com/office/drawing/2014/main" id="{53E4E854-2CFB-4146-B26A-769DAB95EF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91D0B5FA-5B26-47BC-BBF3-15E5737EA40D}" type="slidenum">
              <a:rPr lang="en-US" altLang="en-US" sz="1200">
                <a:latin typeface="Arial" panose="020B0604020202020204" pitchFamily="34" charset="0"/>
              </a:rPr>
              <a:pPr/>
              <a:t>38</a:t>
            </a:fld>
            <a:endParaRPr lang="en-US" altLang="en-US" sz="120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769CC012-1DF0-44C1-81FF-E4CB73B29552}"/>
              </a:ext>
            </a:extLst>
          </p:cNvPr>
          <p:cNvSpPr>
            <a:spLocks noGrp="1" noRot="1" noChangeAspect="1" noTextEdit="1"/>
          </p:cNvSpPr>
          <p:nvPr>
            <p:ph type="sldImg"/>
          </p:nvPr>
        </p:nvSpPr>
        <p:spPr>
          <a:xfrm>
            <a:off x="415925" y="695325"/>
            <a:ext cx="6180138" cy="3476625"/>
          </a:xfrm>
          <a:ln/>
        </p:spPr>
      </p:sp>
      <p:sp>
        <p:nvSpPr>
          <p:cNvPr id="191491" name="Notes Placeholder 2">
            <a:extLst>
              <a:ext uri="{FF2B5EF4-FFF2-40B4-BE49-F238E27FC236}">
                <a16:creationId xmlns:a16="http://schemas.microsoft.com/office/drawing/2014/main" id="{6C30659A-05DF-4FEF-ABC1-05CAE58441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1492" name="Header Placeholder 3">
            <a:extLst>
              <a:ext uri="{FF2B5EF4-FFF2-40B4-BE49-F238E27FC236}">
                <a16:creationId xmlns:a16="http://schemas.microsoft.com/office/drawing/2014/main" id="{FE522E74-0DCA-4E1B-AAFB-1FD64379576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91493" name="Date Placeholder 4">
            <a:extLst>
              <a:ext uri="{FF2B5EF4-FFF2-40B4-BE49-F238E27FC236}">
                <a16:creationId xmlns:a16="http://schemas.microsoft.com/office/drawing/2014/main" id="{3E8D7278-D377-4DD2-9570-41679130D5C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30831212-23F8-46F5-9BFA-C7F0C00207EE}"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91494" name="Footer Placeholder 5">
            <a:extLst>
              <a:ext uri="{FF2B5EF4-FFF2-40B4-BE49-F238E27FC236}">
                <a16:creationId xmlns:a16="http://schemas.microsoft.com/office/drawing/2014/main" id="{11F97CF3-A3B7-4A9E-8F2C-36B74E438CD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91495" name="Slide Number Placeholder 6">
            <a:extLst>
              <a:ext uri="{FF2B5EF4-FFF2-40B4-BE49-F238E27FC236}">
                <a16:creationId xmlns:a16="http://schemas.microsoft.com/office/drawing/2014/main" id="{63E13119-6EDA-47EC-885A-4654BCA46D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FFAC1EF9-E06E-4C83-9FC0-FCAFAAA2F2FE}" type="slidenum">
              <a:rPr lang="en-US" altLang="en-US" sz="1200">
                <a:latin typeface="Arial" panose="020B0604020202020204" pitchFamily="34" charset="0"/>
              </a:rPr>
              <a:pPr/>
              <a:t>39</a:t>
            </a:fld>
            <a:endParaRPr lang="en-US" altLang="en-US" sz="12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6630CCBD-C1F8-443A-A70B-8E18A961E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E0E28826-CB11-47EF-A61B-0CE7553EB848}" type="slidenum">
              <a:rPr lang="en-US" altLang="en-US" sz="1200">
                <a:latin typeface="Arial" panose="020B0604020202020204" pitchFamily="34" charset="0"/>
              </a:rPr>
              <a:pPr/>
              <a:t>4</a:t>
            </a:fld>
            <a:endParaRPr lang="en-US" altLang="en-US" sz="1200">
              <a:latin typeface="Arial" panose="020B0604020202020204" pitchFamily="34" charset="0"/>
            </a:endParaRPr>
          </a:p>
        </p:txBody>
      </p:sp>
      <p:sp>
        <p:nvSpPr>
          <p:cNvPr id="155651" name="Rectangle 2">
            <a:extLst>
              <a:ext uri="{FF2B5EF4-FFF2-40B4-BE49-F238E27FC236}">
                <a16:creationId xmlns:a16="http://schemas.microsoft.com/office/drawing/2014/main" id="{90EB4C0D-1355-4DE3-A0DE-A38FD9969D55}"/>
              </a:ext>
            </a:extLst>
          </p:cNvPr>
          <p:cNvSpPr>
            <a:spLocks noChangeArrowheads="1" noTextEdit="1"/>
          </p:cNvSpPr>
          <p:nvPr>
            <p:ph type="sldImg"/>
          </p:nvPr>
        </p:nvSpPr>
        <p:spPr>
          <a:xfrm>
            <a:off x="415925" y="695325"/>
            <a:ext cx="6180138" cy="3476625"/>
          </a:xfrm>
          <a:ln/>
        </p:spPr>
      </p:sp>
      <p:sp>
        <p:nvSpPr>
          <p:cNvPr id="155652" name="Rectangle 3">
            <a:extLst>
              <a:ext uri="{FF2B5EF4-FFF2-40B4-BE49-F238E27FC236}">
                <a16:creationId xmlns:a16="http://schemas.microsoft.com/office/drawing/2014/main" id="{7CFC31C8-E104-4F7B-91EF-1D55E4D39B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FA5BDF3F-DE7A-4D1C-9FC9-1EEEC5D6DF44}"/>
              </a:ext>
            </a:extLst>
          </p:cNvPr>
          <p:cNvSpPr>
            <a:spLocks noGrp="1" noRot="1" noChangeAspect="1" noTextEdit="1"/>
          </p:cNvSpPr>
          <p:nvPr>
            <p:ph type="sldImg"/>
          </p:nvPr>
        </p:nvSpPr>
        <p:spPr>
          <a:xfrm>
            <a:off x="415925" y="695325"/>
            <a:ext cx="6180138" cy="3476625"/>
          </a:xfrm>
          <a:ln/>
        </p:spPr>
      </p:sp>
      <p:sp>
        <p:nvSpPr>
          <p:cNvPr id="192515" name="Notes Placeholder 2">
            <a:extLst>
              <a:ext uri="{FF2B5EF4-FFF2-40B4-BE49-F238E27FC236}">
                <a16:creationId xmlns:a16="http://schemas.microsoft.com/office/drawing/2014/main" id="{A3C2B828-9625-4107-BE2B-10D5406507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2516" name="Header Placeholder 3">
            <a:extLst>
              <a:ext uri="{FF2B5EF4-FFF2-40B4-BE49-F238E27FC236}">
                <a16:creationId xmlns:a16="http://schemas.microsoft.com/office/drawing/2014/main" id="{F756E3C6-67C6-4BA3-9A6A-B0484CA5FF9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92517" name="Date Placeholder 4">
            <a:extLst>
              <a:ext uri="{FF2B5EF4-FFF2-40B4-BE49-F238E27FC236}">
                <a16:creationId xmlns:a16="http://schemas.microsoft.com/office/drawing/2014/main" id="{91438394-A108-46EA-8893-843B020931D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8A5786A3-FDDC-4D82-BA6D-6D82E787A18D}"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92518" name="Footer Placeholder 5">
            <a:extLst>
              <a:ext uri="{FF2B5EF4-FFF2-40B4-BE49-F238E27FC236}">
                <a16:creationId xmlns:a16="http://schemas.microsoft.com/office/drawing/2014/main" id="{26C0FD55-9316-4DBE-84FD-FB8F3ECEDB5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92519" name="Slide Number Placeholder 6">
            <a:extLst>
              <a:ext uri="{FF2B5EF4-FFF2-40B4-BE49-F238E27FC236}">
                <a16:creationId xmlns:a16="http://schemas.microsoft.com/office/drawing/2014/main" id="{4D8CE413-5A30-46E6-A389-CD0CC01E4B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ACBFCB34-14C0-4869-BBEC-1FCAB35C6B28}" type="slidenum">
              <a:rPr lang="en-US" altLang="en-US" sz="1200">
                <a:latin typeface="Arial" panose="020B0604020202020204" pitchFamily="34" charset="0"/>
              </a:rPr>
              <a:pPr/>
              <a:t>40</a:t>
            </a:fld>
            <a:endParaRPr lang="en-US" altLang="en-US" sz="12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1C58DAAB-F533-436E-9DA7-9FA496E6341A}"/>
              </a:ext>
            </a:extLst>
          </p:cNvPr>
          <p:cNvSpPr>
            <a:spLocks noGrp="1" noRot="1" noChangeAspect="1" noTextEdit="1"/>
          </p:cNvSpPr>
          <p:nvPr>
            <p:ph type="sldImg"/>
          </p:nvPr>
        </p:nvSpPr>
        <p:spPr>
          <a:xfrm>
            <a:off x="415925" y="695325"/>
            <a:ext cx="6180138" cy="3476625"/>
          </a:xfrm>
          <a:ln/>
        </p:spPr>
      </p:sp>
      <p:sp>
        <p:nvSpPr>
          <p:cNvPr id="193539" name="Notes Placeholder 2">
            <a:extLst>
              <a:ext uri="{FF2B5EF4-FFF2-40B4-BE49-F238E27FC236}">
                <a16:creationId xmlns:a16="http://schemas.microsoft.com/office/drawing/2014/main" id="{0851717F-3B5B-4F05-AAC1-44DFE7DE08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3540" name="Header Placeholder 3">
            <a:extLst>
              <a:ext uri="{FF2B5EF4-FFF2-40B4-BE49-F238E27FC236}">
                <a16:creationId xmlns:a16="http://schemas.microsoft.com/office/drawing/2014/main" id="{CD081D2A-C082-43CD-B100-DBDFBD4F6FC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93541" name="Date Placeholder 4">
            <a:extLst>
              <a:ext uri="{FF2B5EF4-FFF2-40B4-BE49-F238E27FC236}">
                <a16:creationId xmlns:a16="http://schemas.microsoft.com/office/drawing/2014/main" id="{B2E1B12A-7AAF-4493-B0CE-6BFEFC85B32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F32664B-BFCF-42D1-80F6-C83A6BB96A76}"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93542" name="Footer Placeholder 5">
            <a:extLst>
              <a:ext uri="{FF2B5EF4-FFF2-40B4-BE49-F238E27FC236}">
                <a16:creationId xmlns:a16="http://schemas.microsoft.com/office/drawing/2014/main" id="{AF7838BB-ECA0-4E15-8A94-13CE7E2D9FA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93543" name="Slide Number Placeholder 6">
            <a:extLst>
              <a:ext uri="{FF2B5EF4-FFF2-40B4-BE49-F238E27FC236}">
                <a16:creationId xmlns:a16="http://schemas.microsoft.com/office/drawing/2014/main" id="{C6B69663-829F-4E86-8184-2FC8C21BC5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63E0DC49-FB5F-4AD0-80F7-5559642D6A13}" type="slidenum">
              <a:rPr lang="en-US" altLang="en-US" sz="1200">
                <a:latin typeface="Arial" panose="020B0604020202020204" pitchFamily="34" charset="0"/>
              </a:rPr>
              <a:pPr/>
              <a:t>41</a:t>
            </a:fld>
            <a:endParaRPr lang="en-US" altLang="en-US" sz="120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E04FE51B-5EBE-4267-88BC-B92176F4104A}"/>
              </a:ext>
            </a:extLst>
          </p:cNvPr>
          <p:cNvSpPr>
            <a:spLocks noGrp="1" noRot="1" noChangeAspect="1" noTextEdit="1"/>
          </p:cNvSpPr>
          <p:nvPr>
            <p:ph type="sldImg"/>
          </p:nvPr>
        </p:nvSpPr>
        <p:spPr>
          <a:xfrm>
            <a:off x="415925" y="695325"/>
            <a:ext cx="6180138" cy="3476625"/>
          </a:xfrm>
          <a:ln/>
        </p:spPr>
      </p:sp>
      <p:sp>
        <p:nvSpPr>
          <p:cNvPr id="194563" name="Notes Placeholder 2">
            <a:extLst>
              <a:ext uri="{FF2B5EF4-FFF2-40B4-BE49-F238E27FC236}">
                <a16:creationId xmlns:a16="http://schemas.microsoft.com/office/drawing/2014/main" id="{BBA66BB1-72D4-4A49-895C-73DC2A42D1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564" name="Header Placeholder 3">
            <a:extLst>
              <a:ext uri="{FF2B5EF4-FFF2-40B4-BE49-F238E27FC236}">
                <a16:creationId xmlns:a16="http://schemas.microsoft.com/office/drawing/2014/main" id="{8A7E26D1-D212-4086-88BD-5DB2908FE4B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94565" name="Date Placeholder 4">
            <a:extLst>
              <a:ext uri="{FF2B5EF4-FFF2-40B4-BE49-F238E27FC236}">
                <a16:creationId xmlns:a16="http://schemas.microsoft.com/office/drawing/2014/main" id="{2C55B7A5-55D2-4C86-98C9-DBBADE626D3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A1C386EB-940C-4B2C-A372-F8CEB70FB596}"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94566" name="Footer Placeholder 5">
            <a:extLst>
              <a:ext uri="{FF2B5EF4-FFF2-40B4-BE49-F238E27FC236}">
                <a16:creationId xmlns:a16="http://schemas.microsoft.com/office/drawing/2014/main" id="{EA3EC00C-E17B-485C-8D64-0DB2AFB299E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94567" name="Slide Number Placeholder 6">
            <a:extLst>
              <a:ext uri="{FF2B5EF4-FFF2-40B4-BE49-F238E27FC236}">
                <a16:creationId xmlns:a16="http://schemas.microsoft.com/office/drawing/2014/main" id="{F57B6398-FEB2-43DA-A984-1F1F40F3D6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1E6A4848-DFEE-42A9-90CA-943FD9E95FF9}" type="slidenum">
              <a:rPr lang="en-US" altLang="en-US" sz="1200">
                <a:latin typeface="Arial" panose="020B0604020202020204" pitchFamily="34" charset="0"/>
              </a:rPr>
              <a:pPr/>
              <a:t>42</a:t>
            </a:fld>
            <a:endParaRPr lang="en-US" altLang="en-US" sz="120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A4615FC6-AC06-4458-9670-0260A35719EB}"/>
              </a:ext>
            </a:extLst>
          </p:cNvPr>
          <p:cNvSpPr>
            <a:spLocks noGrp="1" noRot="1" noChangeAspect="1" noTextEdit="1"/>
          </p:cNvSpPr>
          <p:nvPr>
            <p:ph type="sldImg"/>
          </p:nvPr>
        </p:nvSpPr>
        <p:spPr>
          <a:xfrm>
            <a:off x="415925" y="695325"/>
            <a:ext cx="6180138" cy="3476625"/>
          </a:xfrm>
          <a:ln/>
        </p:spPr>
      </p:sp>
      <p:sp>
        <p:nvSpPr>
          <p:cNvPr id="195587" name="Notes Placeholder 2">
            <a:extLst>
              <a:ext uri="{FF2B5EF4-FFF2-40B4-BE49-F238E27FC236}">
                <a16:creationId xmlns:a16="http://schemas.microsoft.com/office/drawing/2014/main" id="{8E2C3E81-1030-4FE5-A40D-50D7E29BFC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5588" name="Header Placeholder 3">
            <a:extLst>
              <a:ext uri="{FF2B5EF4-FFF2-40B4-BE49-F238E27FC236}">
                <a16:creationId xmlns:a16="http://schemas.microsoft.com/office/drawing/2014/main" id="{F932CD5F-D415-4826-8870-C8CF473E625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95589" name="Date Placeholder 4">
            <a:extLst>
              <a:ext uri="{FF2B5EF4-FFF2-40B4-BE49-F238E27FC236}">
                <a16:creationId xmlns:a16="http://schemas.microsoft.com/office/drawing/2014/main" id="{3B1247E2-DD6E-44BC-83BE-33515E81471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B099EEBF-0D86-4C7C-88A3-D98C32F7AFD9}"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95590" name="Footer Placeholder 5">
            <a:extLst>
              <a:ext uri="{FF2B5EF4-FFF2-40B4-BE49-F238E27FC236}">
                <a16:creationId xmlns:a16="http://schemas.microsoft.com/office/drawing/2014/main" id="{126ACC8A-B583-4DC7-A828-F0EA71688B02}"/>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95591" name="Slide Number Placeholder 6">
            <a:extLst>
              <a:ext uri="{FF2B5EF4-FFF2-40B4-BE49-F238E27FC236}">
                <a16:creationId xmlns:a16="http://schemas.microsoft.com/office/drawing/2014/main" id="{8CF4B71F-2450-4A74-958F-94E59AFA41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C9020585-32BB-4C58-8209-2237A1DC1049}" type="slidenum">
              <a:rPr lang="en-US" altLang="en-US" sz="1200">
                <a:latin typeface="Arial" panose="020B0604020202020204" pitchFamily="34" charset="0"/>
              </a:rPr>
              <a:pPr/>
              <a:t>43</a:t>
            </a:fld>
            <a:endParaRPr lang="en-US" altLang="en-US" sz="1200">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1AD0773B-1C44-4088-B41F-709983BBEACA}"/>
              </a:ext>
            </a:extLst>
          </p:cNvPr>
          <p:cNvSpPr>
            <a:spLocks noGrp="1" noRot="1" noChangeAspect="1" noTextEdit="1"/>
          </p:cNvSpPr>
          <p:nvPr>
            <p:ph type="sldImg"/>
          </p:nvPr>
        </p:nvSpPr>
        <p:spPr>
          <a:xfrm>
            <a:off x="415925" y="695325"/>
            <a:ext cx="6180138" cy="3476625"/>
          </a:xfrm>
          <a:ln/>
        </p:spPr>
      </p:sp>
      <p:sp>
        <p:nvSpPr>
          <p:cNvPr id="196611" name="Notes Placeholder 2">
            <a:extLst>
              <a:ext uri="{FF2B5EF4-FFF2-40B4-BE49-F238E27FC236}">
                <a16:creationId xmlns:a16="http://schemas.microsoft.com/office/drawing/2014/main" id="{DD0648FE-CF68-41CC-BD3A-A6505A34D7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6612" name="Header Placeholder 3">
            <a:extLst>
              <a:ext uri="{FF2B5EF4-FFF2-40B4-BE49-F238E27FC236}">
                <a16:creationId xmlns:a16="http://schemas.microsoft.com/office/drawing/2014/main" id="{A3791E00-548A-4F97-9D2B-3F5F6E794C0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96613" name="Date Placeholder 4">
            <a:extLst>
              <a:ext uri="{FF2B5EF4-FFF2-40B4-BE49-F238E27FC236}">
                <a16:creationId xmlns:a16="http://schemas.microsoft.com/office/drawing/2014/main" id="{EC601728-E5CB-423F-830F-09133935B30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25D83AF8-B02C-4C0E-AB11-F70F5B15C6FD}"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96614" name="Footer Placeholder 5">
            <a:extLst>
              <a:ext uri="{FF2B5EF4-FFF2-40B4-BE49-F238E27FC236}">
                <a16:creationId xmlns:a16="http://schemas.microsoft.com/office/drawing/2014/main" id="{884EEA01-2ED7-41CB-BC1C-EA9B9B6DA96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96615" name="Slide Number Placeholder 6">
            <a:extLst>
              <a:ext uri="{FF2B5EF4-FFF2-40B4-BE49-F238E27FC236}">
                <a16:creationId xmlns:a16="http://schemas.microsoft.com/office/drawing/2014/main" id="{F8786B88-F5CE-41C8-B16E-B4BCC63B04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1DE91E94-E051-4774-810A-E983469C6AC5}" type="slidenum">
              <a:rPr lang="en-US" altLang="en-US" sz="1200">
                <a:latin typeface="Arial" panose="020B0604020202020204" pitchFamily="34" charset="0"/>
              </a:rPr>
              <a:pPr/>
              <a:t>44</a:t>
            </a:fld>
            <a:endParaRPr lang="en-US" altLang="en-US" sz="1200">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250C8992-920E-4D97-B448-91F010839AA7}"/>
              </a:ext>
            </a:extLst>
          </p:cNvPr>
          <p:cNvSpPr>
            <a:spLocks noGrp="1" noRot="1" noChangeAspect="1" noTextEdit="1"/>
          </p:cNvSpPr>
          <p:nvPr>
            <p:ph type="sldImg"/>
          </p:nvPr>
        </p:nvSpPr>
        <p:spPr>
          <a:xfrm>
            <a:off x="415925" y="695325"/>
            <a:ext cx="6180138" cy="3476625"/>
          </a:xfrm>
          <a:ln/>
        </p:spPr>
      </p:sp>
      <p:sp>
        <p:nvSpPr>
          <p:cNvPr id="197635" name="Notes Placeholder 2">
            <a:extLst>
              <a:ext uri="{FF2B5EF4-FFF2-40B4-BE49-F238E27FC236}">
                <a16:creationId xmlns:a16="http://schemas.microsoft.com/office/drawing/2014/main" id="{EE327F68-61FB-45F6-B27B-09FF5FB68F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7636" name="Header Placeholder 3">
            <a:extLst>
              <a:ext uri="{FF2B5EF4-FFF2-40B4-BE49-F238E27FC236}">
                <a16:creationId xmlns:a16="http://schemas.microsoft.com/office/drawing/2014/main" id="{5B009AFF-E65C-4FF5-B089-25A6960A5A6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97637" name="Date Placeholder 4">
            <a:extLst>
              <a:ext uri="{FF2B5EF4-FFF2-40B4-BE49-F238E27FC236}">
                <a16:creationId xmlns:a16="http://schemas.microsoft.com/office/drawing/2014/main" id="{6E09316F-F520-4FA4-9812-4FFB7939DDC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1C6A6B79-ECFA-4A08-9495-7D9F59CDFB6D}"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97638" name="Footer Placeholder 5">
            <a:extLst>
              <a:ext uri="{FF2B5EF4-FFF2-40B4-BE49-F238E27FC236}">
                <a16:creationId xmlns:a16="http://schemas.microsoft.com/office/drawing/2014/main" id="{0A82D517-60E6-48B1-B39C-2BEABC5B8644}"/>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97639" name="Slide Number Placeholder 6">
            <a:extLst>
              <a:ext uri="{FF2B5EF4-FFF2-40B4-BE49-F238E27FC236}">
                <a16:creationId xmlns:a16="http://schemas.microsoft.com/office/drawing/2014/main" id="{03C31C14-D3B1-4D59-9A91-00C03053B6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60C63AC5-5E06-496D-BD97-4443D4CF9ABF}" type="slidenum">
              <a:rPr lang="en-US" altLang="en-US" sz="1200">
                <a:latin typeface="Arial" panose="020B0604020202020204" pitchFamily="34" charset="0"/>
              </a:rPr>
              <a:pPr/>
              <a:t>45</a:t>
            </a:fld>
            <a:endParaRPr lang="en-US" altLang="en-US" sz="120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DE2371DB-2411-49C0-9221-02BAA0B8F7F0}"/>
              </a:ext>
            </a:extLst>
          </p:cNvPr>
          <p:cNvSpPr>
            <a:spLocks noGrp="1" noRot="1" noChangeAspect="1" noTextEdit="1"/>
          </p:cNvSpPr>
          <p:nvPr>
            <p:ph type="sldImg"/>
          </p:nvPr>
        </p:nvSpPr>
        <p:spPr>
          <a:xfrm>
            <a:off x="415925" y="695325"/>
            <a:ext cx="6180138" cy="3476625"/>
          </a:xfrm>
          <a:ln/>
        </p:spPr>
      </p:sp>
      <p:sp>
        <p:nvSpPr>
          <p:cNvPr id="198659" name="Notes Placeholder 2">
            <a:extLst>
              <a:ext uri="{FF2B5EF4-FFF2-40B4-BE49-F238E27FC236}">
                <a16:creationId xmlns:a16="http://schemas.microsoft.com/office/drawing/2014/main" id="{CAD03655-ED63-4DFD-816B-76EF296304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8660" name="Header Placeholder 3">
            <a:extLst>
              <a:ext uri="{FF2B5EF4-FFF2-40B4-BE49-F238E27FC236}">
                <a16:creationId xmlns:a16="http://schemas.microsoft.com/office/drawing/2014/main" id="{BFC24A9E-3FEA-4C4A-AB9E-E16990DF4C6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98661" name="Date Placeholder 4">
            <a:extLst>
              <a:ext uri="{FF2B5EF4-FFF2-40B4-BE49-F238E27FC236}">
                <a16:creationId xmlns:a16="http://schemas.microsoft.com/office/drawing/2014/main" id="{A78D4CF4-4EC1-4410-BF39-F457C2460F0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1B514637-6BC8-4462-A46B-15AA131805C7}"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98662" name="Footer Placeholder 5">
            <a:extLst>
              <a:ext uri="{FF2B5EF4-FFF2-40B4-BE49-F238E27FC236}">
                <a16:creationId xmlns:a16="http://schemas.microsoft.com/office/drawing/2014/main" id="{55BD556B-5E08-4CC3-97B2-78D35CE93EB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98663" name="Slide Number Placeholder 6">
            <a:extLst>
              <a:ext uri="{FF2B5EF4-FFF2-40B4-BE49-F238E27FC236}">
                <a16:creationId xmlns:a16="http://schemas.microsoft.com/office/drawing/2014/main" id="{C3C5E968-42C9-4D3A-BA98-5A2915173E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9FE6E44-F62D-4597-BCED-0151C9F08970}" type="slidenum">
              <a:rPr lang="en-US" altLang="en-US" sz="1200">
                <a:latin typeface="Arial" panose="020B0604020202020204" pitchFamily="34" charset="0"/>
              </a:rPr>
              <a:pPr/>
              <a:t>46</a:t>
            </a:fld>
            <a:endParaRPr lang="en-US" altLang="en-US" sz="1200">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15FD1F5F-6596-4172-A0F3-E4831BBA223C}"/>
              </a:ext>
            </a:extLst>
          </p:cNvPr>
          <p:cNvSpPr>
            <a:spLocks noGrp="1" noRot="1" noChangeAspect="1" noTextEdit="1"/>
          </p:cNvSpPr>
          <p:nvPr>
            <p:ph type="sldImg"/>
          </p:nvPr>
        </p:nvSpPr>
        <p:spPr>
          <a:xfrm>
            <a:off x="415925" y="695325"/>
            <a:ext cx="6180138" cy="3476625"/>
          </a:xfrm>
          <a:ln/>
        </p:spPr>
      </p:sp>
      <p:sp>
        <p:nvSpPr>
          <p:cNvPr id="199683" name="Notes Placeholder 2">
            <a:extLst>
              <a:ext uri="{FF2B5EF4-FFF2-40B4-BE49-F238E27FC236}">
                <a16:creationId xmlns:a16="http://schemas.microsoft.com/office/drawing/2014/main" id="{40BAFA10-8026-4B0A-BCCE-82AAA1340F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9684" name="Header Placeholder 3">
            <a:extLst>
              <a:ext uri="{FF2B5EF4-FFF2-40B4-BE49-F238E27FC236}">
                <a16:creationId xmlns:a16="http://schemas.microsoft.com/office/drawing/2014/main" id="{73094FCB-8C28-4D3B-B25D-8A14F084A06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199685" name="Date Placeholder 4">
            <a:extLst>
              <a:ext uri="{FF2B5EF4-FFF2-40B4-BE49-F238E27FC236}">
                <a16:creationId xmlns:a16="http://schemas.microsoft.com/office/drawing/2014/main" id="{62A77D6C-39F3-4574-B0EB-E96540BE02F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55C2DB92-FF23-432E-A02B-99EB336701B2}"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199686" name="Footer Placeholder 5">
            <a:extLst>
              <a:ext uri="{FF2B5EF4-FFF2-40B4-BE49-F238E27FC236}">
                <a16:creationId xmlns:a16="http://schemas.microsoft.com/office/drawing/2014/main" id="{F082C3CE-12DC-47CB-BC16-C3A4B8D73E4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199687" name="Slide Number Placeholder 6">
            <a:extLst>
              <a:ext uri="{FF2B5EF4-FFF2-40B4-BE49-F238E27FC236}">
                <a16:creationId xmlns:a16="http://schemas.microsoft.com/office/drawing/2014/main" id="{42B41E1A-6A4A-4DEB-9E42-CEDFDF5B88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8422A003-D3BE-4557-9EC7-E12C4D6FBF13}" type="slidenum">
              <a:rPr lang="en-US" altLang="en-US" sz="1200">
                <a:latin typeface="Arial" panose="020B0604020202020204" pitchFamily="34" charset="0"/>
              </a:rPr>
              <a:pPr/>
              <a:t>47</a:t>
            </a:fld>
            <a:endParaRPr lang="en-US" altLang="en-US" sz="1200">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5AFAA400-16B5-4C1C-AC1F-AFE1DDEAB1B9}"/>
              </a:ext>
            </a:extLst>
          </p:cNvPr>
          <p:cNvSpPr>
            <a:spLocks noGrp="1" noRot="1" noChangeAspect="1" noTextEdit="1"/>
          </p:cNvSpPr>
          <p:nvPr>
            <p:ph type="sldImg"/>
          </p:nvPr>
        </p:nvSpPr>
        <p:spPr>
          <a:xfrm>
            <a:off x="415925" y="695325"/>
            <a:ext cx="6180138" cy="3476625"/>
          </a:xfrm>
          <a:ln/>
        </p:spPr>
      </p:sp>
      <p:sp>
        <p:nvSpPr>
          <p:cNvPr id="200707" name="Notes Placeholder 2">
            <a:extLst>
              <a:ext uri="{FF2B5EF4-FFF2-40B4-BE49-F238E27FC236}">
                <a16:creationId xmlns:a16="http://schemas.microsoft.com/office/drawing/2014/main" id="{6F2D9A85-07C9-4B53-898A-E031D78A3D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0708" name="Header Placeholder 3">
            <a:extLst>
              <a:ext uri="{FF2B5EF4-FFF2-40B4-BE49-F238E27FC236}">
                <a16:creationId xmlns:a16="http://schemas.microsoft.com/office/drawing/2014/main" id="{0411C5EC-369A-4495-9985-7FDB5838EB5E}"/>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200709" name="Date Placeholder 4">
            <a:extLst>
              <a:ext uri="{FF2B5EF4-FFF2-40B4-BE49-F238E27FC236}">
                <a16:creationId xmlns:a16="http://schemas.microsoft.com/office/drawing/2014/main" id="{288003E8-C165-47E1-B0EF-D167205FF4B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318A1149-BE00-410C-91C6-F9A4C8C8CA15}"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200710" name="Footer Placeholder 5">
            <a:extLst>
              <a:ext uri="{FF2B5EF4-FFF2-40B4-BE49-F238E27FC236}">
                <a16:creationId xmlns:a16="http://schemas.microsoft.com/office/drawing/2014/main" id="{84824B80-12F3-432E-9238-83AB97CEEF1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200711" name="Slide Number Placeholder 6">
            <a:extLst>
              <a:ext uri="{FF2B5EF4-FFF2-40B4-BE49-F238E27FC236}">
                <a16:creationId xmlns:a16="http://schemas.microsoft.com/office/drawing/2014/main" id="{F33FB0BA-9DFE-4538-B2CC-91138A1EFC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BFE1D6E6-0BD7-4D8B-926A-42167CAFA8E8}" type="slidenum">
              <a:rPr lang="en-US" altLang="en-US" sz="1200">
                <a:latin typeface="Arial" panose="020B0604020202020204" pitchFamily="34" charset="0"/>
              </a:rPr>
              <a:pPr/>
              <a:t>48</a:t>
            </a:fld>
            <a:endParaRPr lang="en-US" altLang="en-US" sz="1200">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EF3BEDBC-ADE2-4FAC-94D5-87B580E86803}"/>
              </a:ext>
            </a:extLst>
          </p:cNvPr>
          <p:cNvSpPr>
            <a:spLocks noGrp="1" noRot="1" noChangeAspect="1" noTextEdit="1"/>
          </p:cNvSpPr>
          <p:nvPr>
            <p:ph type="sldImg"/>
          </p:nvPr>
        </p:nvSpPr>
        <p:spPr>
          <a:xfrm>
            <a:off x="415925" y="695325"/>
            <a:ext cx="6180138" cy="3476625"/>
          </a:xfrm>
          <a:ln/>
        </p:spPr>
      </p:sp>
      <p:sp>
        <p:nvSpPr>
          <p:cNvPr id="201731" name="Notes Placeholder 2">
            <a:extLst>
              <a:ext uri="{FF2B5EF4-FFF2-40B4-BE49-F238E27FC236}">
                <a16:creationId xmlns:a16="http://schemas.microsoft.com/office/drawing/2014/main" id="{CEF7A1FB-0C84-4B76-A99E-483904CF99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1732" name="Header Placeholder 3">
            <a:extLst>
              <a:ext uri="{FF2B5EF4-FFF2-40B4-BE49-F238E27FC236}">
                <a16:creationId xmlns:a16="http://schemas.microsoft.com/office/drawing/2014/main" id="{B0A2A649-4C21-4CC2-86EE-7C9F73C3C8A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201733" name="Date Placeholder 4">
            <a:extLst>
              <a:ext uri="{FF2B5EF4-FFF2-40B4-BE49-F238E27FC236}">
                <a16:creationId xmlns:a16="http://schemas.microsoft.com/office/drawing/2014/main" id="{BE07AAC1-CEFF-4883-9D37-D1EC3D415D9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BC10C6CC-CCE3-4E31-AD79-91D9D16F5213}"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201734" name="Footer Placeholder 5">
            <a:extLst>
              <a:ext uri="{FF2B5EF4-FFF2-40B4-BE49-F238E27FC236}">
                <a16:creationId xmlns:a16="http://schemas.microsoft.com/office/drawing/2014/main" id="{2D841843-44FF-45C9-A9AA-2E11552FE6E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201735" name="Slide Number Placeholder 6">
            <a:extLst>
              <a:ext uri="{FF2B5EF4-FFF2-40B4-BE49-F238E27FC236}">
                <a16:creationId xmlns:a16="http://schemas.microsoft.com/office/drawing/2014/main" id="{413771E3-5488-473D-A208-28BC61E34E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74C75858-3CA8-4903-BBFB-8C1C177C9259}" type="slidenum">
              <a:rPr lang="en-US" altLang="en-US" sz="1200">
                <a:latin typeface="Arial" panose="020B0604020202020204" pitchFamily="34" charset="0"/>
              </a:rPr>
              <a:pPr/>
              <a:t>49</a:t>
            </a:fld>
            <a:endParaRPr lang="en-US" altLang="en-US" sz="12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087F49DD-18ED-44C5-9865-CD8EAB6F8E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561CEDA2-CC57-4C82-8DC5-189616066561}" type="slidenum">
              <a:rPr lang="en-US" altLang="en-US" sz="1200">
                <a:latin typeface="Arial" panose="020B0604020202020204" pitchFamily="34" charset="0"/>
              </a:rPr>
              <a:pPr/>
              <a:t>5</a:t>
            </a:fld>
            <a:endParaRPr lang="en-US" altLang="en-US" sz="1200">
              <a:latin typeface="Arial" panose="020B0604020202020204" pitchFamily="34" charset="0"/>
            </a:endParaRPr>
          </a:p>
        </p:txBody>
      </p:sp>
      <p:sp>
        <p:nvSpPr>
          <p:cNvPr id="156675" name="Rectangle 2">
            <a:extLst>
              <a:ext uri="{FF2B5EF4-FFF2-40B4-BE49-F238E27FC236}">
                <a16:creationId xmlns:a16="http://schemas.microsoft.com/office/drawing/2014/main" id="{F7D3BD27-CEF7-43F2-8664-6B46091F54F1}"/>
              </a:ext>
            </a:extLst>
          </p:cNvPr>
          <p:cNvSpPr>
            <a:spLocks noChangeArrowheads="1" noTextEdit="1"/>
          </p:cNvSpPr>
          <p:nvPr>
            <p:ph type="sldImg"/>
          </p:nvPr>
        </p:nvSpPr>
        <p:spPr>
          <a:xfrm>
            <a:off x="415925" y="695325"/>
            <a:ext cx="6180138" cy="3476625"/>
          </a:xfrm>
          <a:ln/>
        </p:spPr>
      </p:sp>
      <p:sp>
        <p:nvSpPr>
          <p:cNvPr id="156676" name="Rectangle 3">
            <a:extLst>
              <a:ext uri="{FF2B5EF4-FFF2-40B4-BE49-F238E27FC236}">
                <a16:creationId xmlns:a16="http://schemas.microsoft.com/office/drawing/2014/main" id="{874A78AF-D487-4821-B15F-644A1D5649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9303157B-DEBA-4391-8479-52C1BED98671}"/>
              </a:ext>
            </a:extLst>
          </p:cNvPr>
          <p:cNvSpPr>
            <a:spLocks noGrp="1" noRot="1" noChangeAspect="1" noTextEdit="1"/>
          </p:cNvSpPr>
          <p:nvPr>
            <p:ph type="sldImg"/>
          </p:nvPr>
        </p:nvSpPr>
        <p:spPr>
          <a:xfrm>
            <a:off x="415925" y="695325"/>
            <a:ext cx="6180138" cy="3476625"/>
          </a:xfrm>
          <a:ln/>
        </p:spPr>
      </p:sp>
      <p:sp>
        <p:nvSpPr>
          <p:cNvPr id="202755" name="Notes Placeholder 2">
            <a:extLst>
              <a:ext uri="{FF2B5EF4-FFF2-40B4-BE49-F238E27FC236}">
                <a16:creationId xmlns:a16="http://schemas.microsoft.com/office/drawing/2014/main" id="{6C6B4CC8-F547-4243-8016-F4CB783CE0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2756" name="Header Placeholder 3">
            <a:extLst>
              <a:ext uri="{FF2B5EF4-FFF2-40B4-BE49-F238E27FC236}">
                <a16:creationId xmlns:a16="http://schemas.microsoft.com/office/drawing/2014/main" id="{7EEE39AC-9715-4267-87A1-B0F92D1EB67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202757" name="Date Placeholder 4">
            <a:extLst>
              <a:ext uri="{FF2B5EF4-FFF2-40B4-BE49-F238E27FC236}">
                <a16:creationId xmlns:a16="http://schemas.microsoft.com/office/drawing/2014/main" id="{FF28B699-2F28-4CC2-90EC-8B82128C01B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E268D1E0-1AB3-4B15-B4C7-E7D979A78682}"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202758" name="Footer Placeholder 5">
            <a:extLst>
              <a:ext uri="{FF2B5EF4-FFF2-40B4-BE49-F238E27FC236}">
                <a16:creationId xmlns:a16="http://schemas.microsoft.com/office/drawing/2014/main" id="{C5DD6888-3BAD-4960-B15D-4B94B1F099A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202759" name="Slide Number Placeholder 6">
            <a:extLst>
              <a:ext uri="{FF2B5EF4-FFF2-40B4-BE49-F238E27FC236}">
                <a16:creationId xmlns:a16="http://schemas.microsoft.com/office/drawing/2014/main" id="{B60295FA-01D0-46AD-94B8-C39F3F6658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F806731-B75F-49B8-BA06-E7FDD736D923}" type="slidenum">
              <a:rPr lang="en-US" altLang="en-US" sz="1200">
                <a:latin typeface="Arial" panose="020B0604020202020204" pitchFamily="34" charset="0"/>
              </a:rPr>
              <a:pPr/>
              <a:t>50</a:t>
            </a:fld>
            <a:endParaRPr lang="en-US" altLang="en-US" sz="1200">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02363351-606E-4060-8B0B-5537635064F0}"/>
              </a:ext>
            </a:extLst>
          </p:cNvPr>
          <p:cNvSpPr>
            <a:spLocks noGrp="1" noRot="1" noChangeAspect="1" noTextEdit="1"/>
          </p:cNvSpPr>
          <p:nvPr>
            <p:ph type="sldImg"/>
          </p:nvPr>
        </p:nvSpPr>
        <p:spPr>
          <a:xfrm>
            <a:off x="415925" y="695325"/>
            <a:ext cx="6180138" cy="3476625"/>
          </a:xfrm>
          <a:ln/>
        </p:spPr>
      </p:sp>
      <p:sp>
        <p:nvSpPr>
          <p:cNvPr id="203779" name="Notes Placeholder 2">
            <a:extLst>
              <a:ext uri="{FF2B5EF4-FFF2-40B4-BE49-F238E27FC236}">
                <a16:creationId xmlns:a16="http://schemas.microsoft.com/office/drawing/2014/main" id="{8B207AE6-F891-4926-A49C-CBCEE5F6D2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3780" name="Header Placeholder 3">
            <a:extLst>
              <a:ext uri="{FF2B5EF4-FFF2-40B4-BE49-F238E27FC236}">
                <a16:creationId xmlns:a16="http://schemas.microsoft.com/office/drawing/2014/main" id="{7EA82E6E-ADAB-4C6D-B5C2-B48CABEA259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203781" name="Date Placeholder 4">
            <a:extLst>
              <a:ext uri="{FF2B5EF4-FFF2-40B4-BE49-F238E27FC236}">
                <a16:creationId xmlns:a16="http://schemas.microsoft.com/office/drawing/2014/main" id="{6AB95A44-3F23-4DE8-89AC-AF17F5BF216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FBFACB88-4BE3-44F1-B1AF-CD9E5BE339A8}"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203782" name="Footer Placeholder 5">
            <a:extLst>
              <a:ext uri="{FF2B5EF4-FFF2-40B4-BE49-F238E27FC236}">
                <a16:creationId xmlns:a16="http://schemas.microsoft.com/office/drawing/2014/main" id="{27BA058C-CDF7-4836-A400-04E5C01E299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203783" name="Slide Number Placeholder 6">
            <a:extLst>
              <a:ext uri="{FF2B5EF4-FFF2-40B4-BE49-F238E27FC236}">
                <a16:creationId xmlns:a16="http://schemas.microsoft.com/office/drawing/2014/main" id="{C2736565-0BCF-49D3-8702-8B97E73400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E88A0E46-4C92-4777-BA36-69DF15D5B1EC}" type="slidenum">
              <a:rPr lang="en-US" altLang="en-US" sz="1200">
                <a:latin typeface="Arial" panose="020B0604020202020204" pitchFamily="34" charset="0"/>
              </a:rPr>
              <a:pPr/>
              <a:t>51</a:t>
            </a:fld>
            <a:endParaRPr lang="en-US" altLang="en-US" sz="1200">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10242973-8A15-4E76-A0D7-13C26874F7FC}"/>
              </a:ext>
            </a:extLst>
          </p:cNvPr>
          <p:cNvSpPr>
            <a:spLocks noGrp="1" noRot="1" noChangeAspect="1" noTextEdit="1"/>
          </p:cNvSpPr>
          <p:nvPr>
            <p:ph type="sldImg"/>
          </p:nvPr>
        </p:nvSpPr>
        <p:spPr>
          <a:xfrm>
            <a:off x="415925" y="695325"/>
            <a:ext cx="6180138" cy="3476625"/>
          </a:xfrm>
          <a:ln/>
        </p:spPr>
      </p:sp>
      <p:sp>
        <p:nvSpPr>
          <p:cNvPr id="204803" name="Notes Placeholder 2">
            <a:extLst>
              <a:ext uri="{FF2B5EF4-FFF2-40B4-BE49-F238E27FC236}">
                <a16:creationId xmlns:a16="http://schemas.microsoft.com/office/drawing/2014/main" id="{AFE02F47-53E2-4E96-B94A-E553FFA49E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04" name="Header Placeholder 3">
            <a:extLst>
              <a:ext uri="{FF2B5EF4-FFF2-40B4-BE49-F238E27FC236}">
                <a16:creationId xmlns:a16="http://schemas.microsoft.com/office/drawing/2014/main" id="{76FEA257-9414-4576-AFE7-8AC09449AE1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204805" name="Date Placeholder 4">
            <a:extLst>
              <a:ext uri="{FF2B5EF4-FFF2-40B4-BE49-F238E27FC236}">
                <a16:creationId xmlns:a16="http://schemas.microsoft.com/office/drawing/2014/main" id="{E191EB93-56AE-4AE9-A549-5B7EEAC79AA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D52C13C4-DCC4-41DF-97FA-879CFBE915B2}"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204806" name="Footer Placeholder 5">
            <a:extLst>
              <a:ext uri="{FF2B5EF4-FFF2-40B4-BE49-F238E27FC236}">
                <a16:creationId xmlns:a16="http://schemas.microsoft.com/office/drawing/2014/main" id="{A99EC0A7-A0DA-4D69-97DD-00265283B17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204807" name="Slide Number Placeholder 6">
            <a:extLst>
              <a:ext uri="{FF2B5EF4-FFF2-40B4-BE49-F238E27FC236}">
                <a16:creationId xmlns:a16="http://schemas.microsoft.com/office/drawing/2014/main" id="{228E30B5-DFBE-46E5-877B-D26D9F2C34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D0422824-43B2-4277-8260-68017C03748D}" type="slidenum">
              <a:rPr lang="en-US" altLang="en-US" sz="1200">
                <a:latin typeface="Arial" panose="020B0604020202020204" pitchFamily="34" charset="0"/>
              </a:rPr>
              <a:pPr/>
              <a:t>52</a:t>
            </a:fld>
            <a:endParaRPr lang="en-US" altLang="en-US" sz="1200">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B40DFF6E-3691-4FCB-B650-6B0361A6FF6B}"/>
              </a:ext>
            </a:extLst>
          </p:cNvPr>
          <p:cNvSpPr>
            <a:spLocks noGrp="1" noRot="1" noChangeAspect="1" noTextEdit="1"/>
          </p:cNvSpPr>
          <p:nvPr>
            <p:ph type="sldImg"/>
          </p:nvPr>
        </p:nvSpPr>
        <p:spPr>
          <a:xfrm>
            <a:off x="415925" y="695325"/>
            <a:ext cx="6180138" cy="3476625"/>
          </a:xfrm>
          <a:ln/>
        </p:spPr>
      </p:sp>
      <p:sp>
        <p:nvSpPr>
          <p:cNvPr id="205827" name="Notes Placeholder 2">
            <a:extLst>
              <a:ext uri="{FF2B5EF4-FFF2-40B4-BE49-F238E27FC236}">
                <a16:creationId xmlns:a16="http://schemas.microsoft.com/office/drawing/2014/main" id="{2A205E31-B884-4E93-B59A-8E41BA0A33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5828" name="Header Placeholder 3">
            <a:extLst>
              <a:ext uri="{FF2B5EF4-FFF2-40B4-BE49-F238E27FC236}">
                <a16:creationId xmlns:a16="http://schemas.microsoft.com/office/drawing/2014/main" id="{A9BAB042-1ECB-4694-84BE-58E545AD1A0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205829" name="Date Placeholder 4">
            <a:extLst>
              <a:ext uri="{FF2B5EF4-FFF2-40B4-BE49-F238E27FC236}">
                <a16:creationId xmlns:a16="http://schemas.microsoft.com/office/drawing/2014/main" id="{A77126B1-676D-476E-8127-BC698F65B23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C2C160B9-26AC-4995-86B6-759C52A85F51}"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205830" name="Footer Placeholder 5">
            <a:extLst>
              <a:ext uri="{FF2B5EF4-FFF2-40B4-BE49-F238E27FC236}">
                <a16:creationId xmlns:a16="http://schemas.microsoft.com/office/drawing/2014/main" id="{4882B92C-BD3B-41DA-8D88-DCC8B933B4C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205831" name="Slide Number Placeholder 6">
            <a:extLst>
              <a:ext uri="{FF2B5EF4-FFF2-40B4-BE49-F238E27FC236}">
                <a16:creationId xmlns:a16="http://schemas.microsoft.com/office/drawing/2014/main" id="{9674C0CA-B597-4C35-8A78-974B988030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3BD7D49C-FB05-4C42-9DF4-62645894F27F}" type="slidenum">
              <a:rPr lang="en-US" altLang="en-US" sz="1200">
                <a:latin typeface="Arial" panose="020B0604020202020204" pitchFamily="34" charset="0"/>
              </a:rPr>
              <a:pPr/>
              <a:t>53</a:t>
            </a:fld>
            <a:endParaRPr lang="en-US" altLang="en-US" sz="1200">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002D6275-F7E9-46E7-BC77-036E642E1A17}"/>
              </a:ext>
            </a:extLst>
          </p:cNvPr>
          <p:cNvSpPr>
            <a:spLocks noGrp="1" noRot="1" noChangeAspect="1" noTextEdit="1"/>
          </p:cNvSpPr>
          <p:nvPr>
            <p:ph type="sldImg"/>
          </p:nvPr>
        </p:nvSpPr>
        <p:spPr>
          <a:xfrm>
            <a:off x="415925" y="695325"/>
            <a:ext cx="6180138" cy="3476625"/>
          </a:xfrm>
          <a:ln/>
        </p:spPr>
      </p:sp>
      <p:sp>
        <p:nvSpPr>
          <p:cNvPr id="206851" name="Notes Placeholder 2">
            <a:extLst>
              <a:ext uri="{FF2B5EF4-FFF2-40B4-BE49-F238E27FC236}">
                <a16:creationId xmlns:a16="http://schemas.microsoft.com/office/drawing/2014/main" id="{62F37682-D500-42DF-9A48-FC46100BC5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6852" name="Header Placeholder 3">
            <a:extLst>
              <a:ext uri="{FF2B5EF4-FFF2-40B4-BE49-F238E27FC236}">
                <a16:creationId xmlns:a16="http://schemas.microsoft.com/office/drawing/2014/main" id="{EA111A81-1AC6-4401-B569-96B43C7FDCC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206853" name="Date Placeholder 4">
            <a:extLst>
              <a:ext uri="{FF2B5EF4-FFF2-40B4-BE49-F238E27FC236}">
                <a16:creationId xmlns:a16="http://schemas.microsoft.com/office/drawing/2014/main" id="{F1F97A33-A355-448D-88B2-665949A8DB9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9D1DB962-FBF0-41BD-80FD-E9F49603CA0C}"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206854" name="Footer Placeholder 5">
            <a:extLst>
              <a:ext uri="{FF2B5EF4-FFF2-40B4-BE49-F238E27FC236}">
                <a16:creationId xmlns:a16="http://schemas.microsoft.com/office/drawing/2014/main" id="{E1EEEE4E-1112-417A-9EA7-5F0C341D49E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206855" name="Slide Number Placeholder 6">
            <a:extLst>
              <a:ext uri="{FF2B5EF4-FFF2-40B4-BE49-F238E27FC236}">
                <a16:creationId xmlns:a16="http://schemas.microsoft.com/office/drawing/2014/main" id="{E013CB43-FB28-486E-948F-D20E676578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6EF3E8C-3E23-4BEC-A5EC-752B2123EB61}" type="slidenum">
              <a:rPr lang="en-US" altLang="en-US" sz="1200">
                <a:latin typeface="Arial" panose="020B0604020202020204" pitchFamily="34" charset="0"/>
              </a:rPr>
              <a:pPr/>
              <a:t>54</a:t>
            </a:fld>
            <a:endParaRPr lang="en-US" altLang="en-US" sz="1200">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9712F127-8E17-4FA3-B5F7-25A4BE931F55}"/>
              </a:ext>
            </a:extLst>
          </p:cNvPr>
          <p:cNvSpPr>
            <a:spLocks noGrp="1" noRot="1" noChangeAspect="1" noTextEdit="1"/>
          </p:cNvSpPr>
          <p:nvPr>
            <p:ph type="sldImg"/>
          </p:nvPr>
        </p:nvSpPr>
        <p:spPr>
          <a:xfrm>
            <a:off x="415925" y="695325"/>
            <a:ext cx="6180138" cy="3476625"/>
          </a:xfrm>
          <a:ln/>
        </p:spPr>
      </p:sp>
      <p:sp>
        <p:nvSpPr>
          <p:cNvPr id="207875" name="Notes Placeholder 2">
            <a:extLst>
              <a:ext uri="{FF2B5EF4-FFF2-40B4-BE49-F238E27FC236}">
                <a16:creationId xmlns:a16="http://schemas.microsoft.com/office/drawing/2014/main" id="{D3435468-D6BC-417A-94E0-57291562A5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7876" name="Header Placeholder 3">
            <a:extLst>
              <a:ext uri="{FF2B5EF4-FFF2-40B4-BE49-F238E27FC236}">
                <a16:creationId xmlns:a16="http://schemas.microsoft.com/office/drawing/2014/main" id="{A1AB357D-3275-4C95-982D-98F79053E7E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207877" name="Date Placeholder 4">
            <a:extLst>
              <a:ext uri="{FF2B5EF4-FFF2-40B4-BE49-F238E27FC236}">
                <a16:creationId xmlns:a16="http://schemas.microsoft.com/office/drawing/2014/main" id="{94146D10-5DEB-4DA4-895A-145BBB10C3E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AFD36801-6385-4D76-B532-5D088A2BE0E7}"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207878" name="Footer Placeholder 5">
            <a:extLst>
              <a:ext uri="{FF2B5EF4-FFF2-40B4-BE49-F238E27FC236}">
                <a16:creationId xmlns:a16="http://schemas.microsoft.com/office/drawing/2014/main" id="{A3D16B1A-19BC-472E-8FD6-440916C0AD4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207879" name="Slide Number Placeholder 6">
            <a:extLst>
              <a:ext uri="{FF2B5EF4-FFF2-40B4-BE49-F238E27FC236}">
                <a16:creationId xmlns:a16="http://schemas.microsoft.com/office/drawing/2014/main" id="{6202AC31-67F4-489C-99C5-26E2452289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D806E9D8-0ECD-41D8-AB47-F948383628B2}" type="slidenum">
              <a:rPr lang="en-US" altLang="en-US" sz="1200">
                <a:latin typeface="Arial" panose="020B0604020202020204" pitchFamily="34" charset="0"/>
              </a:rPr>
              <a:pPr/>
              <a:t>55</a:t>
            </a:fld>
            <a:endParaRPr lang="en-US" altLang="en-US" sz="1200">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7D666A93-D94A-41A5-9207-AD8BA8F1AC35}"/>
              </a:ext>
            </a:extLst>
          </p:cNvPr>
          <p:cNvSpPr>
            <a:spLocks noGrp="1" noRot="1" noChangeAspect="1" noTextEdit="1"/>
          </p:cNvSpPr>
          <p:nvPr>
            <p:ph type="sldImg"/>
          </p:nvPr>
        </p:nvSpPr>
        <p:spPr>
          <a:xfrm>
            <a:off x="415925" y="695325"/>
            <a:ext cx="6180138" cy="3476625"/>
          </a:xfrm>
          <a:ln/>
        </p:spPr>
      </p:sp>
      <p:sp>
        <p:nvSpPr>
          <p:cNvPr id="208899" name="Notes Placeholder 2">
            <a:extLst>
              <a:ext uri="{FF2B5EF4-FFF2-40B4-BE49-F238E27FC236}">
                <a16:creationId xmlns:a16="http://schemas.microsoft.com/office/drawing/2014/main" id="{97D4466C-BC19-4E50-9A7F-C34845D9A6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8900" name="Header Placeholder 3">
            <a:extLst>
              <a:ext uri="{FF2B5EF4-FFF2-40B4-BE49-F238E27FC236}">
                <a16:creationId xmlns:a16="http://schemas.microsoft.com/office/drawing/2014/main" id="{6D7B8771-FA96-4704-A030-0D3A4DC6E25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208901" name="Date Placeholder 4">
            <a:extLst>
              <a:ext uri="{FF2B5EF4-FFF2-40B4-BE49-F238E27FC236}">
                <a16:creationId xmlns:a16="http://schemas.microsoft.com/office/drawing/2014/main" id="{C502C2FC-B576-4646-975C-6E313BBB8FF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D7C04A7F-DC80-473E-BC42-B9A232E87F2F}"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208902" name="Footer Placeholder 5">
            <a:extLst>
              <a:ext uri="{FF2B5EF4-FFF2-40B4-BE49-F238E27FC236}">
                <a16:creationId xmlns:a16="http://schemas.microsoft.com/office/drawing/2014/main" id="{79B98C27-1B07-4D55-B240-44A620E417F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208903" name="Slide Number Placeholder 6">
            <a:extLst>
              <a:ext uri="{FF2B5EF4-FFF2-40B4-BE49-F238E27FC236}">
                <a16:creationId xmlns:a16="http://schemas.microsoft.com/office/drawing/2014/main" id="{F830DFB3-2889-47C0-AFE0-36A38D8373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E49A8F99-3C60-4962-9589-5F4C82EBE13A}" type="slidenum">
              <a:rPr lang="en-US" altLang="en-US" sz="1200">
                <a:latin typeface="Arial" panose="020B0604020202020204" pitchFamily="34" charset="0"/>
              </a:rPr>
              <a:pPr/>
              <a:t>56</a:t>
            </a:fld>
            <a:endParaRPr lang="en-US" altLang="en-US" sz="1200">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1391C2A6-5009-4DB7-B29E-68698FC3480E}"/>
              </a:ext>
            </a:extLst>
          </p:cNvPr>
          <p:cNvSpPr>
            <a:spLocks noGrp="1" noRot="1" noChangeAspect="1" noTextEdit="1"/>
          </p:cNvSpPr>
          <p:nvPr>
            <p:ph type="sldImg"/>
          </p:nvPr>
        </p:nvSpPr>
        <p:spPr>
          <a:xfrm>
            <a:off x="415925" y="695325"/>
            <a:ext cx="6180138" cy="3476625"/>
          </a:xfrm>
          <a:ln/>
        </p:spPr>
      </p:sp>
      <p:sp>
        <p:nvSpPr>
          <p:cNvPr id="209923" name="Notes Placeholder 2">
            <a:extLst>
              <a:ext uri="{FF2B5EF4-FFF2-40B4-BE49-F238E27FC236}">
                <a16:creationId xmlns:a16="http://schemas.microsoft.com/office/drawing/2014/main" id="{74B7230C-EBBC-4B5E-BBAF-1802CFA8D5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9924" name="Header Placeholder 3">
            <a:extLst>
              <a:ext uri="{FF2B5EF4-FFF2-40B4-BE49-F238E27FC236}">
                <a16:creationId xmlns:a16="http://schemas.microsoft.com/office/drawing/2014/main" id="{2BB9DF83-907C-4B7B-99F4-548D319D7A6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Reconciliation Ministries Network  www.RMNI.org</a:t>
            </a:r>
          </a:p>
        </p:txBody>
      </p:sp>
      <p:sp>
        <p:nvSpPr>
          <p:cNvPr id="209925" name="Date Placeholder 4">
            <a:extLst>
              <a:ext uri="{FF2B5EF4-FFF2-40B4-BE49-F238E27FC236}">
                <a16:creationId xmlns:a16="http://schemas.microsoft.com/office/drawing/2014/main" id="{CA4AEBC3-075A-4A95-ABA0-A6D49AE58CA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BF67F01D-827D-4C3B-9F6A-AE15F6CF7C7C}" type="datetime1">
              <a:rPr lang="en-US" altLang="en-US" sz="1200" smtClean="0">
                <a:latin typeface="Arial" panose="020B0604020202020204" pitchFamily="34" charset="0"/>
              </a:rPr>
              <a:pPr/>
              <a:t>2/11/2021</a:t>
            </a:fld>
            <a:endParaRPr lang="en-US" altLang="en-US" sz="1200">
              <a:latin typeface="Arial" panose="020B0604020202020204" pitchFamily="34" charset="0"/>
            </a:endParaRPr>
          </a:p>
        </p:txBody>
      </p:sp>
      <p:sp>
        <p:nvSpPr>
          <p:cNvPr id="209926" name="Footer Placeholder 5">
            <a:extLst>
              <a:ext uri="{FF2B5EF4-FFF2-40B4-BE49-F238E27FC236}">
                <a16:creationId xmlns:a16="http://schemas.microsoft.com/office/drawing/2014/main" id="{8586641F-DF5B-48F7-BEAE-DE880F220C35}"/>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latin typeface="Arial" panose="020B0604020202020204" pitchFamily="34" charset="0"/>
              </a:rPr>
              <a:t>African Americans and Global Missions</a:t>
            </a:r>
          </a:p>
        </p:txBody>
      </p:sp>
      <p:sp>
        <p:nvSpPr>
          <p:cNvPr id="209927" name="Slide Number Placeholder 6">
            <a:extLst>
              <a:ext uri="{FF2B5EF4-FFF2-40B4-BE49-F238E27FC236}">
                <a16:creationId xmlns:a16="http://schemas.microsoft.com/office/drawing/2014/main" id="{A0AA4C4A-E816-46BF-9687-77BDC12DE8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E2F29669-178A-4147-A959-69F453543CA7}" type="slidenum">
              <a:rPr lang="en-US" altLang="en-US" sz="1200">
                <a:latin typeface="Arial" panose="020B0604020202020204" pitchFamily="34" charset="0"/>
              </a:rPr>
              <a:pPr/>
              <a:t>57</a:t>
            </a:fld>
            <a:endParaRPr lang="en-US" altLang="en-US" sz="1200">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61CF7EE3-826F-4DFB-8E7A-6ED30DF7D59D}"/>
              </a:ext>
            </a:extLst>
          </p:cNvPr>
          <p:cNvSpPr>
            <a:spLocks noGrp="1" noRot="1" noChangeAspect="1" noTextEdit="1"/>
          </p:cNvSpPr>
          <p:nvPr>
            <p:ph type="sldImg"/>
          </p:nvPr>
        </p:nvSpPr>
        <p:spPr>
          <a:xfrm>
            <a:off x="415925" y="695325"/>
            <a:ext cx="6180138" cy="3476625"/>
          </a:xfrm>
          <a:ln/>
        </p:spPr>
      </p:sp>
      <p:sp>
        <p:nvSpPr>
          <p:cNvPr id="210947" name="Notes Placeholder 2">
            <a:extLst>
              <a:ext uri="{FF2B5EF4-FFF2-40B4-BE49-F238E27FC236}">
                <a16:creationId xmlns:a16="http://schemas.microsoft.com/office/drawing/2014/main" id="{6BC10539-4D4A-4DFA-A0AE-C3143035B3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0948" name="Slide Number Placeholder 3">
            <a:extLst>
              <a:ext uri="{FF2B5EF4-FFF2-40B4-BE49-F238E27FC236}">
                <a16:creationId xmlns:a16="http://schemas.microsoft.com/office/drawing/2014/main" id="{741A2525-4C9A-4C63-8742-C213745708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7B2A58F-9171-438D-ACE2-DB2AE024BF97}" type="slidenum">
              <a:rPr lang="en-US" altLang="en-US" sz="1200">
                <a:latin typeface="Arial" panose="020B0604020202020204" pitchFamily="34" charset="0"/>
              </a:rPr>
              <a:pPr/>
              <a:t>58</a:t>
            </a:fld>
            <a:endParaRPr lang="en-US" altLang="en-US" sz="1200">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F085AF24-11ED-4901-9D4E-6A86EB202F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09510E6-B415-4F59-8342-60DB58B368D3}" type="slidenum">
              <a:rPr lang="en-US" altLang="en-US" sz="1200">
                <a:latin typeface="Arial" panose="020B0604020202020204" pitchFamily="34" charset="0"/>
              </a:rPr>
              <a:pPr/>
              <a:t>59</a:t>
            </a:fld>
            <a:endParaRPr lang="en-US" altLang="en-US" sz="1200">
              <a:latin typeface="Arial" panose="020B0604020202020204" pitchFamily="34" charset="0"/>
            </a:endParaRPr>
          </a:p>
        </p:txBody>
      </p:sp>
      <p:sp>
        <p:nvSpPr>
          <p:cNvPr id="152579" name="Rectangle 2">
            <a:extLst>
              <a:ext uri="{FF2B5EF4-FFF2-40B4-BE49-F238E27FC236}">
                <a16:creationId xmlns:a16="http://schemas.microsoft.com/office/drawing/2014/main" id="{18B4A04B-877B-4423-ABD9-69BDFD9FC1E5}"/>
              </a:ext>
            </a:extLst>
          </p:cNvPr>
          <p:cNvSpPr>
            <a:spLocks noChangeArrowheads="1" noTextEdit="1"/>
          </p:cNvSpPr>
          <p:nvPr>
            <p:ph type="sldImg"/>
          </p:nvPr>
        </p:nvSpPr>
        <p:spPr>
          <a:xfrm>
            <a:off x="415925" y="695325"/>
            <a:ext cx="6180138" cy="3476625"/>
          </a:xfrm>
          <a:ln/>
        </p:spPr>
      </p:sp>
      <p:sp>
        <p:nvSpPr>
          <p:cNvPr id="152580" name="Rectangle 3">
            <a:extLst>
              <a:ext uri="{FF2B5EF4-FFF2-40B4-BE49-F238E27FC236}">
                <a16:creationId xmlns:a16="http://schemas.microsoft.com/office/drawing/2014/main" id="{9B0A4FE0-E51B-4CE5-B0D2-FCDA134C0D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1170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CE199305-86A2-4249-BE82-AB839BB9B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C143B02-40A4-4B2F-A517-34506FF6D700}" type="slidenum">
              <a:rPr lang="en-US" altLang="en-US" sz="1200">
                <a:latin typeface="Arial" panose="020B0604020202020204" pitchFamily="34" charset="0"/>
              </a:rPr>
              <a:pPr/>
              <a:t>6</a:t>
            </a:fld>
            <a:endParaRPr lang="en-US" altLang="en-US" sz="1200">
              <a:latin typeface="Arial" panose="020B0604020202020204" pitchFamily="34" charset="0"/>
            </a:endParaRPr>
          </a:p>
        </p:txBody>
      </p:sp>
      <p:sp>
        <p:nvSpPr>
          <p:cNvPr id="157699" name="Rectangle 2">
            <a:extLst>
              <a:ext uri="{FF2B5EF4-FFF2-40B4-BE49-F238E27FC236}">
                <a16:creationId xmlns:a16="http://schemas.microsoft.com/office/drawing/2014/main" id="{9575DDA3-9E57-4175-A4CA-34F7333AA6F5}"/>
              </a:ext>
            </a:extLst>
          </p:cNvPr>
          <p:cNvSpPr>
            <a:spLocks noChangeArrowheads="1" noTextEdit="1"/>
          </p:cNvSpPr>
          <p:nvPr>
            <p:ph type="sldImg"/>
          </p:nvPr>
        </p:nvSpPr>
        <p:spPr>
          <a:xfrm>
            <a:off x="415925" y="695325"/>
            <a:ext cx="6180138" cy="3476625"/>
          </a:xfrm>
          <a:ln/>
        </p:spPr>
      </p:sp>
      <p:sp>
        <p:nvSpPr>
          <p:cNvPr id="157700" name="Rectangle 3">
            <a:extLst>
              <a:ext uri="{FF2B5EF4-FFF2-40B4-BE49-F238E27FC236}">
                <a16:creationId xmlns:a16="http://schemas.microsoft.com/office/drawing/2014/main" id="{67A93623-8FFB-4128-9D0C-175A6661D7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2E03EDD5-DF1F-471E-BBC2-126109BF0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1E53536A-1042-45C3-B366-34378E6F4FD5}" type="slidenum">
              <a:rPr lang="en-US" altLang="en-US" sz="1200">
                <a:latin typeface="Arial" panose="020B0604020202020204" pitchFamily="34" charset="0"/>
              </a:rPr>
              <a:pPr/>
              <a:t>7</a:t>
            </a:fld>
            <a:endParaRPr lang="en-US" altLang="en-US" sz="1200">
              <a:latin typeface="Arial" panose="020B0604020202020204" pitchFamily="34" charset="0"/>
            </a:endParaRPr>
          </a:p>
        </p:txBody>
      </p:sp>
      <p:sp>
        <p:nvSpPr>
          <p:cNvPr id="158723" name="Rectangle 2">
            <a:extLst>
              <a:ext uri="{FF2B5EF4-FFF2-40B4-BE49-F238E27FC236}">
                <a16:creationId xmlns:a16="http://schemas.microsoft.com/office/drawing/2014/main" id="{7B1585E5-0367-45B9-BCF4-580F1E047D6F}"/>
              </a:ext>
            </a:extLst>
          </p:cNvPr>
          <p:cNvSpPr>
            <a:spLocks noChangeArrowheads="1" noTextEdit="1"/>
          </p:cNvSpPr>
          <p:nvPr>
            <p:ph type="sldImg"/>
          </p:nvPr>
        </p:nvSpPr>
        <p:spPr>
          <a:xfrm>
            <a:off x="415925" y="695325"/>
            <a:ext cx="6180138" cy="3476625"/>
          </a:xfrm>
          <a:ln/>
        </p:spPr>
      </p:sp>
      <p:sp>
        <p:nvSpPr>
          <p:cNvPr id="158724" name="Rectangle 3">
            <a:extLst>
              <a:ext uri="{FF2B5EF4-FFF2-40B4-BE49-F238E27FC236}">
                <a16:creationId xmlns:a16="http://schemas.microsoft.com/office/drawing/2014/main" id="{CD0E7444-FA8F-4429-9D56-BDA7477711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7E99F979-D525-4052-9EF1-0D8457CDD0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2708D74C-331F-4BE8-8DDB-9DA8238573B4}" type="slidenum">
              <a:rPr lang="en-US" altLang="en-US" sz="1200">
                <a:latin typeface="Arial" panose="020B0604020202020204" pitchFamily="34" charset="0"/>
              </a:rPr>
              <a:pPr/>
              <a:t>8</a:t>
            </a:fld>
            <a:endParaRPr lang="en-US" altLang="en-US" sz="1200">
              <a:latin typeface="Arial" panose="020B0604020202020204" pitchFamily="34" charset="0"/>
            </a:endParaRPr>
          </a:p>
        </p:txBody>
      </p:sp>
      <p:sp>
        <p:nvSpPr>
          <p:cNvPr id="159747" name="Rectangle 2">
            <a:extLst>
              <a:ext uri="{FF2B5EF4-FFF2-40B4-BE49-F238E27FC236}">
                <a16:creationId xmlns:a16="http://schemas.microsoft.com/office/drawing/2014/main" id="{0AB30365-DC56-436E-9E81-90DF017A2345}"/>
              </a:ext>
            </a:extLst>
          </p:cNvPr>
          <p:cNvSpPr>
            <a:spLocks noChangeArrowheads="1" noTextEdit="1"/>
          </p:cNvSpPr>
          <p:nvPr>
            <p:ph type="sldImg"/>
          </p:nvPr>
        </p:nvSpPr>
        <p:spPr>
          <a:xfrm>
            <a:off x="415925" y="695325"/>
            <a:ext cx="6180138" cy="3476625"/>
          </a:xfrm>
          <a:ln/>
        </p:spPr>
      </p:sp>
      <p:sp>
        <p:nvSpPr>
          <p:cNvPr id="159748" name="Rectangle 3">
            <a:extLst>
              <a:ext uri="{FF2B5EF4-FFF2-40B4-BE49-F238E27FC236}">
                <a16:creationId xmlns:a16="http://schemas.microsoft.com/office/drawing/2014/main" id="{66630E51-5366-4A3B-A720-12D088C9A3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4247265B-F7B1-4D5E-898E-85D4AA8A19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55B9C8C4-B042-4D91-B5B2-215C314CA451}" type="slidenum">
              <a:rPr lang="en-US" altLang="en-US" sz="1200">
                <a:latin typeface="Arial" panose="020B0604020202020204" pitchFamily="34" charset="0"/>
              </a:rPr>
              <a:pPr/>
              <a:t>9</a:t>
            </a:fld>
            <a:endParaRPr lang="en-US" altLang="en-US" sz="1200">
              <a:latin typeface="Arial" panose="020B0604020202020204" pitchFamily="34" charset="0"/>
            </a:endParaRPr>
          </a:p>
        </p:txBody>
      </p:sp>
      <p:sp>
        <p:nvSpPr>
          <p:cNvPr id="160771" name="Rectangle 2">
            <a:extLst>
              <a:ext uri="{FF2B5EF4-FFF2-40B4-BE49-F238E27FC236}">
                <a16:creationId xmlns:a16="http://schemas.microsoft.com/office/drawing/2014/main" id="{577004C8-17E9-410D-B3AD-706BFB7BF30A}"/>
              </a:ext>
            </a:extLst>
          </p:cNvPr>
          <p:cNvSpPr>
            <a:spLocks noChangeArrowheads="1" noTextEdit="1"/>
          </p:cNvSpPr>
          <p:nvPr>
            <p:ph type="sldImg"/>
          </p:nvPr>
        </p:nvSpPr>
        <p:spPr>
          <a:xfrm>
            <a:off x="415925" y="695325"/>
            <a:ext cx="6180138" cy="3476625"/>
          </a:xfrm>
          <a:ln/>
        </p:spPr>
      </p:sp>
      <p:sp>
        <p:nvSpPr>
          <p:cNvPr id="160772" name="Rectangle 3">
            <a:extLst>
              <a:ext uri="{FF2B5EF4-FFF2-40B4-BE49-F238E27FC236}">
                <a16:creationId xmlns:a16="http://schemas.microsoft.com/office/drawing/2014/main" id="{2B5DF167-55A0-4198-ABA2-33742DE4F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1625600" y="762000"/>
            <a:ext cx="7315200" cy="3124200"/>
          </a:xfrm>
        </p:spPr>
        <p:txBody>
          <a:bodyPr anchor="ctr"/>
          <a:lstStyle>
            <a:lvl1pPr>
              <a:defRPr>
                <a:solidFill>
                  <a:srgbClr val="CCDDEE"/>
                </a:solidFill>
              </a:defRPr>
            </a:lvl1pPr>
          </a:lstStyle>
          <a:p>
            <a:r>
              <a:rPr lang="en-US"/>
              <a:t>Click to edit Master title style</a:t>
            </a:r>
          </a:p>
        </p:txBody>
      </p:sp>
      <p:sp>
        <p:nvSpPr>
          <p:cNvPr id="41987" name="Rectangle 3"/>
          <p:cNvSpPr>
            <a:spLocks noGrp="1" noChangeArrowheads="1"/>
          </p:cNvSpPr>
          <p:nvPr>
            <p:ph type="subTitle" idx="1"/>
          </p:nvPr>
        </p:nvSpPr>
        <p:spPr>
          <a:xfrm>
            <a:off x="1219200" y="5943600"/>
            <a:ext cx="8331200" cy="914400"/>
          </a:xfrm>
        </p:spPr>
        <p:txBody>
          <a:bodyPr/>
          <a:lstStyle>
            <a:lvl1pPr marL="0" indent="0" algn="r">
              <a:buFontTx/>
              <a:buNone/>
              <a:defRPr sz="2400"/>
            </a:lvl1pPr>
          </a:lstStyle>
          <a:p>
            <a:r>
              <a:rPr lang="en-US"/>
              <a:t>Click to edit Master subtitle style</a:t>
            </a:r>
          </a:p>
        </p:txBody>
      </p:sp>
      <p:sp>
        <p:nvSpPr>
          <p:cNvPr id="4" name="Rectangle 4">
            <a:extLst>
              <a:ext uri="{FF2B5EF4-FFF2-40B4-BE49-F238E27FC236}">
                <a16:creationId xmlns:a16="http://schemas.microsoft.com/office/drawing/2014/main" id="{20274669-8735-4DAA-B8A4-CF019A629075}"/>
              </a:ext>
            </a:extLst>
          </p:cNvPr>
          <p:cNvSpPr>
            <a:spLocks noGrp="1" noChangeArrowheads="1"/>
          </p:cNvSpPr>
          <p:nvPr>
            <p:ph type="dt" sz="half" idx="10"/>
          </p:nvPr>
        </p:nvSpPr>
        <p:spPr>
          <a:xfrm>
            <a:off x="1524000" y="6248400"/>
            <a:ext cx="2540000" cy="45720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6792A0-7145-428D-8A5D-56972919934B}"/>
              </a:ext>
            </a:extLst>
          </p:cNvPr>
          <p:cNvSpPr>
            <a:spLocks noGrp="1" noChangeArrowheads="1"/>
          </p:cNvSpPr>
          <p:nvPr>
            <p:ph type="ftr" sz="quarter" idx="11"/>
          </p:nvPr>
        </p:nvSpPr>
        <p:spPr>
          <a:xfrm>
            <a:off x="4775200" y="6248400"/>
            <a:ext cx="38608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707551-A82F-4FDB-8F5C-4421A1E44477}"/>
              </a:ext>
            </a:extLst>
          </p:cNvPr>
          <p:cNvSpPr>
            <a:spLocks noGrp="1" noChangeArrowheads="1"/>
          </p:cNvSpPr>
          <p:nvPr>
            <p:ph type="sldNum" sz="quarter" idx="12"/>
          </p:nvPr>
        </p:nvSpPr>
        <p:spPr>
          <a:xfrm>
            <a:off x="9347200" y="6248400"/>
            <a:ext cx="2540000" cy="457200"/>
          </a:xfrm>
        </p:spPr>
        <p:txBody>
          <a:bodyPr/>
          <a:lstStyle>
            <a:lvl1pPr>
              <a:defRPr/>
            </a:lvl1pPr>
          </a:lstStyle>
          <a:p>
            <a:fld id="{0F2ACB1D-3B26-40A8-BE73-330945C564DC}" type="slidenum">
              <a:rPr lang="en-US" altLang="en-US"/>
              <a:pPr/>
              <a:t>‹#›</a:t>
            </a:fld>
            <a:endParaRPr lang="en-US" altLang="en-US"/>
          </a:p>
        </p:txBody>
      </p:sp>
    </p:spTree>
    <p:extLst>
      <p:ext uri="{BB962C8B-B14F-4D97-AF65-F5344CB8AC3E}">
        <p14:creationId xmlns:p14="http://schemas.microsoft.com/office/powerpoint/2010/main" val="183033701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D8ED46-0271-4677-B32B-31F76EB901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F9424C-F0FF-48E5-AB5A-754708C411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FA0E69-10BA-4186-9DFF-FFC28103A73D}"/>
              </a:ext>
            </a:extLst>
          </p:cNvPr>
          <p:cNvSpPr>
            <a:spLocks noGrp="1" noChangeArrowheads="1"/>
          </p:cNvSpPr>
          <p:nvPr>
            <p:ph type="sldNum" sz="quarter" idx="12"/>
          </p:nvPr>
        </p:nvSpPr>
        <p:spPr>
          <a:ln/>
        </p:spPr>
        <p:txBody>
          <a:bodyPr/>
          <a:lstStyle>
            <a:lvl1pPr>
              <a:defRPr/>
            </a:lvl1pPr>
          </a:lstStyle>
          <a:p>
            <a:fld id="{D7044FDE-4D15-4BF3-86B7-B7C25E4E8397}" type="slidenum">
              <a:rPr lang="en-US" altLang="en-US"/>
              <a:pPr/>
              <a:t>‹#›</a:t>
            </a:fld>
            <a:endParaRPr lang="en-US" altLang="en-US"/>
          </a:p>
        </p:txBody>
      </p:sp>
    </p:spTree>
    <p:extLst>
      <p:ext uri="{BB962C8B-B14F-4D97-AF65-F5344CB8AC3E}">
        <p14:creationId xmlns:p14="http://schemas.microsoft.com/office/powerpoint/2010/main" val="1657805613"/>
      </p:ext>
    </p:extLst>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625600" y="3048001"/>
            <a:ext cx="10191749" cy="3457575"/>
          </a:xfrm>
        </p:spPr>
        <p:txBody>
          <a:bodyPr/>
          <a:lstStyle>
            <a:lvl1pPr>
              <a:buNone/>
              <a:defRPr/>
            </a:lvl1pPr>
            <a:lvl5pPr>
              <a:defRPr baseline="0"/>
            </a:lvl5pPr>
          </a:lstStyle>
          <a:p>
            <a:pPr lvl="0"/>
            <a:endParaRPr lang="en-US" dirty="0"/>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3468990855"/>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51617" y="2286000"/>
            <a:ext cx="8737600" cy="642938"/>
          </a:xfrm>
        </p:spPr>
        <p:txBody>
          <a:bodyPr/>
          <a:lstStyle/>
          <a:p>
            <a:r>
              <a:rPr lang="en-US"/>
              <a:t>Click to edit Master title style</a:t>
            </a:r>
          </a:p>
        </p:txBody>
      </p:sp>
      <p:sp>
        <p:nvSpPr>
          <p:cNvPr id="3" name="Text Placeholder 2"/>
          <p:cNvSpPr>
            <a:spLocks noGrp="1"/>
          </p:cNvSpPr>
          <p:nvPr>
            <p:ph type="body" sz="half" idx="1"/>
          </p:nvPr>
        </p:nvSpPr>
        <p:spPr>
          <a:xfrm>
            <a:off x="1568451" y="3068639"/>
            <a:ext cx="4993216"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64867" y="3068639"/>
            <a:ext cx="4995333"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184395"/>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659914"/>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828800" y="5181601"/>
            <a:ext cx="10363200" cy="917575"/>
          </a:xfrm>
        </p:spPr>
        <p:txBody>
          <a:bodyPr/>
          <a:lstStyle>
            <a:lvl1pPr algn="r">
              <a:defRPr sz="4000"/>
            </a:lvl1pPr>
          </a:lstStyle>
          <a:p>
            <a:r>
              <a:rPr lang="en-US"/>
              <a:t>Click to edit Master title style</a:t>
            </a:r>
          </a:p>
        </p:txBody>
      </p:sp>
      <p:sp>
        <p:nvSpPr>
          <p:cNvPr id="3075" name="Rectangle 3"/>
          <p:cNvSpPr>
            <a:spLocks noGrp="1" noChangeArrowheads="1"/>
          </p:cNvSpPr>
          <p:nvPr>
            <p:ph type="subTitle" idx="1"/>
          </p:nvPr>
        </p:nvSpPr>
        <p:spPr>
          <a:xfrm>
            <a:off x="3657600" y="6096000"/>
            <a:ext cx="8534400" cy="533400"/>
          </a:xfrm>
        </p:spPr>
        <p:txBody>
          <a:bodyPr/>
          <a:lstStyle>
            <a:lvl1pPr marL="0" indent="0" algn="r">
              <a:buFontTx/>
              <a:buNone/>
              <a:defRPr sz="2800">
                <a:solidFill>
                  <a:schemeClr val="bg1"/>
                </a:solidFill>
              </a:defRPr>
            </a:lvl1pPr>
          </a:lstStyle>
          <a:p>
            <a:r>
              <a:rPr lang="en-US"/>
              <a:t>Click to edit Master subtitle style</a:t>
            </a:r>
          </a:p>
        </p:txBody>
      </p:sp>
    </p:spTree>
    <p:extLst>
      <p:ext uri="{BB962C8B-B14F-4D97-AF65-F5344CB8AC3E}">
        <p14:creationId xmlns:p14="http://schemas.microsoft.com/office/powerpoint/2010/main" val="3236430939"/>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628244"/>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22822860"/>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 y="1600200"/>
            <a:ext cx="5892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892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913571"/>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837937"/>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7132004"/>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37868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457200"/>
            <a:ext cx="2895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 y="457200"/>
            <a:ext cx="8483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57D279-0D7D-4CB5-A479-091C375FAD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42E537-93DB-4FBA-B073-78059601A2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F86788-0DD6-49D2-8709-42E9B0A020B6}"/>
              </a:ext>
            </a:extLst>
          </p:cNvPr>
          <p:cNvSpPr>
            <a:spLocks noGrp="1" noChangeArrowheads="1"/>
          </p:cNvSpPr>
          <p:nvPr>
            <p:ph type="sldNum" sz="quarter" idx="12"/>
          </p:nvPr>
        </p:nvSpPr>
        <p:spPr>
          <a:ln/>
        </p:spPr>
        <p:txBody>
          <a:bodyPr/>
          <a:lstStyle>
            <a:lvl1pPr>
              <a:defRPr/>
            </a:lvl1pPr>
          </a:lstStyle>
          <a:p>
            <a:fld id="{B274CF11-8230-4742-944B-ACABB97FD40D}" type="slidenum">
              <a:rPr lang="en-US" altLang="en-US"/>
              <a:pPr/>
              <a:t>‹#›</a:t>
            </a:fld>
            <a:endParaRPr lang="en-US" altLang="en-US"/>
          </a:p>
        </p:txBody>
      </p:sp>
    </p:spTree>
    <p:extLst>
      <p:ext uri="{BB962C8B-B14F-4D97-AF65-F5344CB8AC3E}">
        <p14:creationId xmlns:p14="http://schemas.microsoft.com/office/powerpoint/2010/main" val="689152872"/>
      </p:ext>
    </p:extLst>
  </p:cSld>
  <p:clrMapOvr>
    <a:masterClrMapping/>
  </p:clrMapOvr>
  <p:transition>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2532601"/>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6207707"/>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5764942"/>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3200" y="304800"/>
            <a:ext cx="29972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 y="304800"/>
            <a:ext cx="87884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251907"/>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496597"/>
      </p:ext>
    </p:extLst>
  </p:cSld>
  <p:clrMapOvr>
    <a:masterClrMapping/>
  </p:clrMapOvr>
  <p:transition>
    <p:strips dir="r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56685" y="3475038"/>
            <a:ext cx="11078633" cy="1096962"/>
          </a:xfrm>
          <a:effectLst>
            <a:outerShdw dist="28398" dir="1593903" algn="ctr" rotWithShape="0">
              <a:srgbClr val="000000"/>
            </a:outerShdw>
          </a:effectLst>
        </p:spPr>
        <p:txBody>
          <a:bodyPr/>
          <a:lstStyle>
            <a:lvl1pPr>
              <a:defRPr sz="4600">
                <a:solidFill>
                  <a:srgbClr val="FFFFFF"/>
                </a:solidFill>
              </a:defRPr>
            </a:lvl1pPr>
          </a:lstStyle>
          <a:p>
            <a:r>
              <a:rPr lang="en-US"/>
              <a:t>Click to edit Master title style</a:t>
            </a:r>
          </a:p>
        </p:txBody>
      </p:sp>
      <p:sp>
        <p:nvSpPr>
          <p:cNvPr id="4099" name="Rectangle 3"/>
          <p:cNvSpPr>
            <a:spLocks noGrp="1" noChangeArrowheads="1"/>
          </p:cNvSpPr>
          <p:nvPr>
            <p:ph type="subTitle" idx="1"/>
          </p:nvPr>
        </p:nvSpPr>
        <p:spPr>
          <a:xfrm>
            <a:off x="556685" y="4572000"/>
            <a:ext cx="11078633" cy="533400"/>
          </a:xfrm>
          <a:effectLst>
            <a:outerShdw dist="28398" dir="1593903" algn="ctr" rotWithShape="0">
              <a:srgbClr val="000000"/>
            </a:outerShdw>
          </a:effectLst>
        </p:spPr>
        <p:txBody>
          <a:bodyPr/>
          <a:lstStyle>
            <a:lvl1pPr marL="0" indent="0" algn="ctr">
              <a:buFontTx/>
              <a:buNone/>
              <a:defRPr sz="2400">
                <a:solidFill>
                  <a:srgbClr val="FFFFFF"/>
                </a:solidFill>
              </a:defRPr>
            </a:lvl1pPr>
          </a:lstStyle>
          <a:p>
            <a:r>
              <a:rPr lang="en-US"/>
              <a:t>Click to edit Master subtitle style</a:t>
            </a:r>
          </a:p>
        </p:txBody>
      </p:sp>
      <p:sp>
        <p:nvSpPr>
          <p:cNvPr id="4" name="Rectangle 4">
            <a:extLst>
              <a:ext uri="{FF2B5EF4-FFF2-40B4-BE49-F238E27FC236}">
                <a16:creationId xmlns:a16="http://schemas.microsoft.com/office/drawing/2014/main" id="{59A8BE6A-747C-4D02-BE7F-C9AE21F19FF5}"/>
              </a:ext>
            </a:extLst>
          </p:cNvPr>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5" name="Rectangle 5">
            <a:extLst>
              <a:ext uri="{FF2B5EF4-FFF2-40B4-BE49-F238E27FC236}">
                <a16:creationId xmlns:a16="http://schemas.microsoft.com/office/drawing/2014/main" id="{869E004D-F0FD-406B-9402-A15796CB53BF}"/>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a:extLst>
              <a:ext uri="{FF2B5EF4-FFF2-40B4-BE49-F238E27FC236}">
                <a16:creationId xmlns:a16="http://schemas.microsoft.com/office/drawing/2014/main" id="{6B9B954B-594C-42A3-83A6-F5F2D5F9BBAD}"/>
              </a:ext>
            </a:extLst>
          </p:cNvPr>
          <p:cNvSpPr>
            <a:spLocks noGrp="1" noChangeArrowheads="1"/>
          </p:cNvSpPr>
          <p:nvPr>
            <p:ph type="sldNum" sz="quarter" idx="12"/>
          </p:nvPr>
        </p:nvSpPr>
        <p:spPr/>
        <p:txBody>
          <a:bodyPr/>
          <a:lstStyle>
            <a:lvl1pPr>
              <a:defRPr>
                <a:solidFill>
                  <a:srgbClr val="FFFFFF"/>
                </a:solidFill>
              </a:defRPr>
            </a:lvl1pPr>
          </a:lstStyle>
          <a:p>
            <a:fld id="{51C6AA7A-1827-4A69-A4EC-4E6FC80E37EB}" type="slidenum">
              <a:rPr lang="en-US" altLang="en-US"/>
              <a:pPr/>
              <a:t>‹#›</a:t>
            </a:fld>
            <a:endParaRPr lang="en-US" altLang="en-US"/>
          </a:p>
        </p:txBody>
      </p:sp>
    </p:spTree>
    <p:extLst>
      <p:ext uri="{BB962C8B-B14F-4D97-AF65-F5344CB8AC3E}">
        <p14:creationId xmlns:p14="http://schemas.microsoft.com/office/powerpoint/2010/main" val="27243190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304801" y="4876800"/>
            <a:ext cx="11377084" cy="914400"/>
          </a:xfrm>
          <a:effectLst>
            <a:outerShdw dist="35921" dir="2700000" algn="ctr" rotWithShape="0">
              <a:schemeClr val="tx2">
                <a:alpha val="50000"/>
              </a:schemeClr>
            </a:outerShdw>
          </a:effectLst>
        </p:spPr>
        <p:txBody>
          <a:bodyPr/>
          <a:lstStyle>
            <a:lvl1pPr algn="l">
              <a:defRPr sz="4400" b="1">
                <a:solidFill>
                  <a:srgbClr val="333399"/>
                </a:solidFill>
              </a:defRPr>
            </a:lvl1pPr>
          </a:lstStyle>
          <a:p>
            <a:r>
              <a:rPr lang="en-US"/>
              <a:t>Click to edit Master title style</a:t>
            </a:r>
          </a:p>
        </p:txBody>
      </p:sp>
      <p:sp>
        <p:nvSpPr>
          <p:cNvPr id="5125" name="Rectangle 5"/>
          <p:cNvSpPr>
            <a:spLocks noGrp="1" noChangeArrowheads="1"/>
          </p:cNvSpPr>
          <p:nvPr>
            <p:ph type="subTitle" idx="1"/>
          </p:nvPr>
        </p:nvSpPr>
        <p:spPr>
          <a:xfrm>
            <a:off x="304800" y="5811838"/>
            <a:ext cx="11379200" cy="457200"/>
          </a:xfrm>
          <a:effectLst>
            <a:outerShdw dist="17961" dir="2700000" algn="ctr" rotWithShape="0">
              <a:schemeClr val="tx2">
                <a:alpha val="50000"/>
              </a:schemeClr>
            </a:outerShdw>
          </a:effectLst>
        </p:spPr>
        <p:txBody>
          <a:bodyPr anchor="ctr">
            <a:spAutoFit/>
          </a:bodyPr>
          <a:lstStyle>
            <a:lvl1pPr marL="0" indent="0">
              <a:buFontTx/>
              <a:buNone/>
              <a:defRPr sz="2400">
                <a:solidFill>
                  <a:srgbClr val="000000"/>
                </a:solidFill>
              </a:defRPr>
            </a:lvl1pPr>
          </a:lstStyle>
          <a:p>
            <a:r>
              <a:rPr lang="en-US"/>
              <a:t>Click to edit Master subtitle style</a:t>
            </a:r>
          </a:p>
        </p:txBody>
      </p:sp>
    </p:spTree>
    <p:extLst>
      <p:ext uri="{BB962C8B-B14F-4D97-AF65-F5344CB8AC3E}">
        <p14:creationId xmlns:p14="http://schemas.microsoft.com/office/powerpoint/2010/main" val="940280257"/>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C5B21A-4D26-45B1-AAF5-0CFA77F3E31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91B3303-1E55-4B96-8B2B-C4B618171BA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A9F796A-3D1B-4900-988C-760519B20FE0}"/>
              </a:ext>
            </a:extLst>
          </p:cNvPr>
          <p:cNvSpPr>
            <a:spLocks noGrp="1" noChangeArrowheads="1"/>
          </p:cNvSpPr>
          <p:nvPr>
            <p:ph type="sldNum" sz="quarter" idx="12"/>
          </p:nvPr>
        </p:nvSpPr>
        <p:spPr/>
        <p:txBody>
          <a:bodyPr/>
          <a:lstStyle>
            <a:lvl1pPr eaLnBrk="0" hangingPunct="0">
              <a:defRPr/>
            </a:lvl1pPr>
          </a:lstStyle>
          <a:p>
            <a:fld id="{92009EB1-AD30-421D-91A8-E8A8B4FD3A98}" type="slidenum">
              <a:rPr lang="en-US" altLang="en-US"/>
              <a:pPr/>
              <a:t>‹#›</a:t>
            </a:fld>
            <a:endParaRPr lang="en-US" altLang="en-US"/>
          </a:p>
        </p:txBody>
      </p:sp>
    </p:spTree>
    <p:extLst>
      <p:ext uri="{BB962C8B-B14F-4D97-AF65-F5344CB8AC3E}">
        <p14:creationId xmlns:p14="http://schemas.microsoft.com/office/powerpoint/2010/main" val="4021326385"/>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029C1BD-AC9A-4864-90BD-D7543777502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EE76CFD8-B846-4476-9B8A-F134F33ED90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89F9D4F2-9F6D-4E8A-811F-B1DB0BC5D4EF}"/>
              </a:ext>
            </a:extLst>
          </p:cNvPr>
          <p:cNvSpPr>
            <a:spLocks noGrp="1" noChangeArrowheads="1"/>
          </p:cNvSpPr>
          <p:nvPr>
            <p:ph type="sldNum" sz="quarter" idx="12"/>
          </p:nvPr>
        </p:nvSpPr>
        <p:spPr/>
        <p:txBody>
          <a:bodyPr/>
          <a:lstStyle>
            <a:lvl1pPr eaLnBrk="0" hangingPunct="0">
              <a:defRPr/>
            </a:lvl1pPr>
          </a:lstStyle>
          <a:p>
            <a:fld id="{D5159AFA-EC80-4314-AB55-BCB7D3C0543C}" type="slidenum">
              <a:rPr lang="en-US" altLang="en-US"/>
              <a:pPr/>
              <a:t>‹#›</a:t>
            </a:fld>
            <a:endParaRPr lang="en-US" altLang="en-US"/>
          </a:p>
        </p:txBody>
      </p:sp>
    </p:spTree>
    <p:extLst>
      <p:ext uri="{BB962C8B-B14F-4D97-AF65-F5344CB8AC3E}">
        <p14:creationId xmlns:p14="http://schemas.microsoft.com/office/powerpoint/2010/main" val="3598034451"/>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70076"/>
            <a:ext cx="50800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70076"/>
            <a:ext cx="50800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918BED-12A3-4C77-9DA6-855AE906DA4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6D9EAD56-99D2-4785-97A5-F6898614C9D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980B1BC1-92DF-47A4-9455-190ED595E984}"/>
              </a:ext>
            </a:extLst>
          </p:cNvPr>
          <p:cNvSpPr>
            <a:spLocks noGrp="1" noChangeArrowheads="1"/>
          </p:cNvSpPr>
          <p:nvPr>
            <p:ph type="sldNum" sz="quarter" idx="12"/>
          </p:nvPr>
        </p:nvSpPr>
        <p:spPr/>
        <p:txBody>
          <a:bodyPr/>
          <a:lstStyle>
            <a:lvl1pPr eaLnBrk="0" hangingPunct="0">
              <a:defRPr/>
            </a:lvl1pPr>
          </a:lstStyle>
          <a:p>
            <a:fld id="{0811B828-2B41-41FF-8B75-851B87707EAC}" type="slidenum">
              <a:rPr lang="en-US" altLang="en-US"/>
              <a:pPr/>
              <a:t>‹#›</a:t>
            </a:fld>
            <a:endParaRPr lang="en-US" altLang="en-US"/>
          </a:p>
        </p:txBody>
      </p:sp>
    </p:spTree>
    <p:extLst>
      <p:ext uri="{BB962C8B-B14F-4D97-AF65-F5344CB8AC3E}">
        <p14:creationId xmlns:p14="http://schemas.microsoft.com/office/powerpoint/2010/main" val="3063824240"/>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625600" y="762000"/>
            <a:ext cx="7315200" cy="3124200"/>
          </a:xfrm>
        </p:spPr>
        <p:txBody>
          <a:bodyPr anchor="ctr"/>
          <a:lstStyle>
            <a:lvl1pPr>
              <a:defRPr>
                <a:solidFill>
                  <a:srgbClr val="CCDDEE"/>
                </a:solidFill>
              </a:defRPr>
            </a:lvl1pPr>
          </a:lstStyle>
          <a:p>
            <a:r>
              <a:rPr lang="en-US"/>
              <a:t>Click to edit Master title style</a:t>
            </a:r>
          </a:p>
        </p:txBody>
      </p:sp>
      <p:sp>
        <p:nvSpPr>
          <p:cNvPr id="46083" name="Rectangle 3"/>
          <p:cNvSpPr>
            <a:spLocks noGrp="1" noChangeArrowheads="1"/>
          </p:cNvSpPr>
          <p:nvPr>
            <p:ph type="subTitle" idx="1"/>
          </p:nvPr>
        </p:nvSpPr>
        <p:spPr>
          <a:xfrm>
            <a:off x="1219200" y="5943600"/>
            <a:ext cx="8331200" cy="914400"/>
          </a:xfrm>
        </p:spPr>
        <p:txBody>
          <a:bodyPr/>
          <a:lstStyle>
            <a:lvl1pPr marL="0" indent="0" algn="r">
              <a:buFontTx/>
              <a:buNone/>
              <a:defRPr sz="2400"/>
            </a:lvl1pPr>
          </a:lstStyle>
          <a:p>
            <a:r>
              <a:rPr lang="en-US"/>
              <a:t>Click to edit Master subtitle style</a:t>
            </a:r>
          </a:p>
        </p:txBody>
      </p:sp>
      <p:sp>
        <p:nvSpPr>
          <p:cNvPr id="4" name="Rectangle 4">
            <a:extLst>
              <a:ext uri="{FF2B5EF4-FFF2-40B4-BE49-F238E27FC236}">
                <a16:creationId xmlns:a16="http://schemas.microsoft.com/office/drawing/2014/main" id="{BD0837C5-122F-4D02-BE91-F1593FBA3822}"/>
              </a:ext>
            </a:extLst>
          </p:cNvPr>
          <p:cNvSpPr>
            <a:spLocks noGrp="1" noChangeArrowheads="1"/>
          </p:cNvSpPr>
          <p:nvPr>
            <p:ph type="dt" sz="half" idx="10"/>
          </p:nvPr>
        </p:nvSpPr>
        <p:spPr>
          <a:xfrm>
            <a:off x="1524000" y="6248400"/>
            <a:ext cx="2540000" cy="45720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D834DD-03FA-4273-97DC-8E26861E21BF}"/>
              </a:ext>
            </a:extLst>
          </p:cNvPr>
          <p:cNvSpPr>
            <a:spLocks noGrp="1" noChangeArrowheads="1"/>
          </p:cNvSpPr>
          <p:nvPr>
            <p:ph type="ftr" sz="quarter" idx="11"/>
          </p:nvPr>
        </p:nvSpPr>
        <p:spPr>
          <a:xfrm>
            <a:off x="4775200" y="6248400"/>
            <a:ext cx="38608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437254-111C-4FDA-B405-D8064EC88622}"/>
              </a:ext>
            </a:extLst>
          </p:cNvPr>
          <p:cNvSpPr>
            <a:spLocks noGrp="1" noChangeArrowheads="1"/>
          </p:cNvSpPr>
          <p:nvPr>
            <p:ph type="sldNum" sz="quarter" idx="12"/>
          </p:nvPr>
        </p:nvSpPr>
        <p:spPr>
          <a:xfrm>
            <a:off x="9347200" y="6248400"/>
            <a:ext cx="2540000" cy="457200"/>
          </a:xfrm>
        </p:spPr>
        <p:txBody>
          <a:bodyPr/>
          <a:lstStyle>
            <a:lvl1pPr>
              <a:defRPr/>
            </a:lvl1pPr>
          </a:lstStyle>
          <a:p>
            <a:fld id="{B4601850-17B6-4E5B-BC30-E417D76B8E12}" type="slidenum">
              <a:rPr lang="en-US" altLang="en-US"/>
              <a:pPr/>
              <a:t>‹#›</a:t>
            </a:fld>
            <a:endParaRPr lang="en-US" altLang="en-US"/>
          </a:p>
        </p:txBody>
      </p:sp>
    </p:spTree>
    <p:extLst>
      <p:ext uri="{BB962C8B-B14F-4D97-AF65-F5344CB8AC3E}">
        <p14:creationId xmlns:p14="http://schemas.microsoft.com/office/powerpoint/2010/main" val="338132382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56A7ED-EB85-42E2-A452-FA5236DADED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93A017C2-7729-4891-8727-1F6E51DC1F2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67ECB7CC-C608-4D22-A1D0-2FA2C4015ED1}"/>
              </a:ext>
            </a:extLst>
          </p:cNvPr>
          <p:cNvSpPr>
            <a:spLocks noGrp="1" noChangeArrowheads="1"/>
          </p:cNvSpPr>
          <p:nvPr>
            <p:ph type="sldNum" sz="quarter" idx="12"/>
          </p:nvPr>
        </p:nvSpPr>
        <p:spPr/>
        <p:txBody>
          <a:bodyPr/>
          <a:lstStyle>
            <a:lvl1pPr eaLnBrk="0" hangingPunct="0">
              <a:defRPr/>
            </a:lvl1pPr>
          </a:lstStyle>
          <a:p>
            <a:fld id="{4CBE7A43-A383-445D-9396-FD208DF93FFF}" type="slidenum">
              <a:rPr lang="en-US" altLang="en-US"/>
              <a:pPr/>
              <a:t>‹#›</a:t>
            </a:fld>
            <a:endParaRPr lang="en-US" altLang="en-US"/>
          </a:p>
        </p:txBody>
      </p:sp>
    </p:spTree>
    <p:extLst>
      <p:ext uri="{BB962C8B-B14F-4D97-AF65-F5344CB8AC3E}">
        <p14:creationId xmlns:p14="http://schemas.microsoft.com/office/powerpoint/2010/main" val="2313426641"/>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1C9F90-BA53-438E-AB77-4EBF2ECEB56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60555DC2-A653-42ED-86F4-3C40CC8CF62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2D19D9A1-EF98-456A-AA55-8C6FF1C665B5}"/>
              </a:ext>
            </a:extLst>
          </p:cNvPr>
          <p:cNvSpPr>
            <a:spLocks noGrp="1" noChangeArrowheads="1"/>
          </p:cNvSpPr>
          <p:nvPr>
            <p:ph type="sldNum" sz="quarter" idx="12"/>
          </p:nvPr>
        </p:nvSpPr>
        <p:spPr/>
        <p:txBody>
          <a:bodyPr/>
          <a:lstStyle>
            <a:lvl1pPr eaLnBrk="0" hangingPunct="0">
              <a:defRPr/>
            </a:lvl1pPr>
          </a:lstStyle>
          <a:p>
            <a:fld id="{B3BCEE12-26A3-48DC-8693-9C729A4A8A4D}" type="slidenum">
              <a:rPr lang="en-US" altLang="en-US"/>
              <a:pPr/>
              <a:t>‹#›</a:t>
            </a:fld>
            <a:endParaRPr lang="en-US" altLang="en-US"/>
          </a:p>
        </p:txBody>
      </p:sp>
    </p:spTree>
    <p:extLst>
      <p:ext uri="{BB962C8B-B14F-4D97-AF65-F5344CB8AC3E}">
        <p14:creationId xmlns:p14="http://schemas.microsoft.com/office/powerpoint/2010/main" val="2762235702"/>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83B8A3-2282-49DD-BEF4-C8C38B8E030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49A9BB43-A197-48B3-B195-334539D8D9C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CCB2EE6A-E27B-41C2-886D-8BC7243C2DBE}"/>
              </a:ext>
            </a:extLst>
          </p:cNvPr>
          <p:cNvSpPr>
            <a:spLocks noGrp="1" noChangeArrowheads="1"/>
          </p:cNvSpPr>
          <p:nvPr>
            <p:ph type="sldNum" sz="quarter" idx="12"/>
          </p:nvPr>
        </p:nvSpPr>
        <p:spPr/>
        <p:txBody>
          <a:bodyPr/>
          <a:lstStyle>
            <a:lvl1pPr eaLnBrk="0" hangingPunct="0">
              <a:defRPr/>
            </a:lvl1pPr>
          </a:lstStyle>
          <a:p>
            <a:fld id="{D3C0EB4E-96D8-419B-A982-E583FC66B7E3}" type="slidenum">
              <a:rPr lang="en-US" altLang="en-US"/>
              <a:pPr/>
              <a:t>‹#›</a:t>
            </a:fld>
            <a:endParaRPr lang="en-US" altLang="en-US"/>
          </a:p>
        </p:txBody>
      </p:sp>
    </p:spTree>
    <p:extLst>
      <p:ext uri="{BB962C8B-B14F-4D97-AF65-F5344CB8AC3E}">
        <p14:creationId xmlns:p14="http://schemas.microsoft.com/office/powerpoint/2010/main" val="763727465"/>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4E4570F-235E-4193-AB5D-CD09145CE6E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4957A1C1-B465-493F-9D43-AEA5990DFB7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6A3152A2-9D7A-44D7-A7BF-10467255BA4D}"/>
              </a:ext>
            </a:extLst>
          </p:cNvPr>
          <p:cNvSpPr>
            <a:spLocks noGrp="1" noChangeArrowheads="1"/>
          </p:cNvSpPr>
          <p:nvPr>
            <p:ph type="sldNum" sz="quarter" idx="12"/>
          </p:nvPr>
        </p:nvSpPr>
        <p:spPr/>
        <p:txBody>
          <a:bodyPr/>
          <a:lstStyle>
            <a:lvl1pPr eaLnBrk="0" hangingPunct="0">
              <a:defRPr/>
            </a:lvl1pPr>
          </a:lstStyle>
          <a:p>
            <a:fld id="{A307E11F-A9C9-4413-8A5B-7B7FE10B54AA}" type="slidenum">
              <a:rPr lang="en-US" altLang="en-US"/>
              <a:pPr/>
              <a:t>‹#›</a:t>
            </a:fld>
            <a:endParaRPr lang="en-US" altLang="en-US"/>
          </a:p>
        </p:txBody>
      </p:sp>
    </p:spTree>
    <p:extLst>
      <p:ext uri="{BB962C8B-B14F-4D97-AF65-F5344CB8AC3E}">
        <p14:creationId xmlns:p14="http://schemas.microsoft.com/office/powerpoint/2010/main" val="4234184583"/>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775042A-C37B-4DEF-BBE7-0FD828B9931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9A6EADC6-4B9E-40AA-BA01-5B24FC9DFA6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CE899866-7FD4-4C9C-AC89-360CA254B145}"/>
              </a:ext>
            </a:extLst>
          </p:cNvPr>
          <p:cNvSpPr>
            <a:spLocks noGrp="1" noChangeArrowheads="1"/>
          </p:cNvSpPr>
          <p:nvPr>
            <p:ph type="sldNum" sz="quarter" idx="12"/>
          </p:nvPr>
        </p:nvSpPr>
        <p:spPr/>
        <p:txBody>
          <a:bodyPr/>
          <a:lstStyle>
            <a:lvl1pPr eaLnBrk="0" hangingPunct="0">
              <a:defRPr/>
            </a:lvl1pPr>
          </a:lstStyle>
          <a:p>
            <a:fld id="{73750F31-9922-477F-A397-E44EC428B62C}" type="slidenum">
              <a:rPr lang="en-US" altLang="en-US"/>
              <a:pPr/>
              <a:t>‹#›</a:t>
            </a:fld>
            <a:endParaRPr lang="en-US" altLang="en-US"/>
          </a:p>
        </p:txBody>
      </p:sp>
    </p:spTree>
    <p:extLst>
      <p:ext uri="{BB962C8B-B14F-4D97-AF65-F5344CB8AC3E}">
        <p14:creationId xmlns:p14="http://schemas.microsoft.com/office/powerpoint/2010/main" val="2598340924"/>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372A83-3ED8-4275-BAE6-30847DCA1E5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730405A4-6DD2-42EF-81B6-D1A2D30D07B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FFD755D-3C4B-4D17-921C-A3D8EBA8D0C6}"/>
              </a:ext>
            </a:extLst>
          </p:cNvPr>
          <p:cNvSpPr>
            <a:spLocks noGrp="1" noChangeArrowheads="1"/>
          </p:cNvSpPr>
          <p:nvPr>
            <p:ph type="sldNum" sz="quarter" idx="12"/>
          </p:nvPr>
        </p:nvSpPr>
        <p:spPr/>
        <p:txBody>
          <a:bodyPr/>
          <a:lstStyle>
            <a:lvl1pPr eaLnBrk="0" hangingPunct="0">
              <a:defRPr/>
            </a:lvl1pPr>
          </a:lstStyle>
          <a:p>
            <a:fld id="{752CA995-9964-4486-A876-B6019F883C6A}" type="slidenum">
              <a:rPr lang="en-US" altLang="en-US"/>
              <a:pPr/>
              <a:t>‹#›</a:t>
            </a:fld>
            <a:endParaRPr lang="en-US" altLang="en-US"/>
          </a:p>
        </p:txBody>
      </p:sp>
    </p:spTree>
    <p:extLst>
      <p:ext uri="{BB962C8B-B14F-4D97-AF65-F5344CB8AC3E}">
        <p14:creationId xmlns:p14="http://schemas.microsoft.com/office/powerpoint/2010/main" val="3159665153"/>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B93EE9-3D3D-42A0-A51A-E35CA188D4F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7AC62D53-41E3-413C-84B7-45EF61064DC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39B59494-7577-4D13-9BA1-40466F0D1910}"/>
              </a:ext>
            </a:extLst>
          </p:cNvPr>
          <p:cNvSpPr>
            <a:spLocks noGrp="1" noChangeArrowheads="1"/>
          </p:cNvSpPr>
          <p:nvPr>
            <p:ph type="sldNum" sz="quarter" idx="12"/>
          </p:nvPr>
        </p:nvSpPr>
        <p:spPr/>
        <p:txBody>
          <a:bodyPr/>
          <a:lstStyle>
            <a:lvl1pPr eaLnBrk="0" hangingPunct="0">
              <a:defRPr/>
            </a:lvl1pPr>
          </a:lstStyle>
          <a:p>
            <a:fld id="{9CDDE621-A56E-4E32-9D4C-BE8278761DE4}" type="slidenum">
              <a:rPr lang="en-US" altLang="en-US"/>
              <a:pPr/>
              <a:t>‹#›</a:t>
            </a:fld>
            <a:endParaRPr lang="en-US" altLang="en-US"/>
          </a:p>
        </p:txBody>
      </p:sp>
    </p:spTree>
    <p:extLst>
      <p:ext uri="{BB962C8B-B14F-4D97-AF65-F5344CB8AC3E}">
        <p14:creationId xmlns:p14="http://schemas.microsoft.com/office/powerpoint/2010/main" val="3146094853"/>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51617" y="2286000"/>
            <a:ext cx="8737600" cy="642938"/>
          </a:xfrm>
        </p:spPr>
        <p:txBody>
          <a:bodyPr/>
          <a:lstStyle/>
          <a:p>
            <a:r>
              <a:rPr lang="en-US"/>
              <a:t>Click to edit Master title style</a:t>
            </a:r>
          </a:p>
        </p:txBody>
      </p:sp>
      <p:sp>
        <p:nvSpPr>
          <p:cNvPr id="3" name="Text Placeholder 2"/>
          <p:cNvSpPr>
            <a:spLocks noGrp="1"/>
          </p:cNvSpPr>
          <p:nvPr>
            <p:ph type="body" sz="half" idx="1"/>
          </p:nvPr>
        </p:nvSpPr>
        <p:spPr>
          <a:xfrm>
            <a:off x="1568451" y="3068639"/>
            <a:ext cx="4993216"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764867" y="3068639"/>
            <a:ext cx="4995333" cy="3457575"/>
          </a:xfrm>
        </p:spPr>
        <p:txBody>
          <a:bodyPr/>
          <a:lstStyle/>
          <a:p>
            <a:pPr lvl="0"/>
            <a:endParaRPr lang="en-US" noProof="0"/>
          </a:p>
        </p:txBody>
      </p:sp>
    </p:spTree>
    <p:extLst>
      <p:ext uri="{BB962C8B-B14F-4D97-AF65-F5344CB8AC3E}">
        <p14:creationId xmlns:p14="http://schemas.microsoft.com/office/powerpoint/2010/main" val="37400488"/>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304801" y="4876800"/>
            <a:ext cx="11377084" cy="914400"/>
          </a:xfrm>
          <a:effectLst>
            <a:outerShdw dist="35921" dir="2700000" algn="ctr" rotWithShape="0">
              <a:schemeClr val="tx2">
                <a:alpha val="50000"/>
              </a:schemeClr>
            </a:outerShdw>
          </a:effectLst>
        </p:spPr>
        <p:txBody>
          <a:bodyPr/>
          <a:lstStyle>
            <a:lvl1pPr algn="l">
              <a:defRPr sz="4400" b="1">
                <a:solidFill>
                  <a:srgbClr val="333399"/>
                </a:solidFill>
              </a:defRPr>
            </a:lvl1pPr>
          </a:lstStyle>
          <a:p>
            <a:r>
              <a:rPr lang="en-US"/>
              <a:t>Click to edit Master title style</a:t>
            </a:r>
          </a:p>
        </p:txBody>
      </p:sp>
      <p:sp>
        <p:nvSpPr>
          <p:cNvPr id="5125" name="Rectangle 5"/>
          <p:cNvSpPr>
            <a:spLocks noGrp="1" noChangeArrowheads="1"/>
          </p:cNvSpPr>
          <p:nvPr>
            <p:ph type="subTitle" idx="1"/>
          </p:nvPr>
        </p:nvSpPr>
        <p:spPr>
          <a:xfrm>
            <a:off x="304800" y="5811838"/>
            <a:ext cx="11379200" cy="457200"/>
          </a:xfrm>
          <a:effectLst>
            <a:outerShdw dist="17961" dir="2700000" algn="ctr" rotWithShape="0">
              <a:schemeClr val="tx2">
                <a:alpha val="50000"/>
              </a:schemeClr>
            </a:outerShdw>
          </a:effectLst>
        </p:spPr>
        <p:txBody>
          <a:bodyPr anchor="ctr">
            <a:spAutoFit/>
          </a:bodyPr>
          <a:lstStyle>
            <a:lvl1pPr marL="0" indent="0">
              <a:buFontTx/>
              <a:buNone/>
              <a:defRPr sz="2400">
                <a:solidFill>
                  <a:srgbClr val="000000"/>
                </a:solidFill>
              </a:defRPr>
            </a:lvl1pPr>
          </a:lstStyle>
          <a:p>
            <a:r>
              <a:rPr lang="en-US"/>
              <a:t>Click to edit Master subtitle style</a:t>
            </a:r>
          </a:p>
        </p:txBody>
      </p:sp>
    </p:spTree>
    <p:extLst>
      <p:ext uri="{BB962C8B-B14F-4D97-AF65-F5344CB8AC3E}">
        <p14:creationId xmlns:p14="http://schemas.microsoft.com/office/powerpoint/2010/main" val="1528207167"/>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CBFCB0-C124-4AFC-B35A-41B0C98F85D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68505925-21B5-45AD-8A66-2537DAB3332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AAFCDCB8-06AA-44D8-9309-722979B1CBF3}"/>
              </a:ext>
            </a:extLst>
          </p:cNvPr>
          <p:cNvSpPr>
            <a:spLocks noGrp="1" noChangeArrowheads="1"/>
          </p:cNvSpPr>
          <p:nvPr>
            <p:ph type="sldNum" sz="quarter" idx="12"/>
          </p:nvPr>
        </p:nvSpPr>
        <p:spPr/>
        <p:txBody>
          <a:bodyPr/>
          <a:lstStyle>
            <a:lvl1pPr eaLnBrk="0" hangingPunct="0">
              <a:defRPr/>
            </a:lvl1pPr>
          </a:lstStyle>
          <a:p>
            <a:fld id="{80625796-B992-4F3D-A3CA-281E930A72BE}" type="slidenum">
              <a:rPr lang="en-US" altLang="en-US"/>
              <a:pPr/>
              <a:t>‹#›</a:t>
            </a:fld>
            <a:endParaRPr lang="en-US" altLang="en-US"/>
          </a:p>
        </p:txBody>
      </p:sp>
    </p:spTree>
    <p:extLst>
      <p:ext uri="{BB962C8B-B14F-4D97-AF65-F5344CB8AC3E}">
        <p14:creationId xmlns:p14="http://schemas.microsoft.com/office/powerpoint/2010/main" val="24964554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2DD331-8BC0-4C92-8211-74C7DC68DC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05D685-E83C-4EDB-92ED-41406F7575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6DF14B-3889-41A9-95C4-0E42B9D6EE81}"/>
              </a:ext>
            </a:extLst>
          </p:cNvPr>
          <p:cNvSpPr>
            <a:spLocks noGrp="1" noChangeArrowheads="1"/>
          </p:cNvSpPr>
          <p:nvPr>
            <p:ph type="sldNum" sz="quarter" idx="12"/>
          </p:nvPr>
        </p:nvSpPr>
        <p:spPr>
          <a:ln/>
        </p:spPr>
        <p:txBody>
          <a:bodyPr/>
          <a:lstStyle>
            <a:lvl1pPr>
              <a:defRPr/>
            </a:lvl1pPr>
          </a:lstStyle>
          <a:p>
            <a:fld id="{53D80A29-A216-471E-B44F-7E566C2E232A}" type="slidenum">
              <a:rPr lang="en-US" altLang="en-US"/>
              <a:pPr/>
              <a:t>‹#›</a:t>
            </a:fld>
            <a:endParaRPr lang="en-US" altLang="en-US"/>
          </a:p>
        </p:txBody>
      </p:sp>
    </p:spTree>
    <p:extLst>
      <p:ext uri="{BB962C8B-B14F-4D97-AF65-F5344CB8AC3E}">
        <p14:creationId xmlns:p14="http://schemas.microsoft.com/office/powerpoint/2010/main" val="127860815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8804F38-8690-4F22-A784-F0722C678F1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05900D4-93EF-43BA-8BA6-A1DB57BA36B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6D848CF-AD5E-481C-8ABA-EE6B8227766B}"/>
              </a:ext>
            </a:extLst>
          </p:cNvPr>
          <p:cNvSpPr>
            <a:spLocks noGrp="1" noChangeArrowheads="1"/>
          </p:cNvSpPr>
          <p:nvPr>
            <p:ph type="sldNum" sz="quarter" idx="12"/>
          </p:nvPr>
        </p:nvSpPr>
        <p:spPr/>
        <p:txBody>
          <a:bodyPr/>
          <a:lstStyle>
            <a:lvl1pPr eaLnBrk="0" hangingPunct="0">
              <a:defRPr/>
            </a:lvl1pPr>
          </a:lstStyle>
          <a:p>
            <a:fld id="{2B00FD2C-09A7-4653-A421-4DFDE21FD4D3}" type="slidenum">
              <a:rPr lang="en-US" altLang="en-US"/>
              <a:pPr/>
              <a:t>‹#›</a:t>
            </a:fld>
            <a:endParaRPr lang="en-US" altLang="en-US"/>
          </a:p>
        </p:txBody>
      </p:sp>
    </p:spTree>
    <p:extLst>
      <p:ext uri="{BB962C8B-B14F-4D97-AF65-F5344CB8AC3E}">
        <p14:creationId xmlns:p14="http://schemas.microsoft.com/office/powerpoint/2010/main" val="3866956130"/>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70076"/>
            <a:ext cx="50800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70076"/>
            <a:ext cx="50800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EF44EF-B83E-401A-B092-AD02EC912AD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4BB96C3D-789E-4E39-A089-00918601BC3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058AEAAB-528A-423A-B2A8-005FA49DF6B8}"/>
              </a:ext>
            </a:extLst>
          </p:cNvPr>
          <p:cNvSpPr>
            <a:spLocks noGrp="1" noChangeArrowheads="1"/>
          </p:cNvSpPr>
          <p:nvPr>
            <p:ph type="sldNum" sz="quarter" idx="12"/>
          </p:nvPr>
        </p:nvSpPr>
        <p:spPr/>
        <p:txBody>
          <a:bodyPr/>
          <a:lstStyle>
            <a:lvl1pPr eaLnBrk="0" hangingPunct="0">
              <a:defRPr/>
            </a:lvl1pPr>
          </a:lstStyle>
          <a:p>
            <a:fld id="{C5E5E50A-295F-4BD1-B71C-B6F092C2D123}" type="slidenum">
              <a:rPr lang="en-US" altLang="en-US"/>
              <a:pPr/>
              <a:t>‹#›</a:t>
            </a:fld>
            <a:endParaRPr lang="en-US" altLang="en-US"/>
          </a:p>
        </p:txBody>
      </p:sp>
    </p:spTree>
    <p:extLst>
      <p:ext uri="{BB962C8B-B14F-4D97-AF65-F5344CB8AC3E}">
        <p14:creationId xmlns:p14="http://schemas.microsoft.com/office/powerpoint/2010/main" val="1571795540"/>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5056DC1-1649-4D0F-88D6-3E0B738249D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FADE65A6-6CEB-4A65-98E3-5EA19B9B521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8F06333C-1869-4921-B111-D8C193F51436}"/>
              </a:ext>
            </a:extLst>
          </p:cNvPr>
          <p:cNvSpPr>
            <a:spLocks noGrp="1" noChangeArrowheads="1"/>
          </p:cNvSpPr>
          <p:nvPr>
            <p:ph type="sldNum" sz="quarter" idx="12"/>
          </p:nvPr>
        </p:nvSpPr>
        <p:spPr/>
        <p:txBody>
          <a:bodyPr/>
          <a:lstStyle>
            <a:lvl1pPr eaLnBrk="0" hangingPunct="0">
              <a:defRPr/>
            </a:lvl1pPr>
          </a:lstStyle>
          <a:p>
            <a:fld id="{A22DC609-BB20-49FB-8783-EBECDD12029A}" type="slidenum">
              <a:rPr lang="en-US" altLang="en-US"/>
              <a:pPr/>
              <a:t>‹#›</a:t>
            </a:fld>
            <a:endParaRPr lang="en-US" altLang="en-US"/>
          </a:p>
        </p:txBody>
      </p:sp>
    </p:spTree>
    <p:extLst>
      <p:ext uri="{BB962C8B-B14F-4D97-AF65-F5344CB8AC3E}">
        <p14:creationId xmlns:p14="http://schemas.microsoft.com/office/powerpoint/2010/main" val="714329336"/>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479687-A4B2-4360-9A46-07242CEFFD4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089B39E2-D28F-41F6-AA16-6B243E130ED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42942035-DCB0-426F-A304-CB3A9F3916CB}"/>
              </a:ext>
            </a:extLst>
          </p:cNvPr>
          <p:cNvSpPr>
            <a:spLocks noGrp="1" noChangeArrowheads="1"/>
          </p:cNvSpPr>
          <p:nvPr>
            <p:ph type="sldNum" sz="quarter" idx="12"/>
          </p:nvPr>
        </p:nvSpPr>
        <p:spPr/>
        <p:txBody>
          <a:bodyPr/>
          <a:lstStyle>
            <a:lvl1pPr eaLnBrk="0" hangingPunct="0">
              <a:defRPr/>
            </a:lvl1pPr>
          </a:lstStyle>
          <a:p>
            <a:fld id="{6C6176E4-61D3-431C-A069-36C95E4CC853}" type="slidenum">
              <a:rPr lang="en-US" altLang="en-US"/>
              <a:pPr/>
              <a:t>‹#›</a:t>
            </a:fld>
            <a:endParaRPr lang="en-US" altLang="en-US"/>
          </a:p>
        </p:txBody>
      </p:sp>
    </p:spTree>
    <p:extLst>
      <p:ext uri="{BB962C8B-B14F-4D97-AF65-F5344CB8AC3E}">
        <p14:creationId xmlns:p14="http://schemas.microsoft.com/office/powerpoint/2010/main" val="2659884121"/>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5CE844-B872-47F2-AC36-5A35FC625D5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B4A5AE30-A016-4708-97B7-758FE382DF6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D89A3178-3A6C-428F-9EC3-DF7AED4217A8}"/>
              </a:ext>
            </a:extLst>
          </p:cNvPr>
          <p:cNvSpPr>
            <a:spLocks noGrp="1" noChangeArrowheads="1"/>
          </p:cNvSpPr>
          <p:nvPr>
            <p:ph type="sldNum" sz="quarter" idx="12"/>
          </p:nvPr>
        </p:nvSpPr>
        <p:spPr/>
        <p:txBody>
          <a:bodyPr/>
          <a:lstStyle>
            <a:lvl1pPr eaLnBrk="0" hangingPunct="0">
              <a:defRPr/>
            </a:lvl1pPr>
          </a:lstStyle>
          <a:p>
            <a:fld id="{B7A5B223-2638-4377-8280-25A6C6CE0420}" type="slidenum">
              <a:rPr lang="en-US" altLang="en-US"/>
              <a:pPr/>
              <a:t>‹#›</a:t>
            </a:fld>
            <a:endParaRPr lang="en-US" altLang="en-US"/>
          </a:p>
        </p:txBody>
      </p:sp>
    </p:spTree>
    <p:extLst>
      <p:ext uri="{BB962C8B-B14F-4D97-AF65-F5344CB8AC3E}">
        <p14:creationId xmlns:p14="http://schemas.microsoft.com/office/powerpoint/2010/main" val="1507043571"/>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002F75C-6506-47BC-ACA9-BF4874070F5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FFD844BB-592D-4BC8-9B67-20CB6492624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A2F31627-DB9F-4504-884C-A1EFA767FAC5}"/>
              </a:ext>
            </a:extLst>
          </p:cNvPr>
          <p:cNvSpPr>
            <a:spLocks noGrp="1" noChangeArrowheads="1"/>
          </p:cNvSpPr>
          <p:nvPr>
            <p:ph type="sldNum" sz="quarter" idx="12"/>
          </p:nvPr>
        </p:nvSpPr>
        <p:spPr/>
        <p:txBody>
          <a:bodyPr/>
          <a:lstStyle>
            <a:lvl1pPr eaLnBrk="0" hangingPunct="0">
              <a:defRPr/>
            </a:lvl1pPr>
          </a:lstStyle>
          <a:p>
            <a:fld id="{86CDED47-7CB9-4489-9F21-11B5445FA6AC}" type="slidenum">
              <a:rPr lang="en-US" altLang="en-US"/>
              <a:pPr/>
              <a:t>‹#›</a:t>
            </a:fld>
            <a:endParaRPr lang="en-US" altLang="en-US"/>
          </a:p>
        </p:txBody>
      </p:sp>
    </p:spTree>
    <p:extLst>
      <p:ext uri="{BB962C8B-B14F-4D97-AF65-F5344CB8AC3E}">
        <p14:creationId xmlns:p14="http://schemas.microsoft.com/office/powerpoint/2010/main" val="362868158"/>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47C0FE4-9E6A-4CF6-A54C-ADA26EA2637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6E7E33EA-4D0C-42F8-BD38-FFBD6F816C4A}"/>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B22115EF-0825-489C-AB1A-C61297514B1D}"/>
              </a:ext>
            </a:extLst>
          </p:cNvPr>
          <p:cNvSpPr>
            <a:spLocks noGrp="1" noChangeArrowheads="1"/>
          </p:cNvSpPr>
          <p:nvPr>
            <p:ph type="sldNum" sz="quarter" idx="12"/>
          </p:nvPr>
        </p:nvSpPr>
        <p:spPr/>
        <p:txBody>
          <a:bodyPr/>
          <a:lstStyle>
            <a:lvl1pPr eaLnBrk="0" hangingPunct="0">
              <a:defRPr/>
            </a:lvl1pPr>
          </a:lstStyle>
          <a:p>
            <a:fld id="{B966E3EB-38AE-40E2-9FA1-F62AC3B77FD6}" type="slidenum">
              <a:rPr lang="en-US" altLang="en-US"/>
              <a:pPr/>
              <a:t>‹#›</a:t>
            </a:fld>
            <a:endParaRPr lang="en-US" altLang="en-US"/>
          </a:p>
        </p:txBody>
      </p:sp>
    </p:spTree>
    <p:extLst>
      <p:ext uri="{BB962C8B-B14F-4D97-AF65-F5344CB8AC3E}">
        <p14:creationId xmlns:p14="http://schemas.microsoft.com/office/powerpoint/2010/main" val="1906773384"/>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C3317D-0B8F-4B68-9180-273E6C1F4D7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2EDE2DD-3452-4237-A9A1-8B672A41477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7B84D52A-F5FD-46E0-8F44-CC9D0E6316F9}"/>
              </a:ext>
            </a:extLst>
          </p:cNvPr>
          <p:cNvSpPr>
            <a:spLocks noGrp="1" noChangeArrowheads="1"/>
          </p:cNvSpPr>
          <p:nvPr>
            <p:ph type="sldNum" sz="quarter" idx="12"/>
          </p:nvPr>
        </p:nvSpPr>
        <p:spPr/>
        <p:txBody>
          <a:bodyPr/>
          <a:lstStyle>
            <a:lvl1pPr eaLnBrk="0" hangingPunct="0">
              <a:defRPr/>
            </a:lvl1pPr>
          </a:lstStyle>
          <a:p>
            <a:fld id="{73FDBF06-AF90-4B8E-912B-70CBD3F2A4F8}" type="slidenum">
              <a:rPr lang="en-US" altLang="en-US"/>
              <a:pPr/>
              <a:t>‹#›</a:t>
            </a:fld>
            <a:endParaRPr lang="en-US" altLang="en-US"/>
          </a:p>
        </p:txBody>
      </p:sp>
    </p:spTree>
    <p:extLst>
      <p:ext uri="{BB962C8B-B14F-4D97-AF65-F5344CB8AC3E}">
        <p14:creationId xmlns:p14="http://schemas.microsoft.com/office/powerpoint/2010/main" val="1954582487"/>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A97EC0-BFF1-41B3-849B-959D6EF76D0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95BA6DA-BB37-4F88-82E0-73FD1AC1F74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72C74D5D-E8FC-480F-ACDE-78FA8B1BD9E2}"/>
              </a:ext>
            </a:extLst>
          </p:cNvPr>
          <p:cNvSpPr>
            <a:spLocks noGrp="1" noChangeArrowheads="1"/>
          </p:cNvSpPr>
          <p:nvPr>
            <p:ph type="sldNum" sz="quarter" idx="12"/>
          </p:nvPr>
        </p:nvSpPr>
        <p:spPr/>
        <p:txBody>
          <a:bodyPr/>
          <a:lstStyle>
            <a:lvl1pPr eaLnBrk="0" hangingPunct="0">
              <a:defRPr/>
            </a:lvl1pPr>
          </a:lstStyle>
          <a:p>
            <a:fld id="{0F957972-A7F0-4436-9B69-0EB68B3E10A8}" type="slidenum">
              <a:rPr lang="en-US" altLang="en-US"/>
              <a:pPr/>
              <a:t>‹#›</a:t>
            </a:fld>
            <a:endParaRPr lang="en-US" altLang="en-US"/>
          </a:p>
        </p:txBody>
      </p:sp>
    </p:spTree>
    <p:extLst>
      <p:ext uri="{BB962C8B-B14F-4D97-AF65-F5344CB8AC3E}">
        <p14:creationId xmlns:p14="http://schemas.microsoft.com/office/powerpoint/2010/main" val="538505314"/>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51617" y="2286000"/>
            <a:ext cx="8737600" cy="642938"/>
          </a:xfrm>
        </p:spPr>
        <p:txBody>
          <a:bodyPr/>
          <a:lstStyle/>
          <a:p>
            <a:r>
              <a:rPr lang="en-US"/>
              <a:t>Click to edit Master title style</a:t>
            </a:r>
          </a:p>
        </p:txBody>
      </p:sp>
      <p:sp>
        <p:nvSpPr>
          <p:cNvPr id="3" name="Text Placeholder 2"/>
          <p:cNvSpPr>
            <a:spLocks noGrp="1"/>
          </p:cNvSpPr>
          <p:nvPr>
            <p:ph type="body" sz="half" idx="1"/>
          </p:nvPr>
        </p:nvSpPr>
        <p:spPr>
          <a:xfrm>
            <a:off x="1568451" y="3068639"/>
            <a:ext cx="4993216"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764867" y="3068639"/>
            <a:ext cx="4995333" cy="3457575"/>
          </a:xfrm>
        </p:spPr>
        <p:txBody>
          <a:bodyPr/>
          <a:lstStyle/>
          <a:p>
            <a:pPr lvl="0"/>
            <a:endParaRPr lang="en-US" noProof="0"/>
          </a:p>
        </p:txBody>
      </p:sp>
    </p:spTree>
    <p:extLst>
      <p:ext uri="{BB962C8B-B14F-4D97-AF65-F5344CB8AC3E}">
        <p14:creationId xmlns:p14="http://schemas.microsoft.com/office/powerpoint/2010/main" val="1812529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E11699-BD57-4D8F-93C1-0D22932EB5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D6FA6A-FCAC-4673-A110-DC58F34812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DAAD4B-FB19-4C01-8A7B-020A45525095}"/>
              </a:ext>
            </a:extLst>
          </p:cNvPr>
          <p:cNvSpPr>
            <a:spLocks noGrp="1" noChangeArrowheads="1"/>
          </p:cNvSpPr>
          <p:nvPr>
            <p:ph type="sldNum" sz="quarter" idx="12"/>
          </p:nvPr>
        </p:nvSpPr>
        <p:spPr>
          <a:ln/>
        </p:spPr>
        <p:txBody>
          <a:bodyPr/>
          <a:lstStyle>
            <a:lvl1pPr>
              <a:defRPr/>
            </a:lvl1pPr>
          </a:lstStyle>
          <a:p>
            <a:fld id="{3E13D901-130A-421B-B01E-BDA4F89B4856}" type="slidenum">
              <a:rPr lang="en-US" altLang="en-US"/>
              <a:pPr/>
              <a:t>‹#›</a:t>
            </a:fld>
            <a:endParaRPr lang="en-US" altLang="en-US"/>
          </a:p>
        </p:txBody>
      </p:sp>
    </p:spTree>
    <p:extLst>
      <p:ext uri="{BB962C8B-B14F-4D97-AF65-F5344CB8AC3E}">
        <p14:creationId xmlns:p14="http://schemas.microsoft.com/office/powerpoint/2010/main" val="363769369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304801" y="4876800"/>
            <a:ext cx="11377084" cy="914400"/>
          </a:xfrm>
          <a:effectLst>
            <a:outerShdw dist="35921" dir="2700000" algn="ctr" rotWithShape="0">
              <a:schemeClr val="tx2">
                <a:alpha val="50000"/>
              </a:schemeClr>
            </a:outerShdw>
          </a:effectLst>
        </p:spPr>
        <p:txBody>
          <a:bodyPr/>
          <a:lstStyle>
            <a:lvl1pPr algn="l">
              <a:defRPr sz="4400" b="1">
                <a:solidFill>
                  <a:srgbClr val="333399"/>
                </a:solidFill>
              </a:defRPr>
            </a:lvl1pPr>
          </a:lstStyle>
          <a:p>
            <a:r>
              <a:rPr lang="en-US"/>
              <a:t>Click to edit Master title style</a:t>
            </a:r>
          </a:p>
        </p:txBody>
      </p:sp>
      <p:sp>
        <p:nvSpPr>
          <p:cNvPr id="5125" name="Rectangle 5"/>
          <p:cNvSpPr>
            <a:spLocks noGrp="1" noChangeArrowheads="1"/>
          </p:cNvSpPr>
          <p:nvPr>
            <p:ph type="subTitle" idx="1"/>
          </p:nvPr>
        </p:nvSpPr>
        <p:spPr>
          <a:xfrm>
            <a:off x="304800" y="5811838"/>
            <a:ext cx="11379200" cy="457200"/>
          </a:xfrm>
          <a:effectLst>
            <a:outerShdw dist="17961" dir="2700000" algn="ctr" rotWithShape="0">
              <a:schemeClr val="tx2">
                <a:alpha val="50000"/>
              </a:schemeClr>
            </a:outerShdw>
          </a:effectLst>
        </p:spPr>
        <p:txBody>
          <a:bodyPr>
            <a:spAutoFit/>
          </a:bodyPr>
          <a:lstStyle>
            <a:lvl1pPr marL="0" indent="0">
              <a:buFontTx/>
              <a:buNone/>
              <a:defRPr sz="2400">
                <a:solidFill>
                  <a:srgbClr val="000000"/>
                </a:solidFill>
              </a:defRPr>
            </a:lvl1pPr>
          </a:lstStyle>
          <a:p>
            <a:r>
              <a:rPr lang="en-US"/>
              <a:t>Click to edit Master subtitle style</a:t>
            </a:r>
          </a:p>
        </p:txBody>
      </p:sp>
    </p:spTree>
    <p:extLst>
      <p:ext uri="{BB962C8B-B14F-4D97-AF65-F5344CB8AC3E}">
        <p14:creationId xmlns:p14="http://schemas.microsoft.com/office/powerpoint/2010/main" val="52172505"/>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09DBA0-A455-4A9F-B17B-147EDA8446E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9D02D14-496A-4782-844E-32C57CD4689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1033EED-A43B-4CA3-BAAC-6742F3B59CA4}"/>
              </a:ext>
            </a:extLst>
          </p:cNvPr>
          <p:cNvSpPr>
            <a:spLocks noGrp="1" noChangeArrowheads="1"/>
          </p:cNvSpPr>
          <p:nvPr>
            <p:ph type="sldNum" sz="quarter" idx="12"/>
          </p:nvPr>
        </p:nvSpPr>
        <p:spPr/>
        <p:txBody>
          <a:bodyPr/>
          <a:lstStyle>
            <a:lvl1pPr eaLnBrk="0" hangingPunct="0">
              <a:defRPr/>
            </a:lvl1pPr>
          </a:lstStyle>
          <a:p>
            <a:fld id="{45AA83BB-DD3C-405A-8F15-70B5EBECFABF}" type="slidenum">
              <a:rPr lang="en-US" altLang="en-US"/>
              <a:pPr/>
              <a:t>‹#›</a:t>
            </a:fld>
            <a:endParaRPr lang="en-US" altLang="en-US"/>
          </a:p>
        </p:txBody>
      </p:sp>
    </p:spTree>
    <p:extLst>
      <p:ext uri="{BB962C8B-B14F-4D97-AF65-F5344CB8AC3E}">
        <p14:creationId xmlns:p14="http://schemas.microsoft.com/office/powerpoint/2010/main" val="2163686206"/>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EEA4500-BAAF-4DA5-B0FB-F0E279CF170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E391AA26-10E4-4BCB-B176-569FC4F5843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86B89590-CB7F-4937-B609-F549377B1605}"/>
              </a:ext>
            </a:extLst>
          </p:cNvPr>
          <p:cNvSpPr>
            <a:spLocks noGrp="1" noChangeArrowheads="1"/>
          </p:cNvSpPr>
          <p:nvPr>
            <p:ph type="sldNum" sz="quarter" idx="12"/>
          </p:nvPr>
        </p:nvSpPr>
        <p:spPr/>
        <p:txBody>
          <a:bodyPr/>
          <a:lstStyle>
            <a:lvl1pPr eaLnBrk="0" hangingPunct="0">
              <a:defRPr/>
            </a:lvl1pPr>
          </a:lstStyle>
          <a:p>
            <a:fld id="{2F77CA4B-6C40-44F3-A5C1-06CB6A4DBD0C}" type="slidenum">
              <a:rPr lang="en-US" altLang="en-US"/>
              <a:pPr/>
              <a:t>‹#›</a:t>
            </a:fld>
            <a:endParaRPr lang="en-US" altLang="en-US"/>
          </a:p>
        </p:txBody>
      </p:sp>
    </p:spTree>
    <p:extLst>
      <p:ext uri="{BB962C8B-B14F-4D97-AF65-F5344CB8AC3E}">
        <p14:creationId xmlns:p14="http://schemas.microsoft.com/office/powerpoint/2010/main" val="2465099285"/>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70076"/>
            <a:ext cx="50800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70076"/>
            <a:ext cx="5080000" cy="4225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1D0CFE-F033-48AB-A1E7-EF6A70BDFC8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7FDE7B6E-3DCF-4BA7-B4BF-E36F117EBA2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FA1855F1-B4ED-4749-8143-3AFF10528119}"/>
              </a:ext>
            </a:extLst>
          </p:cNvPr>
          <p:cNvSpPr>
            <a:spLocks noGrp="1" noChangeArrowheads="1"/>
          </p:cNvSpPr>
          <p:nvPr>
            <p:ph type="sldNum" sz="quarter" idx="12"/>
          </p:nvPr>
        </p:nvSpPr>
        <p:spPr/>
        <p:txBody>
          <a:bodyPr/>
          <a:lstStyle>
            <a:lvl1pPr eaLnBrk="0" hangingPunct="0">
              <a:defRPr/>
            </a:lvl1pPr>
          </a:lstStyle>
          <a:p>
            <a:fld id="{6561E0C3-FE46-4C71-8FC7-C5BA62F8FBC8}" type="slidenum">
              <a:rPr lang="en-US" altLang="en-US"/>
              <a:pPr/>
              <a:t>‹#›</a:t>
            </a:fld>
            <a:endParaRPr lang="en-US" altLang="en-US"/>
          </a:p>
        </p:txBody>
      </p:sp>
    </p:spTree>
    <p:extLst>
      <p:ext uri="{BB962C8B-B14F-4D97-AF65-F5344CB8AC3E}">
        <p14:creationId xmlns:p14="http://schemas.microsoft.com/office/powerpoint/2010/main" val="3858687054"/>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943E9D-72EE-4E6B-AA1C-BB79CEEE302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40CD6572-D14C-4367-8445-C0AE7AC8331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CD58BF43-5FAC-458E-AAB0-A45BA07793E7}"/>
              </a:ext>
            </a:extLst>
          </p:cNvPr>
          <p:cNvSpPr>
            <a:spLocks noGrp="1" noChangeArrowheads="1"/>
          </p:cNvSpPr>
          <p:nvPr>
            <p:ph type="sldNum" sz="quarter" idx="12"/>
          </p:nvPr>
        </p:nvSpPr>
        <p:spPr/>
        <p:txBody>
          <a:bodyPr/>
          <a:lstStyle>
            <a:lvl1pPr eaLnBrk="0" hangingPunct="0">
              <a:defRPr/>
            </a:lvl1pPr>
          </a:lstStyle>
          <a:p>
            <a:fld id="{D2FC0BB2-CA05-41C2-B164-BB985854DF45}" type="slidenum">
              <a:rPr lang="en-US" altLang="en-US"/>
              <a:pPr/>
              <a:t>‹#›</a:t>
            </a:fld>
            <a:endParaRPr lang="en-US" altLang="en-US"/>
          </a:p>
        </p:txBody>
      </p:sp>
    </p:spTree>
    <p:extLst>
      <p:ext uri="{BB962C8B-B14F-4D97-AF65-F5344CB8AC3E}">
        <p14:creationId xmlns:p14="http://schemas.microsoft.com/office/powerpoint/2010/main" val="2341929169"/>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A01ECB-05D3-428F-B567-AEBFAA3B104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20441D63-1799-4C95-99CC-83C6C2447BE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06AC823C-009A-4B79-A558-D0EA77328D42}"/>
              </a:ext>
            </a:extLst>
          </p:cNvPr>
          <p:cNvSpPr>
            <a:spLocks noGrp="1" noChangeArrowheads="1"/>
          </p:cNvSpPr>
          <p:nvPr>
            <p:ph type="sldNum" sz="quarter" idx="12"/>
          </p:nvPr>
        </p:nvSpPr>
        <p:spPr/>
        <p:txBody>
          <a:bodyPr/>
          <a:lstStyle>
            <a:lvl1pPr eaLnBrk="0" hangingPunct="0">
              <a:defRPr/>
            </a:lvl1pPr>
          </a:lstStyle>
          <a:p>
            <a:fld id="{38082B50-0AF6-4659-8887-8B2056ABA56C}" type="slidenum">
              <a:rPr lang="en-US" altLang="en-US"/>
              <a:pPr/>
              <a:t>‹#›</a:t>
            </a:fld>
            <a:endParaRPr lang="en-US" altLang="en-US"/>
          </a:p>
        </p:txBody>
      </p:sp>
    </p:spTree>
    <p:extLst>
      <p:ext uri="{BB962C8B-B14F-4D97-AF65-F5344CB8AC3E}">
        <p14:creationId xmlns:p14="http://schemas.microsoft.com/office/powerpoint/2010/main" val="3286258173"/>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77D93B-886F-4027-83DB-3F765638993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DE4058CD-3339-4F15-9A87-C0DF51E9004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B4C6026E-F53E-4C40-9874-E93AEECB2F89}"/>
              </a:ext>
            </a:extLst>
          </p:cNvPr>
          <p:cNvSpPr>
            <a:spLocks noGrp="1" noChangeArrowheads="1"/>
          </p:cNvSpPr>
          <p:nvPr>
            <p:ph type="sldNum" sz="quarter" idx="12"/>
          </p:nvPr>
        </p:nvSpPr>
        <p:spPr/>
        <p:txBody>
          <a:bodyPr/>
          <a:lstStyle>
            <a:lvl1pPr eaLnBrk="0" hangingPunct="0">
              <a:defRPr/>
            </a:lvl1pPr>
          </a:lstStyle>
          <a:p>
            <a:fld id="{2C04D002-B425-4735-A9AF-45CB0AEC3176}" type="slidenum">
              <a:rPr lang="en-US" altLang="en-US"/>
              <a:pPr/>
              <a:t>‹#›</a:t>
            </a:fld>
            <a:endParaRPr lang="en-US" altLang="en-US"/>
          </a:p>
        </p:txBody>
      </p:sp>
    </p:spTree>
    <p:extLst>
      <p:ext uri="{BB962C8B-B14F-4D97-AF65-F5344CB8AC3E}">
        <p14:creationId xmlns:p14="http://schemas.microsoft.com/office/powerpoint/2010/main" val="3240032266"/>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6DC6B09-2E78-4871-9120-FF96DA82BB9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E83371A0-BC9E-4A1F-8E54-2B63E971814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C013CAD9-EA93-4727-92B6-FA4B58B3A48D}"/>
              </a:ext>
            </a:extLst>
          </p:cNvPr>
          <p:cNvSpPr>
            <a:spLocks noGrp="1" noChangeArrowheads="1"/>
          </p:cNvSpPr>
          <p:nvPr>
            <p:ph type="sldNum" sz="quarter" idx="12"/>
          </p:nvPr>
        </p:nvSpPr>
        <p:spPr/>
        <p:txBody>
          <a:bodyPr/>
          <a:lstStyle>
            <a:lvl1pPr eaLnBrk="0" hangingPunct="0">
              <a:defRPr/>
            </a:lvl1pPr>
          </a:lstStyle>
          <a:p>
            <a:fld id="{B0AD76E4-D443-4831-9CC7-03D363F2B13C}" type="slidenum">
              <a:rPr lang="en-US" altLang="en-US"/>
              <a:pPr/>
              <a:t>‹#›</a:t>
            </a:fld>
            <a:endParaRPr lang="en-US" altLang="en-US"/>
          </a:p>
        </p:txBody>
      </p:sp>
    </p:spTree>
    <p:extLst>
      <p:ext uri="{BB962C8B-B14F-4D97-AF65-F5344CB8AC3E}">
        <p14:creationId xmlns:p14="http://schemas.microsoft.com/office/powerpoint/2010/main" val="3154522907"/>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DD7FC41-B131-4929-BE5C-22A6BB1D2AD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23DA5BC5-1FED-4966-831E-688D4CBAACF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A7E8FAA3-9312-4429-A2B7-F1821EA99475}"/>
              </a:ext>
            </a:extLst>
          </p:cNvPr>
          <p:cNvSpPr>
            <a:spLocks noGrp="1" noChangeArrowheads="1"/>
          </p:cNvSpPr>
          <p:nvPr>
            <p:ph type="sldNum" sz="quarter" idx="12"/>
          </p:nvPr>
        </p:nvSpPr>
        <p:spPr/>
        <p:txBody>
          <a:bodyPr/>
          <a:lstStyle>
            <a:lvl1pPr eaLnBrk="0" hangingPunct="0">
              <a:defRPr/>
            </a:lvl1pPr>
          </a:lstStyle>
          <a:p>
            <a:fld id="{F5751FFE-F1A1-4E1E-B7FA-CBD9EFA3F8C3}" type="slidenum">
              <a:rPr lang="en-US" altLang="en-US"/>
              <a:pPr/>
              <a:t>‹#›</a:t>
            </a:fld>
            <a:endParaRPr lang="en-US" altLang="en-US"/>
          </a:p>
        </p:txBody>
      </p:sp>
    </p:spTree>
    <p:extLst>
      <p:ext uri="{BB962C8B-B14F-4D97-AF65-F5344CB8AC3E}">
        <p14:creationId xmlns:p14="http://schemas.microsoft.com/office/powerpoint/2010/main" val="2169244395"/>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69A90A-0097-490A-B036-5644B3B574E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65B37C4-07E9-42EE-B9A9-F149F18C639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CB2D33DC-3E91-4981-B625-528FB0C85003}"/>
              </a:ext>
            </a:extLst>
          </p:cNvPr>
          <p:cNvSpPr>
            <a:spLocks noGrp="1" noChangeArrowheads="1"/>
          </p:cNvSpPr>
          <p:nvPr>
            <p:ph type="sldNum" sz="quarter" idx="12"/>
          </p:nvPr>
        </p:nvSpPr>
        <p:spPr/>
        <p:txBody>
          <a:bodyPr/>
          <a:lstStyle>
            <a:lvl1pPr eaLnBrk="0" hangingPunct="0">
              <a:defRPr/>
            </a:lvl1pPr>
          </a:lstStyle>
          <a:p>
            <a:fld id="{78EF8812-A2F3-4089-915C-1EF8B4BCD388}" type="slidenum">
              <a:rPr lang="en-US" altLang="en-US"/>
              <a:pPr/>
              <a:t>‹#›</a:t>
            </a:fld>
            <a:endParaRPr lang="en-US" altLang="en-US"/>
          </a:p>
        </p:txBody>
      </p:sp>
    </p:spTree>
    <p:extLst>
      <p:ext uri="{BB962C8B-B14F-4D97-AF65-F5344CB8AC3E}">
        <p14:creationId xmlns:p14="http://schemas.microsoft.com/office/powerpoint/2010/main" val="44875362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F43827-FD12-4875-BE26-29B2F68BA9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64392B-422A-4CB8-A053-5CD4D3156C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17E5B3-B8D4-49FD-8F11-4B70FE600D31}"/>
              </a:ext>
            </a:extLst>
          </p:cNvPr>
          <p:cNvSpPr>
            <a:spLocks noGrp="1" noChangeArrowheads="1"/>
          </p:cNvSpPr>
          <p:nvPr>
            <p:ph type="sldNum" sz="quarter" idx="12"/>
          </p:nvPr>
        </p:nvSpPr>
        <p:spPr>
          <a:ln/>
        </p:spPr>
        <p:txBody>
          <a:bodyPr/>
          <a:lstStyle>
            <a:lvl1pPr>
              <a:defRPr/>
            </a:lvl1pPr>
          </a:lstStyle>
          <a:p>
            <a:fld id="{EC2CDFE8-E15D-4D55-94B9-F5145B73C45D}" type="slidenum">
              <a:rPr lang="en-US" altLang="en-US"/>
              <a:pPr/>
              <a:t>‹#›</a:t>
            </a:fld>
            <a:endParaRPr lang="en-US" altLang="en-US"/>
          </a:p>
        </p:txBody>
      </p:sp>
    </p:spTree>
    <p:extLst>
      <p:ext uri="{BB962C8B-B14F-4D97-AF65-F5344CB8AC3E}">
        <p14:creationId xmlns:p14="http://schemas.microsoft.com/office/powerpoint/2010/main" val="114440911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946111-85BA-4E0A-BC45-554D0853E91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44D18B5-4D09-495E-8F42-86A784F1329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228414E8-7ADB-44E8-B17B-058A1B703E6B}"/>
              </a:ext>
            </a:extLst>
          </p:cNvPr>
          <p:cNvSpPr>
            <a:spLocks noGrp="1" noChangeArrowheads="1"/>
          </p:cNvSpPr>
          <p:nvPr>
            <p:ph type="sldNum" sz="quarter" idx="12"/>
          </p:nvPr>
        </p:nvSpPr>
        <p:spPr/>
        <p:txBody>
          <a:bodyPr/>
          <a:lstStyle>
            <a:lvl1pPr eaLnBrk="0" hangingPunct="0">
              <a:defRPr/>
            </a:lvl1pPr>
          </a:lstStyle>
          <a:p>
            <a:fld id="{BBA3F357-48A8-4695-9E71-53C6787E4564}" type="slidenum">
              <a:rPr lang="en-US" altLang="en-US"/>
              <a:pPr/>
              <a:t>‹#›</a:t>
            </a:fld>
            <a:endParaRPr lang="en-US" altLang="en-US"/>
          </a:p>
        </p:txBody>
      </p:sp>
    </p:spTree>
    <p:extLst>
      <p:ext uri="{BB962C8B-B14F-4D97-AF65-F5344CB8AC3E}">
        <p14:creationId xmlns:p14="http://schemas.microsoft.com/office/powerpoint/2010/main" val="2925259091"/>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51617" y="2286000"/>
            <a:ext cx="8737600" cy="642938"/>
          </a:xfrm>
        </p:spPr>
        <p:txBody>
          <a:bodyPr/>
          <a:lstStyle/>
          <a:p>
            <a:r>
              <a:rPr lang="en-US"/>
              <a:t>Click to edit Master title style</a:t>
            </a:r>
          </a:p>
        </p:txBody>
      </p:sp>
      <p:sp>
        <p:nvSpPr>
          <p:cNvPr id="3" name="Text Placeholder 2"/>
          <p:cNvSpPr>
            <a:spLocks noGrp="1"/>
          </p:cNvSpPr>
          <p:nvPr>
            <p:ph type="body" sz="half" idx="1"/>
          </p:nvPr>
        </p:nvSpPr>
        <p:spPr>
          <a:xfrm>
            <a:off x="1568451" y="3068639"/>
            <a:ext cx="4993216"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764867" y="3068639"/>
            <a:ext cx="4995333" cy="3457575"/>
          </a:xfrm>
        </p:spPr>
        <p:txBody>
          <a:bodyPr/>
          <a:lstStyle/>
          <a:p>
            <a:pPr lvl="0"/>
            <a:endParaRPr lang="en-US" noProof="0"/>
          </a:p>
        </p:txBody>
      </p:sp>
    </p:spTree>
    <p:extLst>
      <p:ext uri="{BB962C8B-B14F-4D97-AF65-F5344CB8AC3E}">
        <p14:creationId xmlns:p14="http://schemas.microsoft.com/office/powerpoint/2010/main" val="4279027806"/>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F792C5-09DE-4EBE-8B3A-99435F2A04B8}"/>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3CBF3011-6E91-4F2E-81E3-1D7CC78FECFA}"/>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CC8AC00C-5A46-4BBC-87E0-8F28F62A6C2A}"/>
              </a:ext>
            </a:extLst>
          </p:cNvPr>
          <p:cNvSpPr>
            <a:spLocks noGrp="1" noChangeArrowheads="1"/>
          </p:cNvSpPr>
          <p:nvPr>
            <p:ph type="sldNum" sz="quarter" idx="12"/>
          </p:nvPr>
        </p:nvSpPr>
        <p:spPr/>
        <p:txBody>
          <a:bodyPr/>
          <a:lstStyle>
            <a:lvl1pPr eaLnBrk="0" hangingPunct="0">
              <a:defRPr/>
            </a:lvl1pPr>
          </a:lstStyle>
          <a:p>
            <a:fld id="{DB0F6A2B-6DEF-4B96-B15D-AAFB3E3C9430}" type="slidenum">
              <a:rPr lang="en-US" altLang="en-US"/>
              <a:pPr/>
              <a:t>‹#›</a:t>
            </a:fld>
            <a:endParaRPr lang="en-US" altLang="en-US"/>
          </a:p>
        </p:txBody>
      </p:sp>
    </p:spTree>
    <p:extLst>
      <p:ext uri="{BB962C8B-B14F-4D97-AF65-F5344CB8AC3E}">
        <p14:creationId xmlns:p14="http://schemas.microsoft.com/office/powerpoint/2010/main" val="3278874046"/>
      </p:ext>
    </p:extLst>
  </p:cSld>
  <p:clrMapOvr>
    <a:masterClrMapping/>
  </p:clrMapOvr>
  <p:transition advClick="0" advTm="8000">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3B82AE-DA7D-42A4-892E-E26229585AF4}"/>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31A7123F-BBBB-430B-AC81-D4756F753C20}"/>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4537A94B-6D81-4C6C-B880-CF3B9EBADBA2}"/>
              </a:ext>
            </a:extLst>
          </p:cNvPr>
          <p:cNvSpPr>
            <a:spLocks noGrp="1" noChangeArrowheads="1"/>
          </p:cNvSpPr>
          <p:nvPr>
            <p:ph type="sldNum" sz="quarter" idx="12"/>
          </p:nvPr>
        </p:nvSpPr>
        <p:spPr/>
        <p:txBody>
          <a:bodyPr/>
          <a:lstStyle>
            <a:lvl1pPr eaLnBrk="0" hangingPunct="0">
              <a:defRPr/>
            </a:lvl1pPr>
          </a:lstStyle>
          <a:p>
            <a:fld id="{985F2472-CFAF-41C8-BB91-0E796892A644}" type="slidenum">
              <a:rPr lang="en-US" altLang="en-US"/>
              <a:pPr/>
              <a:t>‹#›</a:t>
            </a:fld>
            <a:endParaRPr lang="en-US" altLang="en-US"/>
          </a:p>
        </p:txBody>
      </p:sp>
    </p:spTree>
    <p:extLst>
      <p:ext uri="{BB962C8B-B14F-4D97-AF65-F5344CB8AC3E}">
        <p14:creationId xmlns:p14="http://schemas.microsoft.com/office/powerpoint/2010/main" val="1799535714"/>
      </p:ext>
    </p:extLst>
  </p:cSld>
  <p:clrMapOvr>
    <a:masterClrMapping/>
  </p:clrMapOvr>
  <p:transition advClick="0" advTm="8000">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3895C51-9322-4F97-B6E7-C8C0A4304DCA}"/>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0D6BA60-B084-4DDF-AA7B-ABFAAE9C2995}"/>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84EF30D8-6BA8-4DD7-B602-7AA89F28F4C0}"/>
              </a:ext>
            </a:extLst>
          </p:cNvPr>
          <p:cNvSpPr>
            <a:spLocks noGrp="1" noChangeArrowheads="1"/>
          </p:cNvSpPr>
          <p:nvPr>
            <p:ph type="sldNum" sz="quarter" idx="12"/>
          </p:nvPr>
        </p:nvSpPr>
        <p:spPr/>
        <p:txBody>
          <a:bodyPr/>
          <a:lstStyle>
            <a:lvl1pPr eaLnBrk="0" hangingPunct="0">
              <a:defRPr/>
            </a:lvl1pPr>
          </a:lstStyle>
          <a:p>
            <a:fld id="{9487DFB5-E1CE-444C-8F53-2CBFAE5DDDDD}" type="slidenum">
              <a:rPr lang="en-US" altLang="en-US"/>
              <a:pPr/>
              <a:t>‹#›</a:t>
            </a:fld>
            <a:endParaRPr lang="en-US" altLang="en-US"/>
          </a:p>
        </p:txBody>
      </p:sp>
    </p:spTree>
    <p:extLst>
      <p:ext uri="{BB962C8B-B14F-4D97-AF65-F5344CB8AC3E}">
        <p14:creationId xmlns:p14="http://schemas.microsoft.com/office/powerpoint/2010/main" val="445563813"/>
      </p:ext>
    </p:extLst>
  </p:cSld>
  <p:clrMapOvr>
    <a:masterClrMapping/>
  </p:clrMapOvr>
  <p:transition advClick="0" advTm="8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40D9AD-A9AD-4327-914A-F8C9D730F13E}"/>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AA72FE3D-97CC-48BA-9956-107B3A356299}"/>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05D56106-D1CC-4895-BABF-3E3C53D0BAB8}"/>
              </a:ext>
            </a:extLst>
          </p:cNvPr>
          <p:cNvSpPr>
            <a:spLocks noGrp="1" noChangeArrowheads="1"/>
          </p:cNvSpPr>
          <p:nvPr>
            <p:ph type="sldNum" sz="quarter" idx="12"/>
          </p:nvPr>
        </p:nvSpPr>
        <p:spPr/>
        <p:txBody>
          <a:bodyPr/>
          <a:lstStyle>
            <a:lvl1pPr eaLnBrk="0" hangingPunct="0">
              <a:defRPr/>
            </a:lvl1pPr>
          </a:lstStyle>
          <a:p>
            <a:fld id="{22831F69-7748-48CC-8E69-D706013D6D8B}" type="slidenum">
              <a:rPr lang="en-US" altLang="en-US"/>
              <a:pPr/>
              <a:t>‹#›</a:t>
            </a:fld>
            <a:endParaRPr lang="en-US" altLang="en-US"/>
          </a:p>
        </p:txBody>
      </p:sp>
    </p:spTree>
    <p:extLst>
      <p:ext uri="{BB962C8B-B14F-4D97-AF65-F5344CB8AC3E}">
        <p14:creationId xmlns:p14="http://schemas.microsoft.com/office/powerpoint/2010/main" val="2360914470"/>
      </p:ext>
    </p:extLst>
  </p:cSld>
  <p:clrMapOvr>
    <a:masterClrMapping/>
  </p:clrMapOvr>
  <p:transition advClick="0" advTm="8000">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E1FA67-AB5E-45F9-9385-E90A62CEBEF4}"/>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03061E30-8A3D-4BBD-929A-F22B31FBCE34}"/>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1CDE458F-5CD1-44E0-A688-1C77C79BFC95}"/>
              </a:ext>
            </a:extLst>
          </p:cNvPr>
          <p:cNvSpPr>
            <a:spLocks noGrp="1" noChangeArrowheads="1"/>
          </p:cNvSpPr>
          <p:nvPr>
            <p:ph type="sldNum" sz="quarter" idx="12"/>
          </p:nvPr>
        </p:nvSpPr>
        <p:spPr/>
        <p:txBody>
          <a:bodyPr/>
          <a:lstStyle>
            <a:lvl1pPr eaLnBrk="0" hangingPunct="0">
              <a:defRPr/>
            </a:lvl1pPr>
          </a:lstStyle>
          <a:p>
            <a:fld id="{2D8A9874-615F-48AE-A497-AC2C406684DC}" type="slidenum">
              <a:rPr lang="en-US" altLang="en-US"/>
              <a:pPr/>
              <a:t>‹#›</a:t>
            </a:fld>
            <a:endParaRPr lang="en-US" altLang="en-US"/>
          </a:p>
        </p:txBody>
      </p:sp>
    </p:spTree>
    <p:extLst>
      <p:ext uri="{BB962C8B-B14F-4D97-AF65-F5344CB8AC3E}">
        <p14:creationId xmlns:p14="http://schemas.microsoft.com/office/powerpoint/2010/main" val="722591067"/>
      </p:ext>
    </p:extLst>
  </p:cSld>
  <p:clrMapOvr>
    <a:masterClrMapping/>
  </p:clrMapOvr>
  <p:transition advClick="0" advTm="8000">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BAA1357-291A-4527-AB95-52B2D801ED09}"/>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036786E3-609F-4193-8390-472D5779F812}"/>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A6ACD583-6B56-42A6-8DD4-80FC98DDBA4E}"/>
              </a:ext>
            </a:extLst>
          </p:cNvPr>
          <p:cNvSpPr>
            <a:spLocks noGrp="1" noChangeArrowheads="1"/>
          </p:cNvSpPr>
          <p:nvPr>
            <p:ph type="sldNum" sz="quarter" idx="12"/>
          </p:nvPr>
        </p:nvSpPr>
        <p:spPr/>
        <p:txBody>
          <a:bodyPr/>
          <a:lstStyle>
            <a:lvl1pPr eaLnBrk="0" hangingPunct="0">
              <a:defRPr/>
            </a:lvl1pPr>
          </a:lstStyle>
          <a:p>
            <a:fld id="{FAD26C3A-EE64-4C41-8906-4BE922A22B61}" type="slidenum">
              <a:rPr lang="en-US" altLang="en-US"/>
              <a:pPr/>
              <a:t>‹#›</a:t>
            </a:fld>
            <a:endParaRPr lang="en-US" altLang="en-US"/>
          </a:p>
        </p:txBody>
      </p:sp>
    </p:spTree>
    <p:extLst>
      <p:ext uri="{BB962C8B-B14F-4D97-AF65-F5344CB8AC3E}">
        <p14:creationId xmlns:p14="http://schemas.microsoft.com/office/powerpoint/2010/main" val="3341047185"/>
      </p:ext>
    </p:extLst>
  </p:cSld>
  <p:clrMapOvr>
    <a:masterClrMapping/>
  </p:clrMapOvr>
  <p:transition advClick="0" advTm="8000">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8C90E8-8B9D-4157-AFAD-970F0194A612}"/>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F48A1DCC-35E4-4A7C-AFEC-BECBD368E207}"/>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593ECC52-2D78-441E-ADC7-0BC92C757931}"/>
              </a:ext>
            </a:extLst>
          </p:cNvPr>
          <p:cNvSpPr>
            <a:spLocks noGrp="1" noChangeArrowheads="1"/>
          </p:cNvSpPr>
          <p:nvPr>
            <p:ph type="sldNum" sz="quarter" idx="12"/>
          </p:nvPr>
        </p:nvSpPr>
        <p:spPr/>
        <p:txBody>
          <a:bodyPr/>
          <a:lstStyle>
            <a:lvl1pPr eaLnBrk="0" hangingPunct="0">
              <a:defRPr/>
            </a:lvl1pPr>
          </a:lstStyle>
          <a:p>
            <a:fld id="{369266F6-7B30-48A6-83E9-C0D829C4ACF7}" type="slidenum">
              <a:rPr lang="en-US" altLang="en-US"/>
              <a:pPr/>
              <a:t>‹#›</a:t>
            </a:fld>
            <a:endParaRPr lang="en-US" altLang="en-US"/>
          </a:p>
        </p:txBody>
      </p:sp>
    </p:spTree>
    <p:extLst>
      <p:ext uri="{BB962C8B-B14F-4D97-AF65-F5344CB8AC3E}">
        <p14:creationId xmlns:p14="http://schemas.microsoft.com/office/powerpoint/2010/main" val="3999458851"/>
      </p:ext>
    </p:extLst>
  </p:cSld>
  <p:clrMapOvr>
    <a:masterClrMapping/>
  </p:clrMapOvr>
  <p:transition advClick="0" advTm="8000">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643AA5A-5D97-4FF8-B875-9338FE2A91B5}"/>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B33C7AB9-ADFB-4735-893E-5CFE70274F8F}"/>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B4ECE56A-44B5-455D-9336-6B09DC985A03}"/>
              </a:ext>
            </a:extLst>
          </p:cNvPr>
          <p:cNvSpPr>
            <a:spLocks noGrp="1" noChangeArrowheads="1"/>
          </p:cNvSpPr>
          <p:nvPr>
            <p:ph type="sldNum" sz="quarter" idx="12"/>
          </p:nvPr>
        </p:nvSpPr>
        <p:spPr/>
        <p:txBody>
          <a:bodyPr/>
          <a:lstStyle>
            <a:lvl1pPr eaLnBrk="0" hangingPunct="0">
              <a:defRPr/>
            </a:lvl1pPr>
          </a:lstStyle>
          <a:p>
            <a:fld id="{DDDB9823-75BD-4F13-BC29-BB5C29863D96}" type="slidenum">
              <a:rPr lang="en-US" altLang="en-US"/>
              <a:pPr/>
              <a:t>‹#›</a:t>
            </a:fld>
            <a:endParaRPr lang="en-US" altLang="en-US"/>
          </a:p>
        </p:txBody>
      </p:sp>
    </p:spTree>
    <p:extLst>
      <p:ext uri="{BB962C8B-B14F-4D97-AF65-F5344CB8AC3E}">
        <p14:creationId xmlns:p14="http://schemas.microsoft.com/office/powerpoint/2010/main" val="2108021790"/>
      </p:ext>
    </p:extLst>
  </p:cSld>
  <p:clrMapOvr>
    <a:masterClrMapping/>
  </p:clrMapOvr>
  <p:transition advClick="0" advTm="8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79D554-2793-44A1-A6C7-F0438BA9D87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7EC18B5-622F-4D40-AC75-232F5DA4CB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0B42AAE-6F47-4790-B9E1-129203FE01FC}"/>
              </a:ext>
            </a:extLst>
          </p:cNvPr>
          <p:cNvSpPr>
            <a:spLocks noGrp="1" noChangeArrowheads="1"/>
          </p:cNvSpPr>
          <p:nvPr>
            <p:ph type="sldNum" sz="quarter" idx="12"/>
          </p:nvPr>
        </p:nvSpPr>
        <p:spPr>
          <a:ln/>
        </p:spPr>
        <p:txBody>
          <a:bodyPr/>
          <a:lstStyle>
            <a:lvl1pPr>
              <a:defRPr/>
            </a:lvl1pPr>
          </a:lstStyle>
          <a:p>
            <a:fld id="{63B26F22-F4A8-4D09-828C-72649D94A264}" type="slidenum">
              <a:rPr lang="en-US" altLang="en-US"/>
              <a:pPr/>
              <a:t>‹#›</a:t>
            </a:fld>
            <a:endParaRPr lang="en-US" altLang="en-US"/>
          </a:p>
        </p:txBody>
      </p:sp>
    </p:spTree>
    <p:extLst>
      <p:ext uri="{BB962C8B-B14F-4D97-AF65-F5344CB8AC3E}">
        <p14:creationId xmlns:p14="http://schemas.microsoft.com/office/powerpoint/2010/main" val="365496643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DC43562-D9CE-4DCD-AB33-ABA91447E5F6}"/>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42B7C301-4BF2-466E-A9CD-E0FD87C06CB2}"/>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94151B72-8C2D-4C85-9A08-D00058CA6100}"/>
              </a:ext>
            </a:extLst>
          </p:cNvPr>
          <p:cNvSpPr>
            <a:spLocks noGrp="1" noChangeArrowheads="1"/>
          </p:cNvSpPr>
          <p:nvPr>
            <p:ph type="sldNum" sz="quarter" idx="12"/>
          </p:nvPr>
        </p:nvSpPr>
        <p:spPr/>
        <p:txBody>
          <a:bodyPr/>
          <a:lstStyle>
            <a:lvl1pPr eaLnBrk="0" hangingPunct="0">
              <a:defRPr/>
            </a:lvl1pPr>
          </a:lstStyle>
          <a:p>
            <a:fld id="{0BADAA0B-5699-4614-B72B-452C0491500C}" type="slidenum">
              <a:rPr lang="en-US" altLang="en-US"/>
              <a:pPr/>
              <a:t>‹#›</a:t>
            </a:fld>
            <a:endParaRPr lang="en-US" altLang="en-US"/>
          </a:p>
        </p:txBody>
      </p:sp>
    </p:spTree>
    <p:extLst>
      <p:ext uri="{BB962C8B-B14F-4D97-AF65-F5344CB8AC3E}">
        <p14:creationId xmlns:p14="http://schemas.microsoft.com/office/powerpoint/2010/main" val="648081597"/>
      </p:ext>
    </p:extLst>
  </p:cSld>
  <p:clrMapOvr>
    <a:masterClrMapping/>
  </p:clrMapOvr>
  <p:transition advClick="0" advTm="8000">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77949-68DF-4D18-BCFA-5FDFEA52211C}"/>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13E5AC3B-3897-4EF1-AE25-C17C3801CD8D}"/>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A0AD7574-7C69-4BFA-83A6-D56E972A1F75}"/>
              </a:ext>
            </a:extLst>
          </p:cNvPr>
          <p:cNvSpPr>
            <a:spLocks noGrp="1" noChangeArrowheads="1"/>
          </p:cNvSpPr>
          <p:nvPr>
            <p:ph type="sldNum" sz="quarter" idx="12"/>
          </p:nvPr>
        </p:nvSpPr>
        <p:spPr/>
        <p:txBody>
          <a:bodyPr/>
          <a:lstStyle>
            <a:lvl1pPr eaLnBrk="0" hangingPunct="0">
              <a:defRPr/>
            </a:lvl1pPr>
          </a:lstStyle>
          <a:p>
            <a:fld id="{05841F56-06CC-4676-A418-61A00A829D99}" type="slidenum">
              <a:rPr lang="en-US" altLang="en-US"/>
              <a:pPr/>
              <a:t>‹#›</a:t>
            </a:fld>
            <a:endParaRPr lang="en-US" altLang="en-US"/>
          </a:p>
        </p:txBody>
      </p:sp>
    </p:spTree>
    <p:extLst>
      <p:ext uri="{BB962C8B-B14F-4D97-AF65-F5344CB8AC3E}">
        <p14:creationId xmlns:p14="http://schemas.microsoft.com/office/powerpoint/2010/main" val="2233203452"/>
      </p:ext>
    </p:extLst>
  </p:cSld>
  <p:clrMapOvr>
    <a:masterClrMapping/>
  </p:clrMapOvr>
  <p:transition advClick="0" advTm="8000">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CFD9FC-7DCD-4DEC-BC44-47008453C63B}"/>
              </a:ext>
            </a:extLst>
          </p:cNvPr>
          <p:cNvSpPr>
            <a:spLocks noGrp="1" noChangeArrowheads="1"/>
          </p:cNvSpPr>
          <p:nvPr>
            <p:ph type="dt" sz="half" idx="10"/>
          </p:nvPr>
        </p:nvSpPr>
        <p:spPr/>
        <p:txBody>
          <a:bodyPr/>
          <a:lstStyle>
            <a:lvl1pPr eaLnBrk="0" fontAlgn="auto" hangingPunct="0">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8A752D94-6E82-4D95-8DD8-F5CEF72486A6}"/>
              </a:ext>
            </a:extLst>
          </p:cNvPr>
          <p:cNvSpPr>
            <a:spLocks noGrp="1" noChangeArrowheads="1"/>
          </p:cNvSpPr>
          <p:nvPr>
            <p:ph type="ftr" sz="quarter" idx="11"/>
          </p:nvPr>
        </p:nvSpPr>
        <p:spPr/>
        <p:txBody>
          <a:bodyPr/>
          <a:lstStyle>
            <a:lvl1pPr eaLnBrk="0" fontAlgn="auto" hangingPunct="0">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9A682EE7-2A3E-4650-AAEE-5E5A41832DF9}"/>
              </a:ext>
            </a:extLst>
          </p:cNvPr>
          <p:cNvSpPr>
            <a:spLocks noGrp="1" noChangeArrowheads="1"/>
          </p:cNvSpPr>
          <p:nvPr>
            <p:ph type="sldNum" sz="quarter" idx="12"/>
          </p:nvPr>
        </p:nvSpPr>
        <p:spPr/>
        <p:txBody>
          <a:bodyPr/>
          <a:lstStyle>
            <a:lvl1pPr eaLnBrk="0" hangingPunct="0">
              <a:defRPr/>
            </a:lvl1pPr>
          </a:lstStyle>
          <a:p>
            <a:fld id="{20CD58D4-9E82-41C0-8E98-E7BF0ED88A58}" type="slidenum">
              <a:rPr lang="en-US" altLang="en-US"/>
              <a:pPr/>
              <a:t>‹#›</a:t>
            </a:fld>
            <a:endParaRPr lang="en-US" altLang="en-US"/>
          </a:p>
        </p:txBody>
      </p:sp>
    </p:spTree>
    <p:extLst>
      <p:ext uri="{BB962C8B-B14F-4D97-AF65-F5344CB8AC3E}">
        <p14:creationId xmlns:p14="http://schemas.microsoft.com/office/powerpoint/2010/main" val="2663880585"/>
      </p:ext>
    </p:extLst>
  </p:cSld>
  <p:clrMapOvr>
    <a:masterClrMapping/>
  </p:clrMapOvr>
  <p:transition advClick="0" advTm="8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0ACFC9-9374-4333-A5BD-BE13CE48DB7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33AB31-93B0-4BCA-83E4-A8F52E7DEE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87E5E97-BA21-40F4-838B-3AABCD91CEB1}"/>
              </a:ext>
            </a:extLst>
          </p:cNvPr>
          <p:cNvSpPr>
            <a:spLocks noGrp="1" noChangeArrowheads="1"/>
          </p:cNvSpPr>
          <p:nvPr>
            <p:ph type="sldNum" sz="quarter" idx="12"/>
          </p:nvPr>
        </p:nvSpPr>
        <p:spPr>
          <a:ln/>
        </p:spPr>
        <p:txBody>
          <a:bodyPr/>
          <a:lstStyle>
            <a:lvl1pPr>
              <a:defRPr/>
            </a:lvl1pPr>
          </a:lstStyle>
          <a:p>
            <a:fld id="{76588B00-5AB6-427D-BEB1-4D2FF112FC2D}" type="slidenum">
              <a:rPr lang="en-US" altLang="en-US"/>
              <a:pPr/>
              <a:t>‹#›</a:t>
            </a:fld>
            <a:endParaRPr lang="en-US" altLang="en-US"/>
          </a:p>
        </p:txBody>
      </p:sp>
    </p:spTree>
    <p:extLst>
      <p:ext uri="{BB962C8B-B14F-4D97-AF65-F5344CB8AC3E}">
        <p14:creationId xmlns:p14="http://schemas.microsoft.com/office/powerpoint/2010/main" val="36237526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ECC817-ECA3-4570-8AB2-EE96E988165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FA2ECDE-B63F-450D-B51A-C2183A4837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AE5BBEA-677D-4F52-BBD4-0DB43DD5F5CF}"/>
              </a:ext>
            </a:extLst>
          </p:cNvPr>
          <p:cNvSpPr>
            <a:spLocks noGrp="1" noChangeArrowheads="1"/>
          </p:cNvSpPr>
          <p:nvPr>
            <p:ph type="sldNum" sz="quarter" idx="12"/>
          </p:nvPr>
        </p:nvSpPr>
        <p:spPr>
          <a:ln/>
        </p:spPr>
        <p:txBody>
          <a:bodyPr/>
          <a:lstStyle>
            <a:lvl1pPr>
              <a:defRPr/>
            </a:lvl1pPr>
          </a:lstStyle>
          <a:p>
            <a:fld id="{71B111E5-2279-4373-AD59-9011A2AE2EEB}" type="slidenum">
              <a:rPr lang="en-US" altLang="en-US"/>
              <a:pPr/>
              <a:t>‹#›</a:t>
            </a:fld>
            <a:endParaRPr lang="en-US" altLang="en-US"/>
          </a:p>
        </p:txBody>
      </p:sp>
    </p:spTree>
    <p:extLst>
      <p:ext uri="{BB962C8B-B14F-4D97-AF65-F5344CB8AC3E}">
        <p14:creationId xmlns:p14="http://schemas.microsoft.com/office/powerpoint/2010/main" val="32518227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794179-3D1A-4FA4-8D12-2810DC7FD0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EFAE52-FFC3-4578-B950-5653610C49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CDE9D3-0EEE-41D5-A7F1-4C79A5CCD720}"/>
              </a:ext>
            </a:extLst>
          </p:cNvPr>
          <p:cNvSpPr>
            <a:spLocks noGrp="1" noChangeArrowheads="1"/>
          </p:cNvSpPr>
          <p:nvPr>
            <p:ph type="sldNum" sz="quarter" idx="12"/>
          </p:nvPr>
        </p:nvSpPr>
        <p:spPr>
          <a:ln/>
        </p:spPr>
        <p:txBody>
          <a:bodyPr/>
          <a:lstStyle>
            <a:lvl1pPr>
              <a:defRPr/>
            </a:lvl1pPr>
          </a:lstStyle>
          <a:p>
            <a:fld id="{2C2F2253-7808-4A64-8DBD-9F770AD13441}" type="slidenum">
              <a:rPr lang="en-US" altLang="en-US"/>
              <a:pPr/>
              <a:t>‹#›</a:t>
            </a:fld>
            <a:endParaRPr lang="en-US" altLang="en-US"/>
          </a:p>
        </p:txBody>
      </p:sp>
    </p:spTree>
    <p:extLst>
      <p:ext uri="{BB962C8B-B14F-4D97-AF65-F5344CB8AC3E}">
        <p14:creationId xmlns:p14="http://schemas.microsoft.com/office/powerpoint/2010/main" val="34150273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BF104C-0193-4CDB-A958-104C0FAEBF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3F6B10-1492-4F0D-AA14-03B335B900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6F751B-FE85-446A-89A9-44F73E89E0FE}"/>
              </a:ext>
            </a:extLst>
          </p:cNvPr>
          <p:cNvSpPr>
            <a:spLocks noGrp="1" noChangeArrowheads="1"/>
          </p:cNvSpPr>
          <p:nvPr>
            <p:ph type="sldNum" sz="quarter" idx="12"/>
          </p:nvPr>
        </p:nvSpPr>
        <p:spPr>
          <a:ln/>
        </p:spPr>
        <p:txBody>
          <a:bodyPr/>
          <a:lstStyle>
            <a:lvl1pPr>
              <a:defRPr/>
            </a:lvl1pPr>
          </a:lstStyle>
          <a:p>
            <a:fld id="{CE78B192-0CA4-4F82-9986-349164922877}" type="slidenum">
              <a:rPr lang="en-US" altLang="en-US"/>
              <a:pPr/>
              <a:t>‹#›</a:t>
            </a:fld>
            <a:endParaRPr lang="en-US" altLang="en-US"/>
          </a:p>
        </p:txBody>
      </p:sp>
    </p:spTree>
    <p:extLst>
      <p:ext uri="{BB962C8B-B14F-4D97-AF65-F5344CB8AC3E}">
        <p14:creationId xmlns:p14="http://schemas.microsoft.com/office/powerpoint/2010/main" val="3363666896"/>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6F7A4E-958E-46D5-8859-A76BE8772D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2F39DC-30C9-47F1-994C-ABCED467BE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94A86C-8442-45D9-AFF0-B372DAF8425F}"/>
              </a:ext>
            </a:extLst>
          </p:cNvPr>
          <p:cNvSpPr>
            <a:spLocks noGrp="1" noChangeArrowheads="1"/>
          </p:cNvSpPr>
          <p:nvPr>
            <p:ph type="sldNum" sz="quarter" idx="12"/>
          </p:nvPr>
        </p:nvSpPr>
        <p:spPr>
          <a:ln/>
        </p:spPr>
        <p:txBody>
          <a:bodyPr/>
          <a:lstStyle>
            <a:lvl1pPr>
              <a:defRPr/>
            </a:lvl1pPr>
          </a:lstStyle>
          <a:p>
            <a:fld id="{20BF38E9-F83E-4B4F-9A0C-DC8A9BA87D06}" type="slidenum">
              <a:rPr lang="en-US" altLang="en-US"/>
              <a:pPr/>
              <a:t>‹#›</a:t>
            </a:fld>
            <a:endParaRPr lang="en-US" altLang="en-US"/>
          </a:p>
        </p:txBody>
      </p:sp>
    </p:spTree>
    <p:extLst>
      <p:ext uri="{BB962C8B-B14F-4D97-AF65-F5344CB8AC3E}">
        <p14:creationId xmlns:p14="http://schemas.microsoft.com/office/powerpoint/2010/main" val="26171348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800DE9-A838-4902-9C6B-B25682C83A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544EAA-FC22-4336-8561-B4DAE525C4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2F8A56-28F8-4B25-B608-44B75B119DDF}"/>
              </a:ext>
            </a:extLst>
          </p:cNvPr>
          <p:cNvSpPr>
            <a:spLocks noGrp="1" noChangeArrowheads="1"/>
          </p:cNvSpPr>
          <p:nvPr>
            <p:ph type="sldNum" sz="quarter" idx="12"/>
          </p:nvPr>
        </p:nvSpPr>
        <p:spPr>
          <a:ln/>
        </p:spPr>
        <p:txBody>
          <a:bodyPr/>
          <a:lstStyle>
            <a:lvl1pPr>
              <a:defRPr/>
            </a:lvl1pPr>
          </a:lstStyle>
          <a:p>
            <a:fld id="{0E016A3F-EB92-4307-ADC6-F05C01522E6B}" type="slidenum">
              <a:rPr lang="en-US" altLang="en-US"/>
              <a:pPr/>
              <a:t>‹#›</a:t>
            </a:fld>
            <a:endParaRPr lang="en-US" altLang="en-US"/>
          </a:p>
        </p:txBody>
      </p:sp>
    </p:spTree>
    <p:extLst>
      <p:ext uri="{BB962C8B-B14F-4D97-AF65-F5344CB8AC3E}">
        <p14:creationId xmlns:p14="http://schemas.microsoft.com/office/powerpoint/2010/main" val="223105596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457200"/>
            <a:ext cx="2895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 y="457200"/>
            <a:ext cx="8483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9D9D7E-EDDE-4A38-91DA-C78CAA5688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E9F3BD-94AA-4D25-88E2-362B094E19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9F2415-66F4-4479-8795-8559147211BC}"/>
              </a:ext>
            </a:extLst>
          </p:cNvPr>
          <p:cNvSpPr>
            <a:spLocks noGrp="1" noChangeArrowheads="1"/>
          </p:cNvSpPr>
          <p:nvPr>
            <p:ph type="sldNum" sz="quarter" idx="12"/>
          </p:nvPr>
        </p:nvSpPr>
        <p:spPr>
          <a:ln/>
        </p:spPr>
        <p:txBody>
          <a:bodyPr/>
          <a:lstStyle>
            <a:lvl1pPr>
              <a:defRPr/>
            </a:lvl1pPr>
          </a:lstStyle>
          <a:p>
            <a:fld id="{D481286C-3D61-4360-9122-26E3F1A3761A}" type="slidenum">
              <a:rPr lang="en-US" altLang="en-US"/>
              <a:pPr/>
              <a:t>‹#›</a:t>
            </a:fld>
            <a:endParaRPr lang="en-US" altLang="en-US"/>
          </a:p>
        </p:txBody>
      </p:sp>
    </p:spTree>
    <p:extLst>
      <p:ext uri="{BB962C8B-B14F-4D97-AF65-F5344CB8AC3E}">
        <p14:creationId xmlns:p14="http://schemas.microsoft.com/office/powerpoint/2010/main" val="63442738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DE27FB4-2550-4484-B8C6-B9C347C45498}"/>
              </a:ext>
            </a:extLst>
          </p:cNvPr>
          <p:cNvSpPr>
            <a:spLocks/>
          </p:cNvSpPr>
          <p:nvPr/>
        </p:nvSpPr>
        <p:spPr bwMode="auto">
          <a:xfrm>
            <a:off x="381000" y="2803525"/>
            <a:ext cx="2117" cy="3035300"/>
          </a:xfrm>
          <a:custGeom>
            <a:avLst/>
            <a:gdLst>
              <a:gd name="T0" fmla="*/ 0 w 1588"/>
              <a:gd name="T1" fmla="*/ 0 h 1912"/>
              <a:gd name="T2" fmla="*/ 0 w 1588"/>
              <a:gd name="T3" fmla="*/ 15120938 h 1912"/>
              <a:gd name="T4" fmla="*/ 0 w 1588"/>
              <a:gd name="T5" fmla="*/ 15120938 h 1912"/>
              <a:gd name="T6" fmla="*/ 0 w 1588"/>
              <a:gd name="T7" fmla="*/ 151209375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704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r>
              <a:rPr lang="en-US"/>
              <a:t>Click to edit Master title style</a:t>
            </a:r>
          </a:p>
        </p:txBody>
      </p:sp>
      <p:sp>
        <p:nvSpPr>
          <p:cNvPr id="8704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5" name="Rectangle 5">
            <a:extLst>
              <a:ext uri="{FF2B5EF4-FFF2-40B4-BE49-F238E27FC236}">
                <a16:creationId xmlns:a16="http://schemas.microsoft.com/office/drawing/2014/main" id="{4A4E9E9B-72AC-4B77-8CFB-89F391FB4602}"/>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035085-0ED4-42C0-A672-C7E4F01DFBAB}"/>
              </a:ext>
            </a:extLst>
          </p:cNvPr>
          <p:cNvSpPr>
            <a:spLocks noGrp="1" noChangeArrowheads="1"/>
          </p:cNvSpPr>
          <p:nvPr>
            <p:ph type="sldNum" sz="quarter" idx="11"/>
          </p:nvPr>
        </p:nvSpPr>
        <p:spPr/>
        <p:txBody>
          <a:bodyPr/>
          <a:lstStyle>
            <a:lvl1pPr>
              <a:defRPr/>
            </a:lvl1pPr>
          </a:lstStyle>
          <a:p>
            <a:fld id="{3AC394BD-472B-49FD-BDFB-4606BD660CD7}" type="slidenum">
              <a:rPr lang="en-US" altLang="en-US"/>
              <a:pPr/>
              <a:t>‹#›</a:t>
            </a:fld>
            <a:endParaRPr lang="en-US" altLang="en-US"/>
          </a:p>
        </p:txBody>
      </p:sp>
      <p:sp>
        <p:nvSpPr>
          <p:cNvPr id="7" name="Rectangle 7">
            <a:extLst>
              <a:ext uri="{FF2B5EF4-FFF2-40B4-BE49-F238E27FC236}">
                <a16:creationId xmlns:a16="http://schemas.microsoft.com/office/drawing/2014/main" id="{2EA45DD1-2A55-43E0-99EA-94FC7266CDE0}"/>
              </a:ext>
            </a:extLst>
          </p:cNvPr>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43700744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F09CE8-D9E5-4DF8-8A27-E2668F9289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E7555E-078A-43F7-96C1-EDEB984FAF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1246DE-EFE8-43F3-9950-3F3E0B018046}"/>
              </a:ext>
            </a:extLst>
          </p:cNvPr>
          <p:cNvSpPr>
            <a:spLocks noGrp="1" noChangeArrowheads="1"/>
          </p:cNvSpPr>
          <p:nvPr>
            <p:ph type="sldNum" sz="quarter" idx="12"/>
          </p:nvPr>
        </p:nvSpPr>
        <p:spPr>
          <a:ln/>
        </p:spPr>
        <p:txBody>
          <a:bodyPr/>
          <a:lstStyle>
            <a:lvl1pPr>
              <a:defRPr/>
            </a:lvl1pPr>
          </a:lstStyle>
          <a:p>
            <a:fld id="{9C928B6F-15C0-480A-AF67-A55B8DE88B44}" type="slidenum">
              <a:rPr lang="en-US" altLang="en-US"/>
              <a:pPr/>
              <a:t>‹#›</a:t>
            </a:fld>
            <a:endParaRPr lang="en-US" altLang="en-US"/>
          </a:p>
        </p:txBody>
      </p:sp>
    </p:spTree>
    <p:extLst>
      <p:ext uri="{BB962C8B-B14F-4D97-AF65-F5344CB8AC3E}">
        <p14:creationId xmlns:p14="http://schemas.microsoft.com/office/powerpoint/2010/main" val="343259476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0DE239-DBB4-46FE-BF13-F4AED7E373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4B7530-5AA1-421E-B6C6-D909D60B04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AFC4C3-A02D-4161-B648-067BBCCC5DCD}"/>
              </a:ext>
            </a:extLst>
          </p:cNvPr>
          <p:cNvSpPr>
            <a:spLocks noGrp="1" noChangeArrowheads="1"/>
          </p:cNvSpPr>
          <p:nvPr>
            <p:ph type="sldNum" sz="quarter" idx="12"/>
          </p:nvPr>
        </p:nvSpPr>
        <p:spPr>
          <a:ln/>
        </p:spPr>
        <p:txBody>
          <a:bodyPr/>
          <a:lstStyle>
            <a:lvl1pPr>
              <a:defRPr/>
            </a:lvl1pPr>
          </a:lstStyle>
          <a:p>
            <a:fld id="{BD4970D5-5483-4646-BA52-531DEFC3535F}" type="slidenum">
              <a:rPr lang="en-US" altLang="en-US"/>
              <a:pPr/>
              <a:t>‹#›</a:t>
            </a:fld>
            <a:endParaRPr lang="en-US" altLang="en-US"/>
          </a:p>
        </p:txBody>
      </p:sp>
    </p:spTree>
    <p:extLst>
      <p:ext uri="{BB962C8B-B14F-4D97-AF65-F5344CB8AC3E}">
        <p14:creationId xmlns:p14="http://schemas.microsoft.com/office/powerpoint/2010/main" val="56669694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D7058E-B90E-475F-B104-EAA2D0A9F9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D4A0A3-C889-40B0-B765-D49D07975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039C03-BECE-46D6-95A2-E90E7451AB8E}"/>
              </a:ext>
            </a:extLst>
          </p:cNvPr>
          <p:cNvSpPr>
            <a:spLocks noGrp="1" noChangeArrowheads="1"/>
          </p:cNvSpPr>
          <p:nvPr>
            <p:ph type="sldNum" sz="quarter" idx="12"/>
          </p:nvPr>
        </p:nvSpPr>
        <p:spPr>
          <a:ln/>
        </p:spPr>
        <p:txBody>
          <a:bodyPr/>
          <a:lstStyle>
            <a:lvl1pPr>
              <a:defRPr/>
            </a:lvl1pPr>
          </a:lstStyle>
          <a:p>
            <a:fld id="{E6398334-AF0C-4F21-BB6F-FE7EA7EC7F07}" type="slidenum">
              <a:rPr lang="en-US" altLang="en-US"/>
              <a:pPr/>
              <a:t>‹#›</a:t>
            </a:fld>
            <a:endParaRPr lang="en-US" altLang="en-US"/>
          </a:p>
        </p:txBody>
      </p:sp>
    </p:spTree>
    <p:extLst>
      <p:ext uri="{BB962C8B-B14F-4D97-AF65-F5344CB8AC3E}">
        <p14:creationId xmlns:p14="http://schemas.microsoft.com/office/powerpoint/2010/main" val="364892216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08BD8E-C715-4098-89C7-55438D89ED9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B689716-3FCE-45F9-9EC6-9807DF11CC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F6A63D-E28F-4306-BF5D-D8B2BDFA3E7E}"/>
              </a:ext>
            </a:extLst>
          </p:cNvPr>
          <p:cNvSpPr>
            <a:spLocks noGrp="1" noChangeArrowheads="1"/>
          </p:cNvSpPr>
          <p:nvPr>
            <p:ph type="sldNum" sz="quarter" idx="12"/>
          </p:nvPr>
        </p:nvSpPr>
        <p:spPr>
          <a:ln/>
        </p:spPr>
        <p:txBody>
          <a:bodyPr/>
          <a:lstStyle>
            <a:lvl1pPr>
              <a:defRPr/>
            </a:lvl1pPr>
          </a:lstStyle>
          <a:p>
            <a:fld id="{DF478A0A-C6FC-4C1D-8C40-C6E76BE23BCC}" type="slidenum">
              <a:rPr lang="en-US" altLang="en-US"/>
              <a:pPr/>
              <a:t>‹#›</a:t>
            </a:fld>
            <a:endParaRPr lang="en-US" altLang="en-US"/>
          </a:p>
        </p:txBody>
      </p:sp>
    </p:spTree>
    <p:extLst>
      <p:ext uri="{BB962C8B-B14F-4D97-AF65-F5344CB8AC3E}">
        <p14:creationId xmlns:p14="http://schemas.microsoft.com/office/powerpoint/2010/main" val="376552249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DDA41B-D800-4E3B-AD44-9BFA8602582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F131B94-3A05-423B-AE1A-6E363E327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6AA1A67-3F7A-4F2D-A38A-E94A770F6533}"/>
              </a:ext>
            </a:extLst>
          </p:cNvPr>
          <p:cNvSpPr>
            <a:spLocks noGrp="1" noChangeArrowheads="1"/>
          </p:cNvSpPr>
          <p:nvPr>
            <p:ph type="sldNum" sz="quarter" idx="12"/>
          </p:nvPr>
        </p:nvSpPr>
        <p:spPr>
          <a:ln/>
        </p:spPr>
        <p:txBody>
          <a:bodyPr/>
          <a:lstStyle>
            <a:lvl1pPr>
              <a:defRPr/>
            </a:lvl1pPr>
          </a:lstStyle>
          <a:p>
            <a:fld id="{55C3DA49-BAE1-4207-B627-45C1009CDFA0}" type="slidenum">
              <a:rPr lang="en-US" altLang="en-US"/>
              <a:pPr/>
              <a:t>‹#›</a:t>
            </a:fld>
            <a:endParaRPr lang="en-US" altLang="en-US"/>
          </a:p>
        </p:txBody>
      </p:sp>
    </p:spTree>
    <p:extLst>
      <p:ext uri="{BB962C8B-B14F-4D97-AF65-F5344CB8AC3E}">
        <p14:creationId xmlns:p14="http://schemas.microsoft.com/office/powerpoint/2010/main" val="84534999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F68ED8-840C-4384-BDFF-C565BAA574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29B4EAB-32E2-434A-8B09-3DDA535E73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D74CFC-5F52-4B61-8C85-F39736099F58}"/>
              </a:ext>
            </a:extLst>
          </p:cNvPr>
          <p:cNvSpPr>
            <a:spLocks noGrp="1" noChangeArrowheads="1"/>
          </p:cNvSpPr>
          <p:nvPr>
            <p:ph type="sldNum" sz="quarter" idx="12"/>
          </p:nvPr>
        </p:nvSpPr>
        <p:spPr>
          <a:ln/>
        </p:spPr>
        <p:txBody>
          <a:bodyPr/>
          <a:lstStyle>
            <a:lvl1pPr>
              <a:defRPr/>
            </a:lvl1pPr>
          </a:lstStyle>
          <a:p>
            <a:fld id="{186A1115-B5AB-4FE2-B58D-620724EBAF94}" type="slidenum">
              <a:rPr lang="en-US" altLang="en-US"/>
              <a:pPr/>
              <a:t>‹#›</a:t>
            </a:fld>
            <a:endParaRPr lang="en-US" altLang="en-US"/>
          </a:p>
        </p:txBody>
      </p:sp>
    </p:spTree>
    <p:extLst>
      <p:ext uri="{BB962C8B-B14F-4D97-AF65-F5344CB8AC3E}">
        <p14:creationId xmlns:p14="http://schemas.microsoft.com/office/powerpoint/2010/main" val="155103188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B7B560C-49EE-49EF-9501-A3E00D4B09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981B5B-7FE8-4CC9-8269-40795B2C0A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85894A-646D-4EF1-9FAC-961A3374C0FA}"/>
              </a:ext>
            </a:extLst>
          </p:cNvPr>
          <p:cNvSpPr>
            <a:spLocks noGrp="1" noChangeArrowheads="1"/>
          </p:cNvSpPr>
          <p:nvPr>
            <p:ph type="sldNum" sz="quarter" idx="12"/>
          </p:nvPr>
        </p:nvSpPr>
        <p:spPr>
          <a:ln/>
        </p:spPr>
        <p:txBody>
          <a:bodyPr/>
          <a:lstStyle>
            <a:lvl1pPr>
              <a:defRPr/>
            </a:lvl1pPr>
          </a:lstStyle>
          <a:p>
            <a:fld id="{C6BC5247-2B50-4AF5-BBFF-AB237A596DBD}" type="slidenum">
              <a:rPr lang="en-US" altLang="en-US"/>
              <a:pPr/>
              <a:t>‹#›</a:t>
            </a:fld>
            <a:endParaRPr lang="en-US" altLang="en-US"/>
          </a:p>
        </p:txBody>
      </p:sp>
    </p:spTree>
    <p:extLst>
      <p:ext uri="{BB962C8B-B14F-4D97-AF65-F5344CB8AC3E}">
        <p14:creationId xmlns:p14="http://schemas.microsoft.com/office/powerpoint/2010/main" val="922743052"/>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2F393B0-EA3C-483A-83DD-B6DAF40288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796FF7-4484-4E8A-A052-04FD183E03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9A0967-69FF-4B17-82FC-9CEC18876451}"/>
              </a:ext>
            </a:extLst>
          </p:cNvPr>
          <p:cNvSpPr>
            <a:spLocks noGrp="1" noChangeArrowheads="1"/>
          </p:cNvSpPr>
          <p:nvPr>
            <p:ph type="sldNum" sz="quarter" idx="12"/>
          </p:nvPr>
        </p:nvSpPr>
        <p:spPr>
          <a:ln/>
        </p:spPr>
        <p:txBody>
          <a:bodyPr/>
          <a:lstStyle>
            <a:lvl1pPr>
              <a:defRPr/>
            </a:lvl1pPr>
          </a:lstStyle>
          <a:p>
            <a:fld id="{8A733AB6-9644-45A6-9844-630DCD7E6631}" type="slidenum">
              <a:rPr lang="en-US" altLang="en-US"/>
              <a:pPr/>
              <a:t>‹#›</a:t>
            </a:fld>
            <a:endParaRPr lang="en-US" altLang="en-US"/>
          </a:p>
        </p:txBody>
      </p:sp>
    </p:spTree>
    <p:extLst>
      <p:ext uri="{BB962C8B-B14F-4D97-AF65-F5344CB8AC3E}">
        <p14:creationId xmlns:p14="http://schemas.microsoft.com/office/powerpoint/2010/main" val="73538995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9B741D-A6CE-46EA-8A42-BC450820BC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C8AF4B-3413-4157-A13A-3553DC1E9E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70D0B5-90B2-45FF-9FC4-FB50D44CECE1}"/>
              </a:ext>
            </a:extLst>
          </p:cNvPr>
          <p:cNvSpPr>
            <a:spLocks noGrp="1" noChangeArrowheads="1"/>
          </p:cNvSpPr>
          <p:nvPr>
            <p:ph type="sldNum" sz="quarter" idx="12"/>
          </p:nvPr>
        </p:nvSpPr>
        <p:spPr>
          <a:ln/>
        </p:spPr>
        <p:txBody>
          <a:bodyPr/>
          <a:lstStyle>
            <a:lvl1pPr>
              <a:defRPr/>
            </a:lvl1pPr>
          </a:lstStyle>
          <a:p>
            <a:fld id="{4A00C448-62A4-45FE-BAB4-97B50DA877AE}" type="slidenum">
              <a:rPr lang="en-US" altLang="en-US"/>
              <a:pPr/>
              <a:t>‹#›</a:t>
            </a:fld>
            <a:endParaRPr lang="en-US" altLang="en-US"/>
          </a:p>
        </p:txBody>
      </p:sp>
    </p:spTree>
    <p:extLst>
      <p:ext uri="{BB962C8B-B14F-4D97-AF65-F5344CB8AC3E}">
        <p14:creationId xmlns:p14="http://schemas.microsoft.com/office/powerpoint/2010/main" val="23389718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05E9A2-D2E0-411B-BDEE-F92955868B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0A4386-20BD-4ABC-853E-FE2746EC70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116324-9A45-4F83-8C37-95DF11459816}"/>
              </a:ext>
            </a:extLst>
          </p:cNvPr>
          <p:cNvSpPr>
            <a:spLocks noGrp="1" noChangeArrowheads="1"/>
          </p:cNvSpPr>
          <p:nvPr>
            <p:ph type="sldNum" sz="quarter" idx="12"/>
          </p:nvPr>
        </p:nvSpPr>
        <p:spPr>
          <a:ln/>
        </p:spPr>
        <p:txBody>
          <a:bodyPr/>
          <a:lstStyle>
            <a:lvl1pPr>
              <a:defRPr/>
            </a:lvl1pPr>
          </a:lstStyle>
          <a:p>
            <a:fld id="{3BEB89CF-BAD2-4ACE-81C7-5DA6CB3057F3}" type="slidenum">
              <a:rPr lang="en-US" altLang="en-US"/>
              <a:pPr/>
              <a:t>‹#›</a:t>
            </a:fld>
            <a:endParaRPr lang="en-US" altLang="en-US"/>
          </a:p>
        </p:txBody>
      </p:sp>
    </p:spTree>
    <p:extLst>
      <p:ext uri="{BB962C8B-B14F-4D97-AF65-F5344CB8AC3E}">
        <p14:creationId xmlns:p14="http://schemas.microsoft.com/office/powerpoint/2010/main" val="308029098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DFA190-F579-4E17-9088-5665188772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1475C1-2038-4B6F-B366-A3F7075738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DB7926-0BEC-4727-96A2-9803B5F2D702}"/>
              </a:ext>
            </a:extLst>
          </p:cNvPr>
          <p:cNvSpPr>
            <a:spLocks noGrp="1" noChangeArrowheads="1"/>
          </p:cNvSpPr>
          <p:nvPr>
            <p:ph type="sldNum" sz="quarter" idx="12"/>
          </p:nvPr>
        </p:nvSpPr>
        <p:spPr>
          <a:ln/>
        </p:spPr>
        <p:txBody>
          <a:bodyPr/>
          <a:lstStyle>
            <a:lvl1pPr>
              <a:defRPr/>
            </a:lvl1pPr>
          </a:lstStyle>
          <a:p>
            <a:fld id="{8AD878D6-8FEF-49A6-957D-2DC56774430C}" type="slidenum">
              <a:rPr lang="en-US" altLang="en-US"/>
              <a:pPr/>
              <a:t>‹#›</a:t>
            </a:fld>
            <a:endParaRPr lang="en-US" altLang="en-US"/>
          </a:p>
        </p:txBody>
      </p:sp>
    </p:spTree>
    <p:extLst>
      <p:ext uri="{BB962C8B-B14F-4D97-AF65-F5344CB8AC3E}">
        <p14:creationId xmlns:p14="http://schemas.microsoft.com/office/powerpoint/2010/main" val="268741885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05000"/>
            <a:ext cx="5384800" cy="4114800"/>
          </a:xfrm>
        </p:spPr>
        <p:txBody>
          <a:bodyPr/>
          <a:lstStyle/>
          <a:p>
            <a:pPr lvl="0"/>
            <a:endParaRPr lang="en-US" noProof="0"/>
          </a:p>
        </p:txBody>
      </p:sp>
      <p:sp>
        <p:nvSpPr>
          <p:cNvPr id="5" name="Rectangle 4">
            <a:extLst>
              <a:ext uri="{FF2B5EF4-FFF2-40B4-BE49-F238E27FC236}">
                <a16:creationId xmlns:a16="http://schemas.microsoft.com/office/drawing/2014/main" id="{487CF43D-CD3A-4EE8-B5F5-C6DDC18AE9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1B777A-C802-4982-A5CC-59B85462C7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965D5F-A227-4946-B3DE-1976A0DDB1E1}"/>
              </a:ext>
            </a:extLst>
          </p:cNvPr>
          <p:cNvSpPr>
            <a:spLocks noGrp="1" noChangeArrowheads="1"/>
          </p:cNvSpPr>
          <p:nvPr>
            <p:ph type="sldNum" sz="quarter" idx="12"/>
          </p:nvPr>
        </p:nvSpPr>
        <p:spPr>
          <a:ln/>
        </p:spPr>
        <p:txBody>
          <a:bodyPr/>
          <a:lstStyle>
            <a:lvl1pPr>
              <a:defRPr/>
            </a:lvl1pPr>
          </a:lstStyle>
          <a:p>
            <a:fld id="{520F2497-6135-4072-ABBC-BBEAEDB37149}" type="slidenum">
              <a:rPr lang="en-US" altLang="en-US"/>
              <a:pPr/>
              <a:t>‹#›</a:t>
            </a:fld>
            <a:endParaRPr lang="en-US" altLang="en-US"/>
          </a:p>
        </p:txBody>
      </p:sp>
    </p:spTree>
    <p:extLst>
      <p:ext uri="{BB962C8B-B14F-4D97-AF65-F5344CB8AC3E}">
        <p14:creationId xmlns:p14="http://schemas.microsoft.com/office/powerpoint/2010/main" val="47566781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hart Placeholder 2"/>
          <p:cNvSpPr>
            <a:spLocks noGrp="1"/>
          </p:cNvSpPr>
          <p:nvPr>
            <p:ph type="chart" idx="1"/>
          </p:nvPr>
        </p:nvSpPr>
        <p:spPr>
          <a:xfrm>
            <a:off x="609600" y="1905000"/>
            <a:ext cx="10972800" cy="4114800"/>
          </a:xfrm>
        </p:spPr>
        <p:txBody>
          <a:bodyPr/>
          <a:lstStyle/>
          <a:p>
            <a:pPr lvl="0"/>
            <a:endParaRPr lang="en-US" noProof="0"/>
          </a:p>
        </p:txBody>
      </p:sp>
      <p:sp>
        <p:nvSpPr>
          <p:cNvPr id="4" name="Rectangle 4">
            <a:extLst>
              <a:ext uri="{FF2B5EF4-FFF2-40B4-BE49-F238E27FC236}">
                <a16:creationId xmlns:a16="http://schemas.microsoft.com/office/drawing/2014/main" id="{0C9A0626-5EF9-45A9-8B90-2F741034AB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D08C4E-6D34-4CCA-AB9F-8A07E58C17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00D6B8-9AE0-4902-90D3-615A5FB42710}"/>
              </a:ext>
            </a:extLst>
          </p:cNvPr>
          <p:cNvSpPr>
            <a:spLocks noGrp="1" noChangeArrowheads="1"/>
          </p:cNvSpPr>
          <p:nvPr>
            <p:ph type="sldNum" sz="quarter" idx="12"/>
          </p:nvPr>
        </p:nvSpPr>
        <p:spPr>
          <a:ln/>
        </p:spPr>
        <p:txBody>
          <a:bodyPr/>
          <a:lstStyle>
            <a:lvl1pPr>
              <a:defRPr/>
            </a:lvl1pPr>
          </a:lstStyle>
          <a:p>
            <a:fld id="{4D7ECA22-857B-4CE4-8C03-90AA4A57E67F}" type="slidenum">
              <a:rPr lang="en-US" altLang="en-US"/>
              <a:pPr/>
              <a:t>‹#›</a:t>
            </a:fld>
            <a:endParaRPr lang="en-US" altLang="en-US"/>
          </a:p>
        </p:txBody>
      </p:sp>
    </p:spTree>
    <p:extLst>
      <p:ext uri="{BB962C8B-B14F-4D97-AF65-F5344CB8AC3E}">
        <p14:creationId xmlns:p14="http://schemas.microsoft.com/office/powerpoint/2010/main" val="112614936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9C83382-2306-495C-A4BD-A8ED51DDD42C}"/>
              </a:ext>
            </a:extLst>
          </p:cNvPr>
          <p:cNvSpPr>
            <a:spLocks noChangeArrowheads="1"/>
          </p:cNvSpPr>
          <p:nvPr/>
        </p:nvSpPr>
        <p:spPr bwMode="auto">
          <a:xfrm>
            <a:off x="1625600" y="1143000"/>
            <a:ext cx="1026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endParaRPr lang="en-US" altLang="en-US" sz="2400"/>
          </a:p>
        </p:txBody>
      </p:sp>
      <p:sp>
        <p:nvSpPr>
          <p:cNvPr id="5" name="Rectangle 3">
            <a:extLst>
              <a:ext uri="{FF2B5EF4-FFF2-40B4-BE49-F238E27FC236}">
                <a16:creationId xmlns:a16="http://schemas.microsoft.com/office/drawing/2014/main" id="{90524462-37D0-4902-92BF-FCFD60A409E3}"/>
              </a:ext>
            </a:extLst>
          </p:cNvPr>
          <p:cNvSpPr>
            <a:spLocks noChangeArrowheads="1"/>
          </p:cNvSpPr>
          <p:nvPr/>
        </p:nvSpPr>
        <p:spPr bwMode="auto">
          <a:xfrm>
            <a:off x="2235200" y="1905000"/>
            <a:ext cx="924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endParaRPr lang="en-US" altLang="en-US" sz="2400"/>
          </a:p>
        </p:txBody>
      </p:sp>
      <p:pic>
        <p:nvPicPr>
          <p:cNvPr id="6" name="Picture 4">
            <a:extLst>
              <a:ext uri="{FF2B5EF4-FFF2-40B4-BE49-F238E27FC236}">
                <a16:creationId xmlns:a16="http://schemas.microsoft.com/office/drawing/2014/main" id="{EC38AE4D-C42C-4C94-85FE-A7367A9F4DF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5067"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Rectangle 5">
            <a:extLst>
              <a:ext uri="{FF2B5EF4-FFF2-40B4-BE49-F238E27FC236}">
                <a16:creationId xmlns:a16="http://schemas.microsoft.com/office/drawing/2014/main" id="{44E94FEE-C335-4E09-B165-0F70BCF348F1}"/>
              </a:ext>
            </a:extLst>
          </p:cNvPr>
          <p:cNvSpPr>
            <a:spLocks noChangeArrowheads="1"/>
          </p:cNvSpPr>
          <p:nvPr/>
        </p:nvSpPr>
        <p:spPr bwMode="auto">
          <a:xfrm>
            <a:off x="0" y="2133600"/>
            <a:ext cx="8333317" cy="838200"/>
          </a:xfrm>
          <a:prstGeom prst="rect">
            <a:avLst/>
          </a:prstGeom>
          <a:solidFill>
            <a:srgbClr val="00279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endParaRPr lang="en-US" altLang="en-US" sz="2400"/>
          </a:p>
        </p:txBody>
      </p:sp>
      <p:sp>
        <p:nvSpPr>
          <p:cNvPr id="135174" name="Rectangle 6"/>
          <p:cNvSpPr>
            <a:spLocks noGrp="1" noChangeArrowheads="1"/>
          </p:cNvSpPr>
          <p:nvPr>
            <p:ph type="ctrTitle" sz="quarter"/>
          </p:nvPr>
        </p:nvSpPr>
        <p:spPr>
          <a:xfrm>
            <a:off x="0" y="2057400"/>
            <a:ext cx="8229600" cy="990600"/>
          </a:xfrm>
        </p:spPr>
        <p:txBody>
          <a:bodyPr/>
          <a:lstStyle>
            <a:lvl1pPr>
              <a:defRPr/>
            </a:lvl1pPr>
          </a:lstStyle>
          <a:p>
            <a:r>
              <a:rPr lang="en-US"/>
              <a:t>Click to edit Master title style</a:t>
            </a:r>
          </a:p>
        </p:txBody>
      </p:sp>
      <p:sp>
        <p:nvSpPr>
          <p:cNvPr id="135175" name="Rectangle 7"/>
          <p:cNvSpPr>
            <a:spLocks noGrp="1" noChangeArrowheads="1"/>
          </p:cNvSpPr>
          <p:nvPr>
            <p:ph type="subTitle" sz="quarter" idx="1"/>
          </p:nvPr>
        </p:nvSpPr>
        <p:spPr>
          <a:xfrm>
            <a:off x="1828800" y="3886200"/>
            <a:ext cx="8534400" cy="1752600"/>
          </a:xfrm>
        </p:spPr>
        <p:txBody>
          <a:bodyPr/>
          <a:lstStyle>
            <a:lvl1pPr marL="0" indent="0" algn="ctr">
              <a:buFont typeface="Monotype Sorts" pitchFamily="2" charset="2"/>
              <a:buNone/>
              <a:defRPr b="1"/>
            </a:lvl1pPr>
          </a:lstStyle>
          <a:p>
            <a:r>
              <a:rPr lang="en-US"/>
              <a:t>Click to edit Master subtitle style</a:t>
            </a:r>
          </a:p>
        </p:txBody>
      </p:sp>
    </p:spTree>
    <p:extLst>
      <p:ext uri="{BB962C8B-B14F-4D97-AF65-F5344CB8AC3E}">
        <p14:creationId xmlns:p14="http://schemas.microsoft.com/office/powerpoint/2010/main" val="201077468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05983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7276256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3276600"/>
            <a:ext cx="4470400" cy="281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3276600"/>
            <a:ext cx="4470400" cy="281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4860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8A3BA2-C6A5-4A23-A4C1-269FCFA9BF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C2048A-2B52-4DDF-BABE-231B4A6AB9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BB9C12-FB0E-425C-8B3F-11D2F5D1BCC4}"/>
              </a:ext>
            </a:extLst>
          </p:cNvPr>
          <p:cNvSpPr>
            <a:spLocks noGrp="1" noChangeArrowheads="1"/>
          </p:cNvSpPr>
          <p:nvPr>
            <p:ph type="sldNum" sz="quarter" idx="12"/>
          </p:nvPr>
        </p:nvSpPr>
        <p:spPr>
          <a:ln/>
        </p:spPr>
        <p:txBody>
          <a:bodyPr/>
          <a:lstStyle>
            <a:lvl1pPr>
              <a:defRPr/>
            </a:lvl1pPr>
          </a:lstStyle>
          <a:p>
            <a:fld id="{49C8EDDE-9C29-42CE-90D0-0BADEE69DF05}" type="slidenum">
              <a:rPr lang="en-US" altLang="en-US"/>
              <a:pPr/>
              <a:t>‹#›</a:t>
            </a:fld>
            <a:endParaRPr lang="en-US" altLang="en-US"/>
          </a:p>
        </p:txBody>
      </p:sp>
    </p:spTree>
    <p:extLst>
      <p:ext uri="{BB962C8B-B14F-4D97-AF65-F5344CB8AC3E}">
        <p14:creationId xmlns:p14="http://schemas.microsoft.com/office/powerpoint/2010/main" val="2988097755"/>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32787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034178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76913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31031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341356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25126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8200" y="2057400"/>
            <a:ext cx="2819400" cy="403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057400"/>
            <a:ext cx="8255000" cy="403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661496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057400"/>
            <a:ext cx="8128000" cy="990600"/>
          </a:xfrm>
        </p:spPr>
        <p:txBody>
          <a:bodyPr/>
          <a:lstStyle/>
          <a:p>
            <a:r>
              <a:rPr lang="en-US"/>
              <a:t>Click to edit Master title style</a:t>
            </a:r>
          </a:p>
        </p:txBody>
      </p:sp>
      <p:sp>
        <p:nvSpPr>
          <p:cNvPr id="3" name="Text Placeholder 2"/>
          <p:cNvSpPr>
            <a:spLocks noGrp="1"/>
          </p:cNvSpPr>
          <p:nvPr>
            <p:ph type="body" sz="half" idx="1"/>
          </p:nvPr>
        </p:nvSpPr>
        <p:spPr>
          <a:xfrm>
            <a:off x="2133600" y="3276600"/>
            <a:ext cx="44704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07200" y="3276600"/>
            <a:ext cx="44704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07200" y="4762500"/>
            <a:ext cx="44704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752492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057400"/>
            <a:ext cx="8128000" cy="990600"/>
          </a:xfrm>
        </p:spPr>
        <p:txBody>
          <a:bodyPr/>
          <a:lstStyle/>
          <a:p>
            <a:r>
              <a:rPr lang="en-US"/>
              <a:t>Click to edit Master title style</a:t>
            </a:r>
          </a:p>
        </p:txBody>
      </p:sp>
      <p:sp>
        <p:nvSpPr>
          <p:cNvPr id="3" name="Text Placeholder 2"/>
          <p:cNvSpPr>
            <a:spLocks noGrp="1"/>
          </p:cNvSpPr>
          <p:nvPr>
            <p:ph type="body" sz="half" idx="1"/>
          </p:nvPr>
        </p:nvSpPr>
        <p:spPr>
          <a:xfrm>
            <a:off x="2133600" y="3276600"/>
            <a:ext cx="44704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3276600"/>
            <a:ext cx="44704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33764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4">
            <a:extLst>
              <a:ext uri="{FF2B5EF4-FFF2-40B4-BE49-F238E27FC236}">
                <a16:creationId xmlns:a16="http://schemas.microsoft.com/office/drawing/2014/main" id="{F97A123E-5D78-403F-8685-F7758A041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165892" name="Rectangle 4"/>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55344018"/>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E907D6-3BE1-4B3F-85B2-11AFAD79EF4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B644194-761D-4645-AF0C-BD629537ED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03A123B-8C53-4041-A15C-658B1B74098F}"/>
              </a:ext>
            </a:extLst>
          </p:cNvPr>
          <p:cNvSpPr>
            <a:spLocks noGrp="1" noChangeArrowheads="1"/>
          </p:cNvSpPr>
          <p:nvPr>
            <p:ph type="sldNum" sz="quarter" idx="12"/>
          </p:nvPr>
        </p:nvSpPr>
        <p:spPr>
          <a:ln/>
        </p:spPr>
        <p:txBody>
          <a:bodyPr/>
          <a:lstStyle>
            <a:lvl1pPr>
              <a:defRPr/>
            </a:lvl1pPr>
          </a:lstStyle>
          <a:p>
            <a:fld id="{CF65FB9F-49E9-4520-891A-D2BDBD8B0933}" type="slidenum">
              <a:rPr lang="en-US" altLang="en-US"/>
              <a:pPr/>
              <a:t>‹#›</a:t>
            </a:fld>
            <a:endParaRPr lang="en-US" altLang="en-US"/>
          </a:p>
        </p:txBody>
      </p:sp>
    </p:spTree>
    <p:extLst>
      <p:ext uri="{BB962C8B-B14F-4D97-AF65-F5344CB8AC3E}">
        <p14:creationId xmlns:p14="http://schemas.microsoft.com/office/powerpoint/2010/main" val="177220618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0E6E8F-E3F5-43F7-9713-8C26FF5CE6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D9F344-60D9-44E1-8B9B-0D8C88888D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AA1DD16-32D0-44CC-9FAB-5BB0EF49861C}"/>
              </a:ext>
            </a:extLst>
          </p:cNvPr>
          <p:cNvSpPr>
            <a:spLocks noGrp="1" noChangeArrowheads="1"/>
          </p:cNvSpPr>
          <p:nvPr>
            <p:ph type="sldNum" sz="quarter" idx="12"/>
          </p:nvPr>
        </p:nvSpPr>
        <p:spPr>
          <a:ln/>
        </p:spPr>
        <p:txBody>
          <a:bodyPr/>
          <a:lstStyle>
            <a:lvl1pPr>
              <a:defRPr/>
            </a:lvl1pPr>
          </a:lstStyle>
          <a:p>
            <a:fld id="{7CC8114B-2932-47C1-86D0-2D132C245957}" type="slidenum">
              <a:rPr lang="en-US" altLang="en-US"/>
              <a:pPr/>
              <a:t>‹#›</a:t>
            </a:fld>
            <a:endParaRPr lang="en-US" altLang="en-US"/>
          </a:p>
        </p:txBody>
      </p:sp>
    </p:spTree>
    <p:extLst>
      <p:ext uri="{BB962C8B-B14F-4D97-AF65-F5344CB8AC3E}">
        <p14:creationId xmlns:p14="http://schemas.microsoft.com/office/powerpoint/2010/main" val="2463657594"/>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D0ACBD36-27E4-40F4-BFE9-A028680B51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281F0D8-17BE-41EA-8137-B42E1C1577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EDEA6B7-9E7A-406A-B877-7E19388C9E5F}"/>
              </a:ext>
            </a:extLst>
          </p:cNvPr>
          <p:cNvSpPr>
            <a:spLocks noGrp="1" noChangeArrowheads="1"/>
          </p:cNvSpPr>
          <p:nvPr>
            <p:ph type="sldNum" sz="quarter" idx="12"/>
          </p:nvPr>
        </p:nvSpPr>
        <p:spPr>
          <a:ln/>
        </p:spPr>
        <p:txBody>
          <a:bodyPr/>
          <a:lstStyle>
            <a:lvl1pPr>
              <a:defRPr/>
            </a:lvl1pPr>
          </a:lstStyle>
          <a:p>
            <a:fld id="{B3DF3565-AF9A-4AA4-9BC4-A8F109EFA667}" type="slidenum">
              <a:rPr lang="en-US" altLang="en-US"/>
              <a:pPr/>
              <a:t>‹#›</a:t>
            </a:fld>
            <a:endParaRPr lang="en-US" altLang="en-US"/>
          </a:p>
        </p:txBody>
      </p:sp>
    </p:spTree>
    <p:extLst>
      <p:ext uri="{BB962C8B-B14F-4D97-AF65-F5344CB8AC3E}">
        <p14:creationId xmlns:p14="http://schemas.microsoft.com/office/powerpoint/2010/main" val="425428737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295400"/>
            <a:ext cx="4267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21600" y="1295400"/>
            <a:ext cx="4267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29CD6B5-00A1-475C-9AB4-8853B39C79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D58C6D-D15D-4E64-801E-6CDD2C5E20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4BF78E9-E6FE-40E1-8066-B251FFB2F8C9}"/>
              </a:ext>
            </a:extLst>
          </p:cNvPr>
          <p:cNvSpPr>
            <a:spLocks noGrp="1" noChangeArrowheads="1"/>
          </p:cNvSpPr>
          <p:nvPr>
            <p:ph type="sldNum" sz="quarter" idx="12"/>
          </p:nvPr>
        </p:nvSpPr>
        <p:spPr>
          <a:ln/>
        </p:spPr>
        <p:txBody>
          <a:bodyPr/>
          <a:lstStyle>
            <a:lvl1pPr>
              <a:defRPr/>
            </a:lvl1pPr>
          </a:lstStyle>
          <a:p>
            <a:fld id="{0CD13EB9-8E12-4AA2-AA72-E8AFA268633A}" type="slidenum">
              <a:rPr lang="en-US" altLang="en-US"/>
              <a:pPr/>
              <a:t>‹#›</a:t>
            </a:fld>
            <a:endParaRPr lang="en-US" altLang="en-US"/>
          </a:p>
        </p:txBody>
      </p:sp>
    </p:spTree>
    <p:extLst>
      <p:ext uri="{BB962C8B-B14F-4D97-AF65-F5344CB8AC3E}">
        <p14:creationId xmlns:p14="http://schemas.microsoft.com/office/powerpoint/2010/main" val="1684428118"/>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69284CC-3699-4727-9691-FAE20D20131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448F811-F859-4417-A30E-FA87D4D093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987624FD-747E-4BFA-980D-6ABF05986D4B}"/>
              </a:ext>
            </a:extLst>
          </p:cNvPr>
          <p:cNvSpPr>
            <a:spLocks noGrp="1" noChangeArrowheads="1"/>
          </p:cNvSpPr>
          <p:nvPr>
            <p:ph type="sldNum" sz="quarter" idx="12"/>
          </p:nvPr>
        </p:nvSpPr>
        <p:spPr>
          <a:ln/>
        </p:spPr>
        <p:txBody>
          <a:bodyPr/>
          <a:lstStyle>
            <a:lvl1pPr>
              <a:defRPr/>
            </a:lvl1pPr>
          </a:lstStyle>
          <a:p>
            <a:fld id="{3BDFEB95-231E-46DF-A151-455DFE807AD9}" type="slidenum">
              <a:rPr lang="en-US" altLang="en-US"/>
              <a:pPr/>
              <a:t>‹#›</a:t>
            </a:fld>
            <a:endParaRPr lang="en-US" altLang="en-US"/>
          </a:p>
        </p:txBody>
      </p:sp>
    </p:spTree>
    <p:extLst>
      <p:ext uri="{BB962C8B-B14F-4D97-AF65-F5344CB8AC3E}">
        <p14:creationId xmlns:p14="http://schemas.microsoft.com/office/powerpoint/2010/main" val="1258763724"/>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8FDF64C3-4FAF-45B1-8187-C4751CFB68A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DBA3C43-02C1-4F94-A267-277EA96EC4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B12B4A1-1F53-45EE-8448-99AB49554D58}"/>
              </a:ext>
            </a:extLst>
          </p:cNvPr>
          <p:cNvSpPr>
            <a:spLocks noGrp="1" noChangeArrowheads="1"/>
          </p:cNvSpPr>
          <p:nvPr>
            <p:ph type="sldNum" sz="quarter" idx="12"/>
          </p:nvPr>
        </p:nvSpPr>
        <p:spPr>
          <a:ln/>
        </p:spPr>
        <p:txBody>
          <a:bodyPr/>
          <a:lstStyle>
            <a:lvl1pPr>
              <a:defRPr/>
            </a:lvl1pPr>
          </a:lstStyle>
          <a:p>
            <a:fld id="{A99ED31E-5A83-4241-B630-E349BF37BD1D}" type="slidenum">
              <a:rPr lang="en-US" altLang="en-US"/>
              <a:pPr/>
              <a:t>‹#›</a:t>
            </a:fld>
            <a:endParaRPr lang="en-US" altLang="en-US"/>
          </a:p>
        </p:txBody>
      </p:sp>
    </p:spTree>
    <p:extLst>
      <p:ext uri="{BB962C8B-B14F-4D97-AF65-F5344CB8AC3E}">
        <p14:creationId xmlns:p14="http://schemas.microsoft.com/office/powerpoint/2010/main" val="3784283562"/>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B67DE19-DE2C-4123-90A1-624539AA05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5982AF94-378B-4B95-B2F7-01D23729A7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B88F22A7-2A32-4F31-BFA4-4B15FE34CFDA}"/>
              </a:ext>
            </a:extLst>
          </p:cNvPr>
          <p:cNvSpPr>
            <a:spLocks noGrp="1" noChangeArrowheads="1"/>
          </p:cNvSpPr>
          <p:nvPr>
            <p:ph type="sldNum" sz="quarter" idx="12"/>
          </p:nvPr>
        </p:nvSpPr>
        <p:spPr>
          <a:ln/>
        </p:spPr>
        <p:txBody>
          <a:bodyPr/>
          <a:lstStyle>
            <a:lvl1pPr>
              <a:defRPr/>
            </a:lvl1pPr>
          </a:lstStyle>
          <a:p>
            <a:fld id="{0FF26146-DAAF-4EF7-846F-6C796BCF8C5B}" type="slidenum">
              <a:rPr lang="en-US" altLang="en-US"/>
              <a:pPr/>
              <a:t>‹#›</a:t>
            </a:fld>
            <a:endParaRPr lang="en-US" altLang="en-US"/>
          </a:p>
        </p:txBody>
      </p:sp>
    </p:spTree>
    <p:extLst>
      <p:ext uri="{BB962C8B-B14F-4D97-AF65-F5344CB8AC3E}">
        <p14:creationId xmlns:p14="http://schemas.microsoft.com/office/powerpoint/2010/main" val="3981252688"/>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6923327-9062-472E-B874-C72B19152E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2CB652-B400-47AC-A33D-2FAEE6A97A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28927B-9F2A-4087-BE80-9A4D18A5A699}"/>
              </a:ext>
            </a:extLst>
          </p:cNvPr>
          <p:cNvSpPr>
            <a:spLocks noGrp="1" noChangeArrowheads="1"/>
          </p:cNvSpPr>
          <p:nvPr>
            <p:ph type="sldNum" sz="quarter" idx="12"/>
          </p:nvPr>
        </p:nvSpPr>
        <p:spPr>
          <a:ln/>
        </p:spPr>
        <p:txBody>
          <a:bodyPr/>
          <a:lstStyle>
            <a:lvl1pPr>
              <a:defRPr/>
            </a:lvl1pPr>
          </a:lstStyle>
          <a:p>
            <a:fld id="{0400F441-2832-40CC-BAAD-2B2181B58C88}" type="slidenum">
              <a:rPr lang="en-US" altLang="en-US"/>
              <a:pPr/>
              <a:t>‹#›</a:t>
            </a:fld>
            <a:endParaRPr lang="en-US" altLang="en-US"/>
          </a:p>
        </p:txBody>
      </p:sp>
    </p:spTree>
    <p:extLst>
      <p:ext uri="{BB962C8B-B14F-4D97-AF65-F5344CB8AC3E}">
        <p14:creationId xmlns:p14="http://schemas.microsoft.com/office/powerpoint/2010/main" val="1069251792"/>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066499E-11EF-43E6-82B3-23B4D22F32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DB5D62-710D-4879-B748-2CC1276457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B2D6B88-7ABA-478B-B9A3-EA752201A47D}"/>
              </a:ext>
            </a:extLst>
          </p:cNvPr>
          <p:cNvSpPr>
            <a:spLocks noGrp="1" noChangeArrowheads="1"/>
          </p:cNvSpPr>
          <p:nvPr>
            <p:ph type="sldNum" sz="quarter" idx="12"/>
          </p:nvPr>
        </p:nvSpPr>
        <p:spPr>
          <a:ln/>
        </p:spPr>
        <p:txBody>
          <a:bodyPr/>
          <a:lstStyle>
            <a:lvl1pPr>
              <a:defRPr/>
            </a:lvl1pPr>
          </a:lstStyle>
          <a:p>
            <a:fld id="{CE7F0B33-DB94-459B-91BC-3F6B1EA9C086}" type="slidenum">
              <a:rPr lang="en-US" altLang="en-US"/>
              <a:pPr/>
              <a:t>‹#›</a:t>
            </a:fld>
            <a:endParaRPr lang="en-US" altLang="en-US"/>
          </a:p>
        </p:txBody>
      </p:sp>
    </p:spTree>
    <p:extLst>
      <p:ext uri="{BB962C8B-B14F-4D97-AF65-F5344CB8AC3E}">
        <p14:creationId xmlns:p14="http://schemas.microsoft.com/office/powerpoint/2010/main" val="24675235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BC79680-1A22-43CB-A2E3-2D5A20B213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5935BB5-49E1-4FFE-B60D-156A451BF0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89D5E8FB-F632-4F6B-985E-00EBEDFE241B}"/>
              </a:ext>
            </a:extLst>
          </p:cNvPr>
          <p:cNvSpPr>
            <a:spLocks noGrp="1" noChangeArrowheads="1"/>
          </p:cNvSpPr>
          <p:nvPr>
            <p:ph type="sldNum" sz="quarter" idx="12"/>
          </p:nvPr>
        </p:nvSpPr>
        <p:spPr>
          <a:ln/>
        </p:spPr>
        <p:txBody>
          <a:bodyPr/>
          <a:lstStyle>
            <a:lvl1pPr>
              <a:defRPr/>
            </a:lvl1pPr>
          </a:lstStyle>
          <a:p>
            <a:fld id="{367960CF-941D-4A0C-AE94-44B29A74DAFA}" type="slidenum">
              <a:rPr lang="en-US" altLang="en-US"/>
              <a:pPr/>
              <a:t>‹#›</a:t>
            </a:fld>
            <a:endParaRPr lang="en-US" altLang="en-US"/>
          </a:p>
        </p:txBody>
      </p:sp>
    </p:spTree>
    <p:extLst>
      <p:ext uri="{BB962C8B-B14F-4D97-AF65-F5344CB8AC3E}">
        <p14:creationId xmlns:p14="http://schemas.microsoft.com/office/powerpoint/2010/main" val="1873850042"/>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0200" y="381000"/>
            <a:ext cx="27686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810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B12ADB6-6662-4072-BD52-4B8E4EEAE7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29C563-5CDF-451C-9818-4702702B4F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693BEDC-2808-43C4-9CAC-9AC6E2C624F8}"/>
              </a:ext>
            </a:extLst>
          </p:cNvPr>
          <p:cNvSpPr>
            <a:spLocks noGrp="1" noChangeArrowheads="1"/>
          </p:cNvSpPr>
          <p:nvPr>
            <p:ph type="sldNum" sz="quarter" idx="12"/>
          </p:nvPr>
        </p:nvSpPr>
        <p:spPr>
          <a:ln/>
        </p:spPr>
        <p:txBody>
          <a:bodyPr/>
          <a:lstStyle>
            <a:lvl1pPr>
              <a:defRPr/>
            </a:lvl1pPr>
          </a:lstStyle>
          <a:p>
            <a:fld id="{2D0C724B-0698-43F9-8D8E-53D3688632C4}" type="slidenum">
              <a:rPr lang="en-US" altLang="en-US"/>
              <a:pPr/>
              <a:t>‹#›</a:t>
            </a:fld>
            <a:endParaRPr lang="en-US" altLang="en-US"/>
          </a:p>
        </p:txBody>
      </p:sp>
    </p:spTree>
    <p:extLst>
      <p:ext uri="{BB962C8B-B14F-4D97-AF65-F5344CB8AC3E}">
        <p14:creationId xmlns:p14="http://schemas.microsoft.com/office/powerpoint/2010/main" val="310144445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6544CB5-0941-4F0C-9F18-2FA40C2C3CC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D158B16-02AA-4A9A-8D07-F9033E8A19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9309A73-F1DB-481C-BD60-10330BEE2A23}"/>
              </a:ext>
            </a:extLst>
          </p:cNvPr>
          <p:cNvSpPr>
            <a:spLocks noGrp="1" noChangeArrowheads="1"/>
          </p:cNvSpPr>
          <p:nvPr>
            <p:ph type="sldNum" sz="quarter" idx="12"/>
          </p:nvPr>
        </p:nvSpPr>
        <p:spPr>
          <a:ln/>
        </p:spPr>
        <p:txBody>
          <a:bodyPr/>
          <a:lstStyle>
            <a:lvl1pPr>
              <a:defRPr/>
            </a:lvl1pPr>
          </a:lstStyle>
          <a:p>
            <a:fld id="{FAC1CE66-BFD9-49D0-BD45-32B40488B99E}" type="slidenum">
              <a:rPr lang="en-US" altLang="en-US"/>
              <a:pPr/>
              <a:t>‹#›</a:t>
            </a:fld>
            <a:endParaRPr lang="en-US" altLang="en-US"/>
          </a:p>
        </p:txBody>
      </p:sp>
    </p:spTree>
    <p:extLst>
      <p:ext uri="{BB962C8B-B14F-4D97-AF65-F5344CB8AC3E}">
        <p14:creationId xmlns:p14="http://schemas.microsoft.com/office/powerpoint/2010/main" val="776889909"/>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1422400" y="838200"/>
            <a:ext cx="9956800" cy="2438400"/>
          </a:xfrm>
        </p:spPr>
        <p:txBody>
          <a:bodyPr/>
          <a:lstStyle>
            <a:lvl1pPr>
              <a:defRPr sz="4400"/>
            </a:lvl1pPr>
          </a:lstStyle>
          <a:p>
            <a:r>
              <a:rPr lang="en-US"/>
              <a:t>Click to edit Master title style</a:t>
            </a:r>
          </a:p>
        </p:txBody>
      </p:sp>
      <p:sp>
        <p:nvSpPr>
          <p:cNvPr id="187395" name="Rectangle 3"/>
          <p:cNvSpPr>
            <a:spLocks noGrp="1" noChangeArrowheads="1"/>
          </p:cNvSpPr>
          <p:nvPr>
            <p:ph type="subTitle" idx="1"/>
          </p:nvPr>
        </p:nvSpPr>
        <p:spPr>
          <a:xfrm>
            <a:off x="5892800" y="3581400"/>
            <a:ext cx="5994400" cy="12192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5D1163F-68E2-4A47-975F-4D8E05870FB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90B681-4AEA-4446-BFBD-817EDD5DEBC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102793-846D-426C-BCA5-B625A100C378}"/>
              </a:ext>
            </a:extLst>
          </p:cNvPr>
          <p:cNvSpPr>
            <a:spLocks noGrp="1" noChangeArrowheads="1"/>
          </p:cNvSpPr>
          <p:nvPr>
            <p:ph type="sldNum" sz="quarter" idx="12"/>
          </p:nvPr>
        </p:nvSpPr>
        <p:spPr/>
        <p:txBody>
          <a:bodyPr/>
          <a:lstStyle>
            <a:lvl1pPr>
              <a:defRPr/>
            </a:lvl1pPr>
          </a:lstStyle>
          <a:p>
            <a:fld id="{076185B6-B7DC-4D46-AE16-91905B55A9C6}" type="slidenum">
              <a:rPr lang="en-US" altLang="en-US"/>
              <a:pPr/>
              <a:t>‹#›</a:t>
            </a:fld>
            <a:endParaRPr lang="en-US" altLang="en-US"/>
          </a:p>
        </p:txBody>
      </p:sp>
    </p:spTree>
    <p:extLst>
      <p:ext uri="{BB962C8B-B14F-4D97-AF65-F5344CB8AC3E}">
        <p14:creationId xmlns:p14="http://schemas.microsoft.com/office/powerpoint/2010/main" val="1699031826"/>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8DC299-CD4A-438A-ADE2-BFEF415D84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88DF06-F0E9-4A9A-9291-BE7C74D8F9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433399-B0BE-4F93-935B-62B70CC58C31}"/>
              </a:ext>
            </a:extLst>
          </p:cNvPr>
          <p:cNvSpPr>
            <a:spLocks noGrp="1" noChangeArrowheads="1"/>
          </p:cNvSpPr>
          <p:nvPr>
            <p:ph type="sldNum" sz="quarter" idx="12"/>
          </p:nvPr>
        </p:nvSpPr>
        <p:spPr>
          <a:ln/>
        </p:spPr>
        <p:txBody>
          <a:bodyPr/>
          <a:lstStyle>
            <a:lvl1pPr>
              <a:defRPr/>
            </a:lvl1pPr>
          </a:lstStyle>
          <a:p>
            <a:fld id="{79C79185-E44D-4DEB-86D7-CF80348CED3A}" type="slidenum">
              <a:rPr lang="en-US" altLang="en-US"/>
              <a:pPr/>
              <a:t>‹#›</a:t>
            </a:fld>
            <a:endParaRPr lang="en-US" altLang="en-US"/>
          </a:p>
        </p:txBody>
      </p:sp>
    </p:spTree>
    <p:extLst>
      <p:ext uri="{BB962C8B-B14F-4D97-AF65-F5344CB8AC3E}">
        <p14:creationId xmlns:p14="http://schemas.microsoft.com/office/powerpoint/2010/main" val="3348879724"/>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0A96E6-5A43-4709-9348-F6170B1DE3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C0434E-5D04-4690-82A8-FD65666678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B234E3-9A4E-41B2-AB08-B2CE37E59266}"/>
              </a:ext>
            </a:extLst>
          </p:cNvPr>
          <p:cNvSpPr>
            <a:spLocks noGrp="1" noChangeArrowheads="1"/>
          </p:cNvSpPr>
          <p:nvPr>
            <p:ph type="sldNum" sz="quarter" idx="12"/>
          </p:nvPr>
        </p:nvSpPr>
        <p:spPr>
          <a:ln/>
        </p:spPr>
        <p:txBody>
          <a:bodyPr/>
          <a:lstStyle>
            <a:lvl1pPr>
              <a:defRPr/>
            </a:lvl1pPr>
          </a:lstStyle>
          <a:p>
            <a:fld id="{24F2731E-AC12-4B02-9FC1-1121DEF5562F}" type="slidenum">
              <a:rPr lang="en-US" altLang="en-US"/>
              <a:pPr/>
              <a:t>‹#›</a:t>
            </a:fld>
            <a:endParaRPr lang="en-US" altLang="en-US"/>
          </a:p>
        </p:txBody>
      </p:sp>
    </p:spTree>
    <p:extLst>
      <p:ext uri="{BB962C8B-B14F-4D97-AF65-F5344CB8AC3E}">
        <p14:creationId xmlns:p14="http://schemas.microsoft.com/office/powerpoint/2010/main" val="1601171841"/>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050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050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7B5ADF-5F22-4C3D-A6EB-0AC72B74E3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7C8666-7C73-4B67-B933-3115D68142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87591E-F228-44FE-B095-B35B5C6515C4}"/>
              </a:ext>
            </a:extLst>
          </p:cNvPr>
          <p:cNvSpPr>
            <a:spLocks noGrp="1" noChangeArrowheads="1"/>
          </p:cNvSpPr>
          <p:nvPr>
            <p:ph type="sldNum" sz="quarter" idx="12"/>
          </p:nvPr>
        </p:nvSpPr>
        <p:spPr>
          <a:ln/>
        </p:spPr>
        <p:txBody>
          <a:bodyPr/>
          <a:lstStyle>
            <a:lvl1pPr>
              <a:defRPr/>
            </a:lvl1pPr>
          </a:lstStyle>
          <a:p>
            <a:fld id="{86994658-11AB-41C9-8761-923018EF567F}" type="slidenum">
              <a:rPr lang="en-US" altLang="en-US"/>
              <a:pPr/>
              <a:t>‹#›</a:t>
            </a:fld>
            <a:endParaRPr lang="en-US" altLang="en-US"/>
          </a:p>
        </p:txBody>
      </p:sp>
    </p:spTree>
    <p:extLst>
      <p:ext uri="{BB962C8B-B14F-4D97-AF65-F5344CB8AC3E}">
        <p14:creationId xmlns:p14="http://schemas.microsoft.com/office/powerpoint/2010/main" val="2736248233"/>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CBBE03-E40D-46C1-890E-D9CFC4D081D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E7FF6A6-9D65-40F3-9FCC-EFB7162133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835B191-69A9-4D31-9E3F-655ED05B9FB4}"/>
              </a:ext>
            </a:extLst>
          </p:cNvPr>
          <p:cNvSpPr>
            <a:spLocks noGrp="1" noChangeArrowheads="1"/>
          </p:cNvSpPr>
          <p:nvPr>
            <p:ph type="sldNum" sz="quarter" idx="12"/>
          </p:nvPr>
        </p:nvSpPr>
        <p:spPr>
          <a:ln/>
        </p:spPr>
        <p:txBody>
          <a:bodyPr/>
          <a:lstStyle>
            <a:lvl1pPr>
              <a:defRPr/>
            </a:lvl1pPr>
          </a:lstStyle>
          <a:p>
            <a:fld id="{8B20E842-E6C0-4635-BFA2-9E5F0D0B31DF}" type="slidenum">
              <a:rPr lang="en-US" altLang="en-US"/>
              <a:pPr/>
              <a:t>‹#›</a:t>
            </a:fld>
            <a:endParaRPr lang="en-US" altLang="en-US"/>
          </a:p>
        </p:txBody>
      </p:sp>
    </p:spTree>
    <p:extLst>
      <p:ext uri="{BB962C8B-B14F-4D97-AF65-F5344CB8AC3E}">
        <p14:creationId xmlns:p14="http://schemas.microsoft.com/office/powerpoint/2010/main" val="1429705660"/>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7A9EE4-6705-4D36-A396-9E479D272FE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83CBB43-2842-42FA-B9D1-C71469B37E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AEA3C6C-0DF3-4AC1-A8D4-9ACD684D58FA}"/>
              </a:ext>
            </a:extLst>
          </p:cNvPr>
          <p:cNvSpPr>
            <a:spLocks noGrp="1" noChangeArrowheads="1"/>
          </p:cNvSpPr>
          <p:nvPr>
            <p:ph type="sldNum" sz="quarter" idx="12"/>
          </p:nvPr>
        </p:nvSpPr>
        <p:spPr>
          <a:ln/>
        </p:spPr>
        <p:txBody>
          <a:bodyPr/>
          <a:lstStyle>
            <a:lvl1pPr>
              <a:defRPr/>
            </a:lvl1pPr>
          </a:lstStyle>
          <a:p>
            <a:fld id="{F2C6A8E7-63DB-44B9-9E3B-201BF1BFEDD0}" type="slidenum">
              <a:rPr lang="en-US" altLang="en-US"/>
              <a:pPr/>
              <a:t>‹#›</a:t>
            </a:fld>
            <a:endParaRPr lang="en-US" altLang="en-US"/>
          </a:p>
        </p:txBody>
      </p:sp>
    </p:spTree>
    <p:extLst>
      <p:ext uri="{BB962C8B-B14F-4D97-AF65-F5344CB8AC3E}">
        <p14:creationId xmlns:p14="http://schemas.microsoft.com/office/powerpoint/2010/main" val="3345511312"/>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2BB237-0A80-4131-83E1-E9BE421A8D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2991468-F70C-442B-B663-A0EA086940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0D688AE-390F-4951-B6EC-1B54545DEF4C}"/>
              </a:ext>
            </a:extLst>
          </p:cNvPr>
          <p:cNvSpPr>
            <a:spLocks noGrp="1" noChangeArrowheads="1"/>
          </p:cNvSpPr>
          <p:nvPr>
            <p:ph type="sldNum" sz="quarter" idx="12"/>
          </p:nvPr>
        </p:nvSpPr>
        <p:spPr>
          <a:ln/>
        </p:spPr>
        <p:txBody>
          <a:bodyPr/>
          <a:lstStyle>
            <a:lvl1pPr>
              <a:defRPr/>
            </a:lvl1pPr>
          </a:lstStyle>
          <a:p>
            <a:fld id="{47A29A25-8721-4A75-AB5E-8B668796EF6A}" type="slidenum">
              <a:rPr lang="en-US" altLang="en-US"/>
              <a:pPr/>
              <a:t>‹#›</a:t>
            </a:fld>
            <a:endParaRPr lang="en-US" altLang="en-US"/>
          </a:p>
        </p:txBody>
      </p:sp>
    </p:spTree>
    <p:extLst>
      <p:ext uri="{BB962C8B-B14F-4D97-AF65-F5344CB8AC3E}">
        <p14:creationId xmlns:p14="http://schemas.microsoft.com/office/powerpoint/2010/main" val="1204336746"/>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B7D56C-942E-4191-AFA5-6E8C934ED9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0376DD-DB2F-4815-8C30-334296C120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489B31-4BA6-4911-A0E3-10A8ADE5B227}"/>
              </a:ext>
            </a:extLst>
          </p:cNvPr>
          <p:cNvSpPr>
            <a:spLocks noGrp="1" noChangeArrowheads="1"/>
          </p:cNvSpPr>
          <p:nvPr>
            <p:ph type="sldNum" sz="quarter" idx="12"/>
          </p:nvPr>
        </p:nvSpPr>
        <p:spPr>
          <a:ln/>
        </p:spPr>
        <p:txBody>
          <a:bodyPr/>
          <a:lstStyle>
            <a:lvl1pPr>
              <a:defRPr/>
            </a:lvl1pPr>
          </a:lstStyle>
          <a:p>
            <a:fld id="{3886337A-3247-40B0-B8AE-70A8B92DE881}" type="slidenum">
              <a:rPr lang="en-US" altLang="en-US"/>
              <a:pPr/>
              <a:t>‹#›</a:t>
            </a:fld>
            <a:endParaRPr lang="en-US" altLang="en-US"/>
          </a:p>
        </p:txBody>
      </p:sp>
    </p:spTree>
    <p:extLst>
      <p:ext uri="{BB962C8B-B14F-4D97-AF65-F5344CB8AC3E}">
        <p14:creationId xmlns:p14="http://schemas.microsoft.com/office/powerpoint/2010/main" val="2845855007"/>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C8C3B7A-EBAD-420B-AB57-325D4ABBF7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985345-D1E0-468C-A2EA-922A9428E5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6C316D-9AA9-4032-82B4-741AC282C4B4}"/>
              </a:ext>
            </a:extLst>
          </p:cNvPr>
          <p:cNvSpPr>
            <a:spLocks noGrp="1" noChangeArrowheads="1"/>
          </p:cNvSpPr>
          <p:nvPr>
            <p:ph type="sldNum" sz="quarter" idx="12"/>
          </p:nvPr>
        </p:nvSpPr>
        <p:spPr>
          <a:ln/>
        </p:spPr>
        <p:txBody>
          <a:bodyPr/>
          <a:lstStyle>
            <a:lvl1pPr>
              <a:defRPr/>
            </a:lvl1pPr>
          </a:lstStyle>
          <a:p>
            <a:fld id="{52BDD421-5B53-4990-95FC-1B3CE4A135AC}" type="slidenum">
              <a:rPr lang="en-US" altLang="en-US"/>
              <a:pPr/>
              <a:t>‹#›</a:t>
            </a:fld>
            <a:endParaRPr lang="en-US" altLang="en-US"/>
          </a:p>
        </p:txBody>
      </p:sp>
    </p:spTree>
    <p:extLst>
      <p:ext uri="{BB962C8B-B14F-4D97-AF65-F5344CB8AC3E}">
        <p14:creationId xmlns:p14="http://schemas.microsoft.com/office/powerpoint/2010/main" val="2672487233"/>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68F8D2-EF3F-494C-A41D-E1F5B7F5C3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5BB126-80FE-4A20-B190-4F8F1AC849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99AF98-D159-42D4-94C9-91346DE8510C}"/>
              </a:ext>
            </a:extLst>
          </p:cNvPr>
          <p:cNvSpPr>
            <a:spLocks noGrp="1" noChangeArrowheads="1"/>
          </p:cNvSpPr>
          <p:nvPr>
            <p:ph type="sldNum" sz="quarter" idx="12"/>
          </p:nvPr>
        </p:nvSpPr>
        <p:spPr>
          <a:ln/>
        </p:spPr>
        <p:txBody>
          <a:bodyPr/>
          <a:lstStyle>
            <a:lvl1pPr>
              <a:defRPr/>
            </a:lvl1pPr>
          </a:lstStyle>
          <a:p>
            <a:fld id="{94E04B0C-6152-4B94-BD5B-FCC2F6682685}" type="slidenum">
              <a:rPr lang="en-US" altLang="en-US"/>
              <a:pPr/>
              <a:t>‹#›</a:t>
            </a:fld>
            <a:endParaRPr lang="en-US" altLang="en-US"/>
          </a:p>
        </p:txBody>
      </p:sp>
    </p:spTree>
    <p:extLst>
      <p:ext uri="{BB962C8B-B14F-4D97-AF65-F5344CB8AC3E}">
        <p14:creationId xmlns:p14="http://schemas.microsoft.com/office/powerpoint/2010/main" val="795338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308C67-35E4-438A-B623-50C27308742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EAED691-5DF8-4D98-A56D-DFBA95C683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9DA7E17-31A7-41DE-AA72-EDD9A28AAC75}"/>
              </a:ext>
            </a:extLst>
          </p:cNvPr>
          <p:cNvSpPr>
            <a:spLocks noGrp="1" noChangeArrowheads="1"/>
          </p:cNvSpPr>
          <p:nvPr>
            <p:ph type="sldNum" sz="quarter" idx="12"/>
          </p:nvPr>
        </p:nvSpPr>
        <p:spPr>
          <a:ln/>
        </p:spPr>
        <p:txBody>
          <a:bodyPr/>
          <a:lstStyle>
            <a:lvl1pPr>
              <a:defRPr/>
            </a:lvl1pPr>
          </a:lstStyle>
          <a:p>
            <a:fld id="{BA3EFA68-1222-43E4-BFD5-7FE04D68F363}" type="slidenum">
              <a:rPr lang="en-US" altLang="en-US"/>
              <a:pPr/>
              <a:t>‹#›</a:t>
            </a:fld>
            <a:endParaRPr lang="en-US" altLang="en-US"/>
          </a:p>
        </p:txBody>
      </p:sp>
    </p:spTree>
    <p:extLst>
      <p:ext uri="{BB962C8B-B14F-4D97-AF65-F5344CB8AC3E}">
        <p14:creationId xmlns:p14="http://schemas.microsoft.com/office/powerpoint/2010/main" val="3825456055"/>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01200" y="457200"/>
            <a:ext cx="25908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457200"/>
            <a:ext cx="75692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52AE04-D6F3-4BD4-AFD2-F3BEA57D7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20747E-4CFB-4FF9-9879-0351CE56A9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AE91B4-5857-46F7-B4FE-D385E8ADC871}"/>
              </a:ext>
            </a:extLst>
          </p:cNvPr>
          <p:cNvSpPr>
            <a:spLocks noGrp="1" noChangeArrowheads="1"/>
          </p:cNvSpPr>
          <p:nvPr>
            <p:ph type="sldNum" sz="quarter" idx="12"/>
          </p:nvPr>
        </p:nvSpPr>
        <p:spPr>
          <a:ln/>
        </p:spPr>
        <p:txBody>
          <a:bodyPr/>
          <a:lstStyle>
            <a:lvl1pPr>
              <a:defRPr/>
            </a:lvl1pPr>
          </a:lstStyle>
          <a:p>
            <a:fld id="{E4394D0C-C3E8-46B1-A8BF-96BC62210EBE}" type="slidenum">
              <a:rPr lang="en-US" altLang="en-US"/>
              <a:pPr/>
              <a:t>‹#›</a:t>
            </a:fld>
            <a:endParaRPr lang="en-US" altLang="en-US"/>
          </a:p>
        </p:txBody>
      </p:sp>
    </p:spTree>
    <p:extLst>
      <p:ext uri="{BB962C8B-B14F-4D97-AF65-F5344CB8AC3E}">
        <p14:creationId xmlns:p14="http://schemas.microsoft.com/office/powerpoint/2010/main" val="1004167381"/>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2">
            <a:extLst>
              <a:ext uri="{FF2B5EF4-FFF2-40B4-BE49-F238E27FC236}">
                <a16:creationId xmlns:a16="http://schemas.microsoft.com/office/drawing/2014/main" id="{83B93A86-D22F-4A08-97CC-E3BB09C30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88"/>
            <a:ext cx="1218776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p:cNvSpPr>
            <a:spLocks noGrp="1" noChangeArrowheads="1"/>
          </p:cNvSpPr>
          <p:nvPr>
            <p:ph type="ctrTitle"/>
          </p:nvPr>
        </p:nvSpPr>
        <p:spPr>
          <a:xfrm>
            <a:off x="3454400" y="2209800"/>
            <a:ext cx="7823200" cy="1143000"/>
          </a:xfrm>
        </p:spPr>
        <p:txBody>
          <a:bodyPr/>
          <a:lstStyle>
            <a:lvl1pPr algn="ctr">
              <a:defRPr/>
            </a:lvl1pPr>
          </a:lstStyle>
          <a:p>
            <a:r>
              <a:rPr lang="en-US"/>
              <a:t>Click to edit Master title style</a:t>
            </a:r>
          </a:p>
        </p:txBody>
      </p:sp>
      <p:sp>
        <p:nvSpPr>
          <p:cNvPr id="190468" name="Rectangle 4"/>
          <p:cNvSpPr>
            <a:spLocks noGrp="1" noChangeArrowheads="1"/>
          </p:cNvSpPr>
          <p:nvPr>
            <p:ph type="subTitle" idx="1"/>
          </p:nvPr>
        </p:nvSpPr>
        <p:spPr>
          <a:xfrm>
            <a:off x="3454400" y="3810000"/>
            <a:ext cx="7721600" cy="1752600"/>
          </a:xfrm>
        </p:spPr>
        <p:txBody>
          <a:bodyPr/>
          <a:lstStyle>
            <a:lvl1pPr marL="0" indent="0" algn="ctr">
              <a:buFontTx/>
              <a:buNone/>
              <a:defRPr/>
            </a:lvl1pPr>
          </a:lstStyle>
          <a:p>
            <a:r>
              <a:rPr lang="en-US"/>
              <a:t>Click to edit Master subtitle style</a:t>
            </a:r>
          </a:p>
        </p:txBody>
      </p:sp>
      <p:sp>
        <p:nvSpPr>
          <p:cNvPr id="5" name="Rectangle 5">
            <a:extLst>
              <a:ext uri="{FF2B5EF4-FFF2-40B4-BE49-F238E27FC236}">
                <a16:creationId xmlns:a16="http://schemas.microsoft.com/office/drawing/2014/main" id="{4F2F81B9-4DA2-4E77-97FD-19BA25D7122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C2F3E1-C685-4B22-BB1F-C860AA22D45C}"/>
              </a:ext>
            </a:extLst>
          </p:cNvPr>
          <p:cNvSpPr>
            <a:spLocks noGrp="1" noChangeArrowheads="1"/>
          </p:cNvSpPr>
          <p:nvPr>
            <p:ph type="ftr" sz="quarter" idx="11"/>
          </p:nvPr>
        </p:nvSpPr>
        <p:spPr>
          <a:xfrm>
            <a:off x="5791200" y="6248400"/>
            <a:ext cx="3860800" cy="457200"/>
          </a:xfrm>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572F279-D83B-4E43-BD23-C47C7F67F3DC}"/>
              </a:ext>
            </a:extLst>
          </p:cNvPr>
          <p:cNvSpPr>
            <a:spLocks noGrp="1" noChangeArrowheads="1"/>
          </p:cNvSpPr>
          <p:nvPr>
            <p:ph type="sldNum" sz="quarter" idx="12"/>
          </p:nvPr>
        </p:nvSpPr>
        <p:spPr>
          <a:xfrm>
            <a:off x="9855200" y="6248400"/>
            <a:ext cx="1422400" cy="457200"/>
          </a:xfrm>
        </p:spPr>
        <p:txBody>
          <a:bodyPr/>
          <a:lstStyle>
            <a:lvl1pPr>
              <a:defRPr/>
            </a:lvl1pPr>
          </a:lstStyle>
          <a:p>
            <a:fld id="{4FD423D3-BA25-4A9C-949F-A02008CB7A47}" type="slidenum">
              <a:rPr lang="en-US" altLang="en-US"/>
              <a:pPr/>
              <a:t>‹#›</a:t>
            </a:fld>
            <a:endParaRPr lang="en-US" altLang="en-US"/>
          </a:p>
        </p:txBody>
      </p:sp>
    </p:spTree>
    <p:extLst>
      <p:ext uri="{BB962C8B-B14F-4D97-AF65-F5344CB8AC3E}">
        <p14:creationId xmlns:p14="http://schemas.microsoft.com/office/powerpoint/2010/main" val="1334486120"/>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E7F851F-F40F-4FCB-8844-E228526AD3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064428-C8DE-407E-8E30-A482EFEB71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8A141DBC-85D8-4FD0-A600-0D35DE1B1A06}"/>
              </a:ext>
            </a:extLst>
          </p:cNvPr>
          <p:cNvSpPr>
            <a:spLocks noGrp="1" noChangeArrowheads="1"/>
          </p:cNvSpPr>
          <p:nvPr>
            <p:ph type="sldNum" sz="quarter" idx="12"/>
          </p:nvPr>
        </p:nvSpPr>
        <p:spPr>
          <a:ln/>
        </p:spPr>
        <p:txBody>
          <a:bodyPr/>
          <a:lstStyle>
            <a:lvl1pPr>
              <a:defRPr/>
            </a:lvl1pPr>
          </a:lstStyle>
          <a:p>
            <a:fld id="{2104CA03-0E26-4A8B-AAFA-01D0ABFB0540}" type="slidenum">
              <a:rPr lang="en-US" altLang="en-US"/>
              <a:pPr/>
              <a:t>‹#›</a:t>
            </a:fld>
            <a:endParaRPr lang="en-US" altLang="en-US"/>
          </a:p>
        </p:txBody>
      </p:sp>
    </p:spTree>
    <p:extLst>
      <p:ext uri="{BB962C8B-B14F-4D97-AF65-F5344CB8AC3E}">
        <p14:creationId xmlns:p14="http://schemas.microsoft.com/office/powerpoint/2010/main" val="710178554"/>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4E437761-5FD8-43E6-87E5-2B9770E928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6B11FB-7BBE-4D7B-96F2-C31F7DF499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0416413-BB29-4E7A-8D47-88ECA4D1CAFC}"/>
              </a:ext>
            </a:extLst>
          </p:cNvPr>
          <p:cNvSpPr>
            <a:spLocks noGrp="1" noChangeArrowheads="1"/>
          </p:cNvSpPr>
          <p:nvPr>
            <p:ph type="sldNum" sz="quarter" idx="12"/>
          </p:nvPr>
        </p:nvSpPr>
        <p:spPr>
          <a:ln/>
        </p:spPr>
        <p:txBody>
          <a:bodyPr/>
          <a:lstStyle>
            <a:lvl1pPr>
              <a:defRPr/>
            </a:lvl1pPr>
          </a:lstStyle>
          <a:p>
            <a:fld id="{73EE365C-06D0-473C-90E5-ED4D89287958}" type="slidenum">
              <a:rPr lang="en-US" altLang="en-US"/>
              <a:pPr/>
              <a:t>‹#›</a:t>
            </a:fld>
            <a:endParaRPr lang="en-US" altLang="en-US"/>
          </a:p>
        </p:txBody>
      </p:sp>
    </p:spTree>
    <p:extLst>
      <p:ext uri="{BB962C8B-B14F-4D97-AF65-F5344CB8AC3E}">
        <p14:creationId xmlns:p14="http://schemas.microsoft.com/office/powerpoint/2010/main" val="2471631959"/>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600200"/>
            <a:ext cx="4165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600200"/>
            <a:ext cx="4165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B51CAC8-B314-4839-88C4-E6AC62E34D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C8A320-4604-45EA-B89D-0949D5A9F7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83680BD-6625-4A0C-B970-75D711722B7B}"/>
              </a:ext>
            </a:extLst>
          </p:cNvPr>
          <p:cNvSpPr>
            <a:spLocks noGrp="1" noChangeArrowheads="1"/>
          </p:cNvSpPr>
          <p:nvPr>
            <p:ph type="sldNum" sz="quarter" idx="12"/>
          </p:nvPr>
        </p:nvSpPr>
        <p:spPr>
          <a:ln/>
        </p:spPr>
        <p:txBody>
          <a:bodyPr/>
          <a:lstStyle>
            <a:lvl1pPr>
              <a:defRPr/>
            </a:lvl1pPr>
          </a:lstStyle>
          <a:p>
            <a:fld id="{E939F3F3-3725-4199-9A9D-AB850E3601AE}" type="slidenum">
              <a:rPr lang="en-US" altLang="en-US"/>
              <a:pPr/>
              <a:t>‹#›</a:t>
            </a:fld>
            <a:endParaRPr lang="en-US" altLang="en-US"/>
          </a:p>
        </p:txBody>
      </p:sp>
    </p:spTree>
    <p:extLst>
      <p:ext uri="{BB962C8B-B14F-4D97-AF65-F5344CB8AC3E}">
        <p14:creationId xmlns:p14="http://schemas.microsoft.com/office/powerpoint/2010/main" val="3483005908"/>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58323C7-9971-4BD4-94B1-B4F9F82C3F3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F5EB9B7-68FC-4CA8-8317-24318D931B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726F98B7-962A-4DB5-95E1-C5385312C196}"/>
              </a:ext>
            </a:extLst>
          </p:cNvPr>
          <p:cNvSpPr>
            <a:spLocks noGrp="1" noChangeArrowheads="1"/>
          </p:cNvSpPr>
          <p:nvPr>
            <p:ph type="sldNum" sz="quarter" idx="12"/>
          </p:nvPr>
        </p:nvSpPr>
        <p:spPr>
          <a:ln/>
        </p:spPr>
        <p:txBody>
          <a:bodyPr/>
          <a:lstStyle>
            <a:lvl1pPr>
              <a:defRPr/>
            </a:lvl1pPr>
          </a:lstStyle>
          <a:p>
            <a:fld id="{5EB14926-F395-40FA-A7AF-BADF708E0D00}" type="slidenum">
              <a:rPr lang="en-US" altLang="en-US"/>
              <a:pPr/>
              <a:t>‹#›</a:t>
            </a:fld>
            <a:endParaRPr lang="en-US" altLang="en-US"/>
          </a:p>
        </p:txBody>
      </p:sp>
    </p:spTree>
    <p:extLst>
      <p:ext uri="{BB962C8B-B14F-4D97-AF65-F5344CB8AC3E}">
        <p14:creationId xmlns:p14="http://schemas.microsoft.com/office/powerpoint/2010/main" val="2146720143"/>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58160670-8DC4-44F9-B69E-7915A8C6CCC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7D5124C-8B6C-46C0-BE19-8981585C10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95F5EB8-A54A-4879-837C-45CCEEDF1EA3}"/>
              </a:ext>
            </a:extLst>
          </p:cNvPr>
          <p:cNvSpPr>
            <a:spLocks noGrp="1" noChangeArrowheads="1"/>
          </p:cNvSpPr>
          <p:nvPr>
            <p:ph type="sldNum" sz="quarter" idx="12"/>
          </p:nvPr>
        </p:nvSpPr>
        <p:spPr>
          <a:ln/>
        </p:spPr>
        <p:txBody>
          <a:bodyPr/>
          <a:lstStyle>
            <a:lvl1pPr>
              <a:defRPr/>
            </a:lvl1pPr>
          </a:lstStyle>
          <a:p>
            <a:fld id="{2B1A3A20-A906-4C21-8345-AA08631D0655}" type="slidenum">
              <a:rPr lang="en-US" altLang="en-US"/>
              <a:pPr/>
              <a:t>‹#›</a:t>
            </a:fld>
            <a:endParaRPr lang="en-US" altLang="en-US"/>
          </a:p>
        </p:txBody>
      </p:sp>
    </p:spTree>
    <p:extLst>
      <p:ext uri="{BB962C8B-B14F-4D97-AF65-F5344CB8AC3E}">
        <p14:creationId xmlns:p14="http://schemas.microsoft.com/office/powerpoint/2010/main" val="199513086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7BCF85F-3972-40CD-8CB3-A6345794B42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0476BD61-D003-45BD-9E0F-73E533DEFC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CBE99300-BD20-4B04-B419-51739F2F199B}"/>
              </a:ext>
            </a:extLst>
          </p:cNvPr>
          <p:cNvSpPr>
            <a:spLocks noGrp="1" noChangeArrowheads="1"/>
          </p:cNvSpPr>
          <p:nvPr>
            <p:ph type="sldNum" sz="quarter" idx="12"/>
          </p:nvPr>
        </p:nvSpPr>
        <p:spPr>
          <a:ln/>
        </p:spPr>
        <p:txBody>
          <a:bodyPr/>
          <a:lstStyle>
            <a:lvl1pPr>
              <a:defRPr/>
            </a:lvl1pPr>
          </a:lstStyle>
          <a:p>
            <a:fld id="{42B151D2-9F71-4D32-993D-6005515169C7}" type="slidenum">
              <a:rPr lang="en-US" altLang="en-US"/>
              <a:pPr/>
              <a:t>‹#›</a:t>
            </a:fld>
            <a:endParaRPr lang="en-US" altLang="en-US"/>
          </a:p>
        </p:txBody>
      </p:sp>
    </p:spTree>
    <p:extLst>
      <p:ext uri="{BB962C8B-B14F-4D97-AF65-F5344CB8AC3E}">
        <p14:creationId xmlns:p14="http://schemas.microsoft.com/office/powerpoint/2010/main" val="1641143502"/>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77D83B52-C979-442E-85B8-5D092825C3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8A9E90-014E-4DB1-8B71-2119162E3A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1301ACD-240F-4A15-A05F-68E59BA4F31E}"/>
              </a:ext>
            </a:extLst>
          </p:cNvPr>
          <p:cNvSpPr>
            <a:spLocks noGrp="1" noChangeArrowheads="1"/>
          </p:cNvSpPr>
          <p:nvPr>
            <p:ph type="sldNum" sz="quarter" idx="12"/>
          </p:nvPr>
        </p:nvSpPr>
        <p:spPr>
          <a:ln/>
        </p:spPr>
        <p:txBody>
          <a:bodyPr/>
          <a:lstStyle>
            <a:lvl1pPr>
              <a:defRPr/>
            </a:lvl1pPr>
          </a:lstStyle>
          <a:p>
            <a:fld id="{BA236395-A777-4F6D-B717-8482DF2D2CFA}" type="slidenum">
              <a:rPr lang="en-US" altLang="en-US"/>
              <a:pPr/>
              <a:t>‹#›</a:t>
            </a:fld>
            <a:endParaRPr lang="en-US" altLang="en-US"/>
          </a:p>
        </p:txBody>
      </p:sp>
    </p:spTree>
    <p:extLst>
      <p:ext uri="{BB962C8B-B14F-4D97-AF65-F5344CB8AC3E}">
        <p14:creationId xmlns:p14="http://schemas.microsoft.com/office/powerpoint/2010/main" val="3552544176"/>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EA40428-60D7-42BF-A254-3EEAC4ED0EF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A33564-2A16-4D90-B2B6-9E79213EC0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B55392A-3545-4051-A916-C5376E57324F}"/>
              </a:ext>
            </a:extLst>
          </p:cNvPr>
          <p:cNvSpPr>
            <a:spLocks noGrp="1" noChangeArrowheads="1"/>
          </p:cNvSpPr>
          <p:nvPr>
            <p:ph type="sldNum" sz="quarter" idx="12"/>
          </p:nvPr>
        </p:nvSpPr>
        <p:spPr>
          <a:ln/>
        </p:spPr>
        <p:txBody>
          <a:bodyPr/>
          <a:lstStyle>
            <a:lvl1pPr>
              <a:defRPr/>
            </a:lvl1pPr>
          </a:lstStyle>
          <a:p>
            <a:fld id="{DD221AA3-CAAA-4DFC-B56E-880AFF6BF800}" type="slidenum">
              <a:rPr lang="en-US" altLang="en-US"/>
              <a:pPr/>
              <a:t>‹#›</a:t>
            </a:fld>
            <a:endParaRPr lang="en-US" altLang="en-US"/>
          </a:p>
        </p:txBody>
      </p:sp>
    </p:spTree>
    <p:extLst>
      <p:ext uri="{BB962C8B-B14F-4D97-AF65-F5344CB8AC3E}">
        <p14:creationId xmlns:p14="http://schemas.microsoft.com/office/powerpoint/2010/main" val="372589561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A466BA-D129-4E3F-872A-0A5CECD83C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0FE380-7EA1-4B46-ABA3-8F1023D96D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1882D9-F7C7-4204-8967-9BBF2ABCD087}"/>
              </a:ext>
            </a:extLst>
          </p:cNvPr>
          <p:cNvSpPr>
            <a:spLocks noGrp="1" noChangeArrowheads="1"/>
          </p:cNvSpPr>
          <p:nvPr>
            <p:ph type="sldNum" sz="quarter" idx="12"/>
          </p:nvPr>
        </p:nvSpPr>
        <p:spPr>
          <a:ln/>
        </p:spPr>
        <p:txBody>
          <a:bodyPr/>
          <a:lstStyle>
            <a:lvl1pPr>
              <a:defRPr/>
            </a:lvl1pPr>
          </a:lstStyle>
          <a:p>
            <a:fld id="{C21C1D77-1CA2-4787-A832-E80864F49270}" type="slidenum">
              <a:rPr lang="en-US" altLang="en-US"/>
              <a:pPr/>
              <a:t>‹#›</a:t>
            </a:fld>
            <a:endParaRPr lang="en-US" altLang="en-US"/>
          </a:p>
        </p:txBody>
      </p:sp>
    </p:spTree>
    <p:extLst>
      <p:ext uri="{BB962C8B-B14F-4D97-AF65-F5344CB8AC3E}">
        <p14:creationId xmlns:p14="http://schemas.microsoft.com/office/powerpoint/2010/main" val="1508715350"/>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F7EBEB0-81B8-4777-B403-53781D5D2F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CA88921-1C50-4A79-A18A-29FF4203AC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4908FDF-029E-4CAE-BEC5-F7CC78645A2F}"/>
              </a:ext>
            </a:extLst>
          </p:cNvPr>
          <p:cNvSpPr>
            <a:spLocks noGrp="1" noChangeArrowheads="1"/>
          </p:cNvSpPr>
          <p:nvPr>
            <p:ph type="sldNum" sz="quarter" idx="12"/>
          </p:nvPr>
        </p:nvSpPr>
        <p:spPr>
          <a:ln/>
        </p:spPr>
        <p:txBody>
          <a:bodyPr/>
          <a:lstStyle>
            <a:lvl1pPr>
              <a:defRPr/>
            </a:lvl1pPr>
          </a:lstStyle>
          <a:p>
            <a:fld id="{9828097B-890E-486F-B3CD-EA6BF962C230}" type="slidenum">
              <a:rPr lang="en-US" altLang="en-US"/>
              <a:pPr/>
              <a:t>‹#›</a:t>
            </a:fld>
            <a:endParaRPr lang="en-US" altLang="en-US"/>
          </a:p>
        </p:txBody>
      </p:sp>
    </p:spTree>
    <p:extLst>
      <p:ext uri="{BB962C8B-B14F-4D97-AF65-F5344CB8AC3E}">
        <p14:creationId xmlns:p14="http://schemas.microsoft.com/office/powerpoint/2010/main" val="215727086"/>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304800"/>
            <a:ext cx="2133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0" y="304800"/>
            <a:ext cx="6197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C819149-EE07-46C6-8DAF-8AE89A2813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24E8AB-CE52-4994-B129-D2E0B528B2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DB04FAA-19C2-459A-AFB8-CF1F196E06EA}"/>
              </a:ext>
            </a:extLst>
          </p:cNvPr>
          <p:cNvSpPr>
            <a:spLocks noGrp="1" noChangeArrowheads="1"/>
          </p:cNvSpPr>
          <p:nvPr>
            <p:ph type="sldNum" sz="quarter" idx="12"/>
          </p:nvPr>
        </p:nvSpPr>
        <p:spPr>
          <a:ln/>
        </p:spPr>
        <p:txBody>
          <a:bodyPr/>
          <a:lstStyle>
            <a:lvl1pPr>
              <a:defRPr/>
            </a:lvl1pPr>
          </a:lstStyle>
          <a:p>
            <a:fld id="{C517DD56-D257-4D7B-9101-7A18EE66D795}" type="slidenum">
              <a:rPr lang="en-US" altLang="en-US"/>
              <a:pPr/>
              <a:t>‹#›</a:t>
            </a:fld>
            <a:endParaRPr lang="en-US" altLang="en-US"/>
          </a:p>
        </p:txBody>
      </p:sp>
    </p:spTree>
    <p:extLst>
      <p:ext uri="{BB962C8B-B14F-4D97-AF65-F5344CB8AC3E}">
        <p14:creationId xmlns:p14="http://schemas.microsoft.com/office/powerpoint/2010/main" val="134314823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1">
            <a:extLst>
              <a:ext uri="{FF2B5EF4-FFF2-40B4-BE49-F238E27FC236}">
                <a16:creationId xmlns:a16="http://schemas.microsoft.com/office/drawing/2014/main" id="{59CB3707-C71B-4BFA-971A-CF37D1CE4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ctrTitle"/>
          </p:nvPr>
        </p:nvSpPr>
        <p:spPr>
          <a:xfrm>
            <a:off x="2336800" y="2286000"/>
            <a:ext cx="8940800" cy="1066800"/>
          </a:xfrm>
        </p:spPr>
        <p:txBody>
          <a:bodyPr/>
          <a:lstStyle>
            <a:lvl1pPr>
              <a:defRPr/>
            </a:lvl1pPr>
          </a:lstStyle>
          <a:p>
            <a:r>
              <a:rPr lang="en-US"/>
              <a:t>Click to edit Master title style</a:t>
            </a:r>
          </a:p>
        </p:txBody>
      </p:sp>
      <p:sp>
        <p:nvSpPr>
          <p:cNvPr id="195588" name="Rectangle 4"/>
          <p:cNvSpPr>
            <a:spLocks noGrp="1" noChangeArrowheads="1"/>
          </p:cNvSpPr>
          <p:nvPr>
            <p:ph type="subTitle" idx="1"/>
          </p:nvPr>
        </p:nvSpPr>
        <p:spPr>
          <a:xfrm>
            <a:off x="2336800" y="3886200"/>
            <a:ext cx="8026400" cy="1600200"/>
          </a:xfrm>
        </p:spPr>
        <p:txBody>
          <a:bodyPr/>
          <a:lstStyle>
            <a:lvl1pPr marL="0" indent="0">
              <a:buFontTx/>
              <a:buNone/>
              <a:defRPr/>
            </a:lvl1pPr>
          </a:lstStyle>
          <a:p>
            <a:r>
              <a:rPr lang="en-US"/>
              <a:t>Click to edit Master subtitle style</a:t>
            </a:r>
          </a:p>
        </p:txBody>
      </p:sp>
      <p:sp>
        <p:nvSpPr>
          <p:cNvPr id="5" name="Rectangle 5">
            <a:extLst>
              <a:ext uri="{FF2B5EF4-FFF2-40B4-BE49-F238E27FC236}">
                <a16:creationId xmlns:a16="http://schemas.microsoft.com/office/drawing/2014/main" id="{4B17D3F5-4B30-41BF-BDAF-79344E2916D2}"/>
              </a:ext>
            </a:extLst>
          </p:cNvPr>
          <p:cNvSpPr>
            <a:spLocks noGrp="1" noChangeArrowheads="1"/>
          </p:cNvSpPr>
          <p:nvPr>
            <p:ph type="dt" sz="half" idx="10"/>
          </p:nvPr>
        </p:nvSpPr>
        <p:spPr>
          <a:xfrm>
            <a:off x="914400" y="6248400"/>
            <a:ext cx="25400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0105CD-BBC3-4434-AD83-F5752EEC599C}"/>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E9F2FE9-0AB9-4573-A117-54869CC6CAB6}"/>
              </a:ext>
            </a:extLst>
          </p:cNvPr>
          <p:cNvSpPr>
            <a:spLocks noGrp="1" noChangeArrowheads="1"/>
          </p:cNvSpPr>
          <p:nvPr>
            <p:ph type="sldNum" sz="quarter" idx="12"/>
          </p:nvPr>
        </p:nvSpPr>
        <p:spPr>
          <a:xfrm>
            <a:off x="8737600" y="6248400"/>
            <a:ext cx="2540000" cy="457200"/>
          </a:xfrm>
        </p:spPr>
        <p:txBody>
          <a:bodyPr/>
          <a:lstStyle>
            <a:lvl1pPr>
              <a:defRPr/>
            </a:lvl1pPr>
          </a:lstStyle>
          <a:p>
            <a:fld id="{B46BB405-0D33-489E-AAFE-386D78751CAD}" type="slidenum">
              <a:rPr lang="en-US" altLang="en-US"/>
              <a:pPr/>
              <a:t>‹#›</a:t>
            </a:fld>
            <a:endParaRPr lang="en-US" altLang="en-US"/>
          </a:p>
        </p:txBody>
      </p:sp>
    </p:spTree>
    <p:extLst>
      <p:ext uri="{BB962C8B-B14F-4D97-AF65-F5344CB8AC3E}">
        <p14:creationId xmlns:p14="http://schemas.microsoft.com/office/powerpoint/2010/main" val="1488332018"/>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ECC2A47D-F563-453B-A588-64A84A5D83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DBAB648-CD7A-415C-8FF6-8C3B1412B6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8DFCB74-DFFB-47A7-8ECA-034A5E30B052}"/>
              </a:ext>
            </a:extLst>
          </p:cNvPr>
          <p:cNvSpPr>
            <a:spLocks noGrp="1" noChangeArrowheads="1"/>
          </p:cNvSpPr>
          <p:nvPr>
            <p:ph type="sldNum" sz="quarter" idx="12"/>
          </p:nvPr>
        </p:nvSpPr>
        <p:spPr>
          <a:ln/>
        </p:spPr>
        <p:txBody>
          <a:bodyPr/>
          <a:lstStyle>
            <a:lvl1pPr>
              <a:defRPr/>
            </a:lvl1pPr>
          </a:lstStyle>
          <a:p>
            <a:fld id="{7F591AA3-C9A2-446D-99B8-1FEC792BB085}" type="slidenum">
              <a:rPr lang="en-US" altLang="en-US"/>
              <a:pPr/>
              <a:t>‹#›</a:t>
            </a:fld>
            <a:endParaRPr lang="en-US" altLang="en-US"/>
          </a:p>
        </p:txBody>
      </p:sp>
    </p:spTree>
    <p:extLst>
      <p:ext uri="{BB962C8B-B14F-4D97-AF65-F5344CB8AC3E}">
        <p14:creationId xmlns:p14="http://schemas.microsoft.com/office/powerpoint/2010/main" val="1854212817"/>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FA360971-4AEF-4536-B568-33E07A3D1C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BCDD8E-58D2-4BEF-8E08-8F72162745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BE30852-A233-49CB-BB14-A5881AE9299B}"/>
              </a:ext>
            </a:extLst>
          </p:cNvPr>
          <p:cNvSpPr>
            <a:spLocks noGrp="1" noChangeArrowheads="1"/>
          </p:cNvSpPr>
          <p:nvPr>
            <p:ph type="sldNum" sz="quarter" idx="12"/>
          </p:nvPr>
        </p:nvSpPr>
        <p:spPr>
          <a:ln/>
        </p:spPr>
        <p:txBody>
          <a:bodyPr/>
          <a:lstStyle>
            <a:lvl1pPr>
              <a:defRPr/>
            </a:lvl1pPr>
          </a:lstStyle>
          <a:p>
            <a:fld id="{2AE4028E-404C-4D74-99E4-4376420F82EA}" type="slidenum">
              <a:rPr lang="en-US" altLang="en-US"/>
              <a:pPr/>
              <a:t>‹#›</a:t>
            </a:fld>
            <a:endParaRPr lang="en-US" altLang="en-US"/>
          </a:p>
        </p:txBody>
      </p:sp>
    </p:spTree>
    <p:extLst>
      <p:ext uri="{BB962C8B-B14F-4D97-AF65-F5344CB8AC3E}">
        <p14:creationId xmlns:p14="http://schemas.microsoft.com/office/powerpoint/2010/main" val="2966107081"/>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38400" y="1981200"/>
            <a:ext cx="4572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572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A91AD0B-C3A1-4ACD-B1E9-9A8591C7BA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06103A-901A-42C8-9898-3FCA2D68BE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41D3ACF-DA0B-4285-9A54-2B9EA9DCDBD3}"/>
              </a:ext>
            </a:extLst>
          </p:cNvPr>
          <p:cNvSpPr>
            <a:spLocks noGrp="1" noChangeArrowheads="1"/>
          </p:cNvSpPr>
          <p:nvPr>
            <p:ph type="sldNum" sz="quarter" idx="12"/>
          </p:nvPr>
        </p:nvSpPr>
        <p:spPr>
          <a:ln/>
        </p:spPr>
        <p:txBody>
          <a:bodyPr/>
          <a:lstStyle>
            <a:lvl1pPr>
              <a:defRPr/>
            </a:lvl1pPr>
          </a:lstStyle>
          <a:p>
            <a:fld id="{FFF4E11B-8254-47B4-9D62-6A3A02EEEA43}" type="slidenum">
              <a:rPr lang="en-US" altLang="en-US"/>
              <a:pPr/>
              <a:t>‹#›</a:t>
            </a:fld>
            <a:endParaRPr lang="en-US" altLang="en-US"/>
          </a:p>
        </p:txBody>
      </p:sp>
    </p:spTree>
    <p:extLst>
      <p:ext uri="{BB962C8B-B14F-4D97-AF65-F5344CB8AC3E}">
        <p14:creationId xmlns:p14="http://schemas.microsoft.com/office/powerpoint/2010/main" val="1393801936"/>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749A4B7C-1689-4743-B756-9685F0B5A6D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64027458-AAA6-44E2-A0F7-AF5055B1BF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01B2529D-8CDD-4BF0-8DB5-4FF8E5CB83EC}"/>
              </a:ext>
            </a:extLst>
          </p:cNvPr>
          <p:cNvSpPr>
            <a:spLocks noGrp="1" noChangeArrowheads="1"/>
          </p:cNvSpPr>
          <p:nvPr>
            <p:ph type="sldNum" sz="quarter" idx="12"/>
          </p:nvPr>
        </p:nvSpPr>
        <p:spPr>
          <a:ln/>
        </p:spPr>
        <p:txBody>
          <a:bodyPr/>
          <a:lstStyle>
            <a:lvl1pPr>
              <a:defRPr/>
            </a:lvl1pPr>
          </a:lstStyle>
          <a:p>
            <a:fld id="{CFE67B96-9D5B-4EC7-A976-0BCD9266A557}" type="slidenum">
              <a:rPr lang="en-US" altLang="en-US"/>
              <a:pPr/>
              <a:t>‹#›</a:t>
            </a:fld>
            <a:endParaRPr lang="en-US" altLang="en-US"/>
          </a:p>
        </p:txBody>
      </p:sp>
    </p:spTree>
    <p:extLst>
      <p:ext uri="{BB962C8B-B14F-4D97-AF65-F5344CB8AC3E}">
        <p14:creationId xmlns:p14="http://schemas.microsoft.com/office/powerpoint/2010/main" val="119817310"/>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010B3B68-4EA5-4D10-90D5-7DEA37C4F1A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00E7518-4F6D-4085-BA40-1F82F73D66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D3FBEB94-F2ED-4376-B647-F967F47ACC58}"/>
              </a:ext>
            </a:extLst>
          </p:cNvPr>
          <p:cNvSpPr>
            <a:spLocks noGrp="1" noChangeArrowheads="1"/>
          </p:cNvSpPr>
          <p:nvPr>
            <p:ph type="sldNum" sz="quarter" idx="12"/>
          </p:nvPr>
        </p:nvSpPr>
        <p:spPr>
          <a:ln/>
        </p:spPr>
        <p:txBody>
          <a:bodyPr/>
          <a:lstStyle>
            <a:lvl1pPr>
              <a:defRPr/>
            </a:lvl1pPr>
          </a:lstStyle>
          <a:p>
            <a:fld id="{BC578D71-ABED-435A-A043-9A80D5F05D12}" type="slidenum">
              <a:rPr lang="en-US" altLang="en-US"/>
              <a:pPr/>
              <a:t>‹#›</a:t>
            </a:fld>
            <a:endParaRPr lang="en-US" altLang="en-US"/>
          </a:p>
        </p:txBody>
      </p:sp>
    </p:spTree>
    <p:extLst>
      <p:ext uri="{BB962C8B-B14F-4D97-AF65-F5344CB8AC3E}">
        <p14:creationId xmlns:p14="http://schemas.microsoft.com/office/powerpoint/2010/main" val="1391273941"/>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019C2FA-706D-4F0E-8490-36EA2E62968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7232F307-C736-460C-9011-F3034A3A78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C4B1D324-4A0B-4FC0-AD9A-449EC2D40EE8}"/>
              </a:ext>
            </a:extLst>
          </p:cNvPr>
          <p:cNvSpPr>
            <a:spLocks noGrp="1" noChangeArrowheads="1"/>
          </p:cNvSpPr>
          <p:nvPr>
            <p:ph type="sldNum" sz="quarter" idx="12"/>
          </p:nvPr>
        </p:nvSpPr>
        <p:spPr>
          <a:ln/>
        </p:spPr>
        <p:txBody>
          <a:bodyPr/>
          <a:lstStyle>
            <a:lvl1pPr>
              <a:defRPr/>
            </a:lvl1pPr>
          </a:lstStyle>
          <a:p>
            <a:fld id="{E5C5E401-B06B-49D5-A5D6-3FE0009368F4}" type="slidenum">
              <a:rPr lang="en-US" altLang="en-US"/>
              <a:pPr/>
              <a:t>‹#›</a:t>
            </a:fld>
            <a:endParaRPr lang="en-US" altLang="en-US"/>
          </a:p>
        </p:txBody>
      </p:sp>
    </p:spTree>
    <p:extLst>
      <p:ext uri="{BB962C8B-B14F-4D97-AF65-F5344CB8AC3E}">
        <p14:creationId xmlns:p14="http://schemas.microsoft.com/office/powerpoint/2010/main" val="134609954"/>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B0D181C-F385-4499-ADAE-1CA03EF454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3EB585-5141-4672-AB1C-23AFA9EAE0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8E68B43-577B-41E1-910D-2C7C66F7DE93}"/>
              </a:ext>
            </a:extLst>
          </p:cNvPr>
          <p:cNvSpPr>
            <a:spLocks noGrp="1" noChangeArrowheads="1"/>
          </p:cNvSpPr>
          <p:nvPr>
            <p:ph type="sldNum" sz="quarter" idx="12"/>
          </p:nvPr>
        </p:nvSpPr>
        <p:spPr>
          <a:ln/>
        </p:spPr>
        <p:txBody>
          <a:bodyPr/>
          <a:lstStyle>
            <a:lvl1pPr>
              <a:defRPr/>
            </a:lvl1pPr>
          </a:lstStyle>
          <a:p>
            <a:fld id="{02935E98-CF8D-448D-A496-D8D6B7ABDF35}" type="slidenum">
              <a:rPr lang="en-US" altLang="en-US"/>
              <a:pPr/>
              <a:t>‹#›</a:t>
            </a:fld>
            <a:endParaRPr lang="en-US" altLang="en-US"/>
          </a:p>
        </p:txBody>
      </p:sp>
    </p:spTree>
    <p:extLst>
      <p:ext uri="{BB962C8B-B14F-4D97-AF65-F5344CB8AC3E}">
        <p14:creationId xmlns:p14="http://schemas.microsoft.com/office/powerpoint/2010/main" val="3115875410"/>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5C4CCD6-67FF-4AA0-BA54-806EFA009C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F92E53-DDF4-4FD2-84C9-2D1EEB52D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C8A398-DDF8-4897-B45B-49A038A1DF37}"/>
              </a:ext>
            </a:extLst>
          </p:cNvPr>
          <p:cNvSpPr>
            <a:spLocks noGrp="1" noChangeArrowheads="1"/>
          </p:cNvSpPr>
          <p:nvPr>
            <p:ph type="sldNum" sz="quarter" idx="12"/>
          </p:nvPr>
        </p:nvSpPr>
        <p:spPr>
          <a:ln/>
        </p:spPr>
        <p:txBody>
          <a:bodyPr/>
          <a:lstStyle>
            <a:lvl1pPr>
              <a:defRPr/>
            </a:lvl1pPr>
          </a:lstStyle>
          <a:p>
            <a:fld id="{0D4E544F-58CC-4045-9350-F5E3D1733280}" type="slidenum">
              <a:rPr lang="en-US" altLang="en-US"/>
              <a:pPr/>
              <a:t>‹#›</a:t>
            </a:fld>
            <a:endParaRPr lang="en-US" altLang="en-US"/>
          </a:p>
        </p:txBody>
      </p:sp>
    </p:spTree>
    <p:extLst>
      <p:ext uri="{BB962C8B-B14F-4D97-AF65-F5344CB8AC3E}">
        <p14:creationId xmlns:p14="http://schemas.microsoft.com/office/powerpoint/2010/main" val="3943628062"/>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C6512D42-86F3-4E1F-9038-BEFB40166C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4F0FE1-4261-4B64-81CE-AA16A34323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86A7426-8025-489D-A504-9B5B3808FDCB}"/>
              </a:ext>
            </a:extLst>
          </p:cNvPr>
          <p:cNvSpPr>
            <a:spLocks noGrp="1" noChangeArrowheads="1"/>
          </p:cNvSpPr>
          <p:nvPr>
            <p:ph type="sldNum" sz="quarter" idx="12"/>
          </p:nvPr>
        </p:nvSpPr>
        <p:spPr>
          <a:ln/>
        </p:spPr>
        <p:txBody>
          <a:bodyPr/>
          <a:lstStyle>
            <a:lvl1pPr>
              <a:defRPr/>
            </a:lvl1pPr>
          </a:lstStyle>
          <a:p>
            <a:fld id="{156804AE-DB5E-451A-A071-36FFB9F3277D}" type="slidenum">
              <a:rPr lang="en-US" altLang="en-US"/>
              <a:pPr/>
              <a:t>‹#›</a:t>
            </a:fld>
            <a:endParaRPr lang="en-US" altLang="en-US"/>
          </a:p>
        </p:txBody>
      </p:sp>
    </p:spTree>
    <p:extLst>
      <p:ext uri="{BB962C8B-B14F-4D97-AF65-F5344CB8AC3E}">
        <p14:creationId xmlns:p14="http://schemas.microsoft.com/office/powerpoint/2010/main" val="3585003453"/>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D198D2F-5353-49F9-9CB6-B371890BE7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FF8E893-3CD5-4FCF-9E53-B55DF57202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80B304-81E3-40DA-8C54-5D6CAB4625F4}"/>
              </a:ext>
            </a:extLst>
          </p:cNvPr>
          <p:cNvSpPr>
            <a:spLocks noGrp="1" noChangeArrowheads="1"/>
          </p:cNvSpPr>
          <p:nvPr>
            <p:ph type="sldNum" sz="quarter" idx="12"/>
          </p:nvPr>
        </p:nvSpPr>
        <p:spPr>
          <a:ln/>
        </p:spPr>
        <p:txBody>
          <a:bodyPr/>
          <a:lstStyle>
            <a:lvl1pPr>
              <a:defRPr/>
            </a:lvl1pPr>
          </a:lstStyle>
          <a:p>
            <a:fld id="{F12E8C63-6C89-4559-A54E-4339AF1E3F9C}" type="slidenum">
              <a:rPr lang="en-US" altLang="en-US"/>
              <a:pPr/>
              <a:t>‹#›</a:t>
            </a:fld>
            <a:endParaRPr lang="en-US" altLang="en-US"/>
          </a:p>
        </p:txBody>
      </p:sp>
    </p:spTree>
    <p:extLst>
      <p:ext uri="{BB962C8B-B14F-4D97-AF65-F5344CB8AC3E}">
        <p14:creationId xmlns:p14="http://schemas.microsoft.com/office/powerpoint/2010/main" val="2166556144"/>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533400"/>
            <a:ext cx="2336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38400" y="533400"/>
            <a:ext cx="6807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ADBD57C-F63A-4D35-A36A-20A1822B4B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2378ED-70C1-4750-A100-BBDC2FC63D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107F69C-87FE-4B34-BF9D-8732CBEB6F46}"/>
              </a:ext>
            </a:extLst>
          </p:cNvPr>
          <p:cNvSpPr>
            <a:spLocks noGrp="1" noChangeArrowheads="1"/>
          </p:cNvSpPr>
          <p:nvPr>
            <p:ph type="sldNum" sz="quarter" idx="12"/>
          </p:nvPr>
        </p:nvSpPr>
        <p:spPr>
          <a:ln/>
        </p:spPr>
        <p:txBody>
          <a:bodyPr/>
          <a:lstStyle>
            <a:lvl1pPr>
              <a:defRPr/>
            </a:lvl1pPr>
          </a:lstStyle>
          <a:p>
            <a:fld id="{DD1F1F58-1A87-4040-8CCF-6C4AA5298B9D}" type="slidenum">
              <a:rPr lang="en-US" altLang="en-US"/>
              <a:pPr/>
              <a:t>‹#›</a:t>
            </a:fld>
            <a:endParaRPr lang="en-US" altLang="en-US"/>
          </a:p>
        </p:txBody>
      </p:sp>
    </p:spTree>
    <p:extLst>
      <p:ext uri="{BB962C8B-B14F-4D97-AF65-F5344CB8AC3E}">
        <p14:creationId xmlns:p14="http://schemas.microsoft.com/office/powerpoint/2010/main" val="3085315471"/>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5410200"/>
            <a:ext cx="11074400" cy="838200"/>
          </a:xfrm>
        </p:spPr>
        <p:txBody>
          <a:bodyPr/>
          <a:lstStyle>
            <a:lvl1pPr>
              <a:defRPr>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1828800" y="6248400"/>
            <a:ext cx="8534400" cy="609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605208224"/>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51617" y="2286000"/>
            <a:ext cx="8737600" cy="642938"/>
          </a:xfrm>
        </p:spPr>
        <p:txBody>
          <a:bodyPr/>
          <a:lstStyle/>
          <a:p>
            <a:r>
              <a:rPr lang="en-US"/>
              <a:t>Click to edit Master title style</a:t>
            </a:r>
          </a:p>
        </p:txBody>
      </p:sp>
      <p:sp>
        <p:nvSpPr>
          <p:cNvPr id="3" name="Table Placeholder 2"/>
          <p:cNvSpPr>
            <a:spLocks noGrp="1"/>
          </p:cNvSpPr>
          <p:nvPr>
            <p:ph type="tbl" idx="1"/>
          </p:nvPr>
        </p:nvSpPr>
        <p:spPr>
          <a:xfrm>
            <a:off x="1568451" y="3068639"/>
            <a:ext cx="10191749" cy="3457575"/>
          </a:xfrm>
        </p:spPr>
        <p:txBody>
          <a:bodyPr/>
          <a:lstStyle/>
          <a:p>
            <a:pPr lvl="0"/>
            <a:endParaRPr lang="en-US" noProof="0"/>
          </a:p>
        </p:txBody>
      </p:sp>
    </p:spTree>
    <p:extLst>
      <p:ext uri="{BB962C8B-B14F-4D97-AF65-F5344CB8AC3E}">
        <p14:creationId xmlns:p14="http://schemas.microsoft.com/office/powerpoint/2010/main" val="2739203526"/>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78BDCE-B2AF-40CB-8142-0E959FADF1C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DAC86F-7798-47F2-9337-9527FE2104F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8C5E04-B121-48EA-8769-54E34B32BD51}"/>
              </a:ext>
            </a:extLst>
          </p:cNvPr>
          <p:cNvSpPr>
            <a:spLocks noGrp="1" noChangeArrowheads="1"/>
          </p:cNvSpPr>
          <p:nvPr>
            <p:ph type="sldNum" sz="quarter" idx="12"/>
          </p:nvPr>
        </p:nvSpPr>
        <p:spPr/>
        <p:txBody>
          <a:bodyPr/>
          <a:lstStyle>
            <a:lvl1pPr>
              <a:defRPr/>
            </a:lvl1pPr>
          </a:lstStyle>
          <a:p>
            <a:fld id="{8F927E8E-254B-41FA-AA75-9EE9BB2AF8CC}" type="slidenum">
              <a:rPr lang="en-US" altLang="en-US"/>
              <a:pPr/>
              <a:t>‹#›</a:t>
            </a:fld>
            <a:endParaRPr lang="en-US" altLang="en-US"/>
          </a:p>
        </p:txBody>
      </p:sp>
    </p:spTree>
    <p:extLst>
      <p:ext uri="{BB962C8B-B14F-4D97-AF65-F5344CB8AC3E}">
        <p14:creationId xmlns:p14="http://schemas.microsoft.com/office/powerpoint/2010/main" val="3133837569"/>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624661"/>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2904609"/>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660216-423C-457B-98D4-5DED5C38925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B9C437-57D3-498A-9C10-ED06DEA0F5B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E9C91F-1A96-4B20-8A91-B7AE69C1E61B}"/>
              </a:ext>
            </a:extLst>
          </p:cNvPr>
          <p:cNvSpPr>
            <a:spLocks noGrp="1" noChangeArrowheads="1"/>
          </p:cNvSpPr>
          <p:nvPr>
            <p:ph type="sldNum" sz="quarter" idx="12"/>
          </p:nvPr>
        </p:nvSpPr>
        <p:spPr/>
        <p:txBody>
          <a:bodyPr/>
          <a:lstStyle>
            <a:lvl1pPr>
              <a:defRPr/>
            </a:lvl1pPr>
          </a:lstStyle>
          <a:p>
            <a:fld id="{00DA382C-05F2-43DB-8CEB-D1AC25B9B62A}" type="slidenum">
              <a:rPr lang="en-US" altLang="en-US"/>
              <a:pPr/>
              <a:t>‹#›</a:t>
            </a:fld>
            <a:endParaRPr lang="en-US" altLang="en-US"/>
          </a:p>
        </p:txBody>
      </p:sp>
    </p:spTree>
    <p:extLst>
      <p:ext uri="{BB962C8B-B14F-4D97-AF65-F5344CB8AC3E}">
        <p14:creationId xmlns:p14="http://schemas.microsoft.com/office/powerpoint/2010/main" val="3930379961"/>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52042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0.xml"/><Relationship Id="rId1"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1.xml"/><Relationship Id="rId1"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2.xml"/><Relationship Id="rId1" Type="http://schemas.openxmlformats.org/officeDocument/2006/relationships/slideLayout" Target="../slideLayouts/slideLayout97.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3.xml"/><Relationship Id="rId1"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4.xml"/><Relationship Id="rId1" Type="http://schemas.openxmlformats.org/officeDocument/2006/relationships/slideLayout" Target="../slideLayouts/slideLayout9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5" Type="http://schemas.openxmlformats.org/officeDocument/2006/relationships/image" Target="../media/image17.jpe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6.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8.jpe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17.xml"/><Relationship Id="rId1" Type="http://schemas.openxmlformats.org/officeDocument/2006/relationships/slideLayout" Target="../slideLayouts/slideLayout1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22.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9.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2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20.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24.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21.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6.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8.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9.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F157C3D-F90D-4DDB-8799-78A02EE4B41F}"/>
              </a:ext>
            </a:extLst>
          </p:cNvPr>
          <p:cNvSpPr>
            <a:spLocks noGrp="1" noChangeArrowheads="1"/>
          </p:cNvSpPr>
          <p:nvPr>
            <p:ph type="title"/>
          </p:nvPr>
        </p:nvSpPr>
        <p:spPr bwMode="auto">
          <a:xfrm>
            <a:off x="203200" y="457200"/>
            <a:ext cx="1036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68661A9-B6BF-42FD-B262-ACCA4009F8EA}"/>
              </a:ext>
            </a:extLst>
          </p:cNvPr>
          <p:cNvSpPr>
            <a:spLocks noGrp="1" noChangeArrowheads="1"/>
          </p:cNvSpPr>
          <p:nvPr>
            <p:ph type="body" idx="1"/>
          </p:nvPr>
        </p:nvSpPr>
        <p:spPr bwMode="auto">
          <a:xfrm>
            <a:off x="1422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964" name="Rectangle 4">
            <a:extLst>
              <a:ext uri="{FF2B5EF4-FFF2-40B4-BE49-F238E27FC236}">
                <a16:creationId xmlns:a16="http://schemas.microsoft.com/office/drawing/2014/main" id="{758066CB-871A-4ABA-A6EB-5317E0905163}"/>
              </a:ext>
            </a:extLst>
          </p:cNvPr>
          <p:cNvSpPr>
            <a:spLocks noGrp="1" noChangeArrowheads="1"/>
          </p:cNvSpPr>
          <p:nvPr>
            <p:ph type="dt" sz="half" idx="2"/>
          </p:nvPr>
        </p:nvSpPr>
        <p:spPr bwMode="auto">
          <a:xfrm>
            <a:off x="1422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defRPr>
            </a:lvl1pPr>
          </a:lstStyle>
          <a:p>
            <a:pPr>
              <a:defRPr/>
            </a:pPr>
            <a:endParaRPr lang="en-US"/>
          </a:p>
        </p:txBody>
      </p:sp>
      <p:sp>
        <p:nvSpPr>
          <p:cNvPr id="40965" name="Rectangle 5">
            <a:extLst>
              <a:ext uri="{FF2B5EF4-FFF2-40B4-BE49-F238E27FC236}">
                <a16:creationId xmlns:a16="http://schemas.microsoft.com/office/drawing/2014/main" id="{3FAFF356-3C58-4DFB-88CB-FCC4E97C1022}"/>
              </a:ext>
            </a:extLst>
          </p:cNvPr>
          <p:cNvSpPr>
            <a:spLocks noGrp="1" noChangeArrowheads="1"/>
          </p:cNvSpPr>
          <p:nvPr>
            <p:ph type="ftr" sz="quarter" idx="3"/>
          </p:nvPr>
        </p:nvSpPr>
        <p:spPr bwMode="auto">
          <a:xfrm>
            <a:off x="4673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defRPr>
            </a:lvl1pPr>
          </a:lstStyle>
          <a:p>
            <a:pPr>
              <a:defRPr/>
            </a:pPr>
            <a:endParaRPr lang="en-US"/>
          </a:p>
        </p:txBody>
      </p:sp>
      <p:sp>
        <p:nvSpPr>
          <p:cNvPr id="40966" name="Rectangle 6">
            <a:extLst>
              <a:ext uri="{FF2B5EF4-FFF2-40B4-BE49-F238E27FC236}">
                <a16:creationId xmlns:a16="http://schemas.microsoft.com/office/drawing/2014/main" id="{3C322B28-E69C-461C-BCD1-18A7AA213757}"/>
              </a:ext>
            </a:extLst>
          </p:cNvPr>
          <p:cNvSpPr>
            <a:spLocks noGrp="1" noChangeArrowheads="1"/>
          </p:cNvSpPr>
          <p:nvPr>
            <p:ph type="sldNum" sz="quarter" idx="4"/>
          </p:nvPr>
        </p:nvSpPr>
        <p:spPr bwMode="auto">
          <a:xfrm>
            <a:off x="9245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2"/>
                </a:solidFill>
                <a:latin typeface="Arial" panose="020B0604020202020204" pitchFamily="34" charset="0"/>
              </a:defRPr>
            </a:lvl1pPr>
          </a:lstStyle>
          <a:p>
            <a:fld id="{C3589DFB-A01B-4230-B606-4848EB0C48C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716" r:id="rId1"/>
    <p:sldLayoutId id="2147485621" r:id="rId2"/>
    <p:sldLayoutId id="2147485622" r:id="rId3"/>
    <p:sldLayoutId id="2147485623" r:id="rId4"/>
    <p:sldLayoutId id="2147485624" r:id="rId5"/>
    <p:sldLayoutId id="2147485625" r:id="rId6"/>
    <p:sldLayoutId id="2147485626" r:id="rId7"/>
    <p:sldLayoutId id="2147485627" r:id="rId8"/>
    <p:sldLayoutId id="2147485628" r:id="rId9"/>
    <p:sldLayoutId id="2147485629" r:id="rId10"/>
    <p:sldLayoutId id="2147485630" r:id="rId11"/>
  </p:sldLayoutIdLst>
  <p:transition>
    <p:random/>
  </p:transition>
  <p:hf hdr="0" ftr="0" dt="0"/>
  <p:txStyles>
    <p:titleStyle>
      <a:lvl1pPr algn="l" rtl="0" eaLnBrk="0" fontAlgn="base" hangingPunct="0">
        <a:spcBef>
          <a:spcPct val="0"/>
        </a:spcBef>
        <a:spcAft>
          <a:spcPct val="0"/>
        </a:spcAft>
        <a:defRPr sz="4000" b="1">
          <a:solidFill>
            <a:srgbClr val="B2B2B2"/>
          </a:solidFill>
          <a:latin typeface="+mj-lt"/>
          <a:ea typeface="+mj-ea"/>
          <a:cs typeface="+mj-cs"/>
        </a:defRPr>
      </a:lvl1pPr>
      <a:lvl2pPr algn="l" rtl="0" eaLnBrk="0" fontAlgn="base" hangingPunct="0">
        <a:spcBef>
          <a:spcPct val="0"/>
        </a:spcBef>
        <a:spcAft>
          <a:spcPct val="0"/>
        </a:spcAft>
        <a:defRPr sz="4000" b="1">
          <a:solidFill>
            <a:srgbClr val="B2B2B2"/>
          </a:solidFill>
          <a:latin typeface="Arial" pitchFamily="34" charset="0"/>
        </a:defRPr>
      </a:lvl2pPr>
      <a:lvl3pPr algn="l" rtl="0" eaLnBrk="0" fontAlgn="base" hangingPunct="0">
        <a:spcBef>
          <a:spcPct val="0"/>
        </a:spcBef>
        <a:spcAft>
          <a:spcPct val="0"/>
        </a:spcAft>
        <a:defRPr sz="4000" b="1">
          <a:solidFill>
            <a:srgbClr val="B2B2B2"/>
          </a:solidFill>
          <a:latin typeface="Arial" pitchFamily="34" charset="0"/>
        </a:defRPr>
      </a:lvl3pPr>
      <a:lvl4pPr algn="l" rtl="0" eaLnBrk="0" fontAlgn="base" hangingPunct="0">
        <a:spcBef>
          <a:spcPct val="0"/>
        </a:spcBef>
        <a:spcAft>
          <a:spcPct val="0"/>
        </a:spcAft>
        <a:defRPr sz="4000" b="1">
          <a:solidFill>
            <a:srgbClr val="B2B2B2"/>
          </a:solidFill>
          <a:latin typeface="Arial" pitchFamily="34" charset="0"/>
        </a:defRPr>
      </a:lvl4pPr>
      <a:lvl5pPr algn="l" rtl="0" eaLnBrk="0" fontAlgn="base" hangingPunct="0">
        <a:spcBef>
          <a:spcPct val="0"/>
        </a:spcBef>
        <a:spcAft>
          <a:spcPct val="0"/>
        </a:spcAft>
        <a:defRPr sz="4000" b="1">
          <a:solidFill>
            <a:srgbClr val="B2B2B2"/>
          </a:solidFill>
          <a:latin typeface="Arial" pitchFamily="34" charset="0"/>
        </a:defRPr>
      </a:lvl5pPr>
      <a:lvl6pPr marL="457200" algn="l" rtl="0" fontAlgn="base">
        <a:spcBef>
          <a:spcPct val="0"/>
        </a:spcBef>
        <a:spcAft>
          <a:spcPct val="0"/>
        </a:spcAft>
        <a:defRPr sz="4000" b="1">
          <a:solidFill>
            <a:srgbClr val="B2B2B2"/>
          </a:solidFill>
          <a:latin typeface="Arial" pitchFamily="34" charset="0"/>
        </a:defRPr>
      </a:lvl6pPr>
      <a:lvl7pPr marL="914400" algn="l" rtl="0" fontAlgn="base">
        <a:spcBef>
          <a:spcPct val="0"/>
        </a:spcBef>
        <a:spcAft>
          <a:spcPct val="0"/>
        </a:spcAft>
        <a:defRPr sz="4000" b="1">
          <a:solidFill>
            <a:srgbClr val="B2B2B2"/>
          </a:solidFill>
          <a:latin typeface="Arial" pitchFamily="34" charset="0"/>
        </a:defRPr>
      </a:lvl7pPr>
      <a:lvl8pPr marL="1371600" algn="l" rtl="0" fontAlgn="base">
        <a:spcBef>
          <a:spcPct val="0"/>
        </a:spcBef>
        <a:spcAft>
          <a:spcPct val="0"/>
        </a:spcAft>
        <a:defRPr sz="4000" b="1">
          <a:solidFill>
            <a:srgbClr val="B2B2B2"/>
          </a:solidFill>
          <a:latin typeface="Arial" pitchFamily="34" charset="0"/>
        </a:defRPr>
      </a:lvl8pPr>
      <a:lvl9pPr marL="1828800" algn="l" rtl="0" fontAlgn="base">
        <a:spcBef>
          <a:spcPct val="0"/>
        </a:spcBef>
        <a:spcAft>
          <a:spcPct val="0"/>
        </a:spcAft>
        <a:defRPr sz="4000" b="1">
          <a:solidFill>
            <a:srgbClr val="B2B2B2"/>
          </a:solidFill>
          <a:latin typeface="Arial" pitchFamily="34" charset="0"/>
        </a:defRPr>
      </a:lvl9pPr>
    </p:titleStyle>
    <p:bodyStyle>
      <a:lvl1pPr marL="342900" indent="-342900" algn="l" rtl="0" eaLnBrk="0" fontAlgn="base" hangingPunct="0">
        <a:spcBef>
          <a:spcPct val="20000"/>
        </a:spcBef>
        <a:spcAft>
          <a:spcPct val="0"/>
        </a:spcAft>
        <a:buClr>
          <a:srgbClr val="FFFFFF"/>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FFFF"/>
        </a:buClr>
        <a:buChar char="•"/>
        <a:defRPr sz="2800" b="1">
          <a:solidFill>
            <a:schemeClr val="tx1"/>
          </a:solidFill>
          <a:latin typeface="+mn-lt"/>
        </a:defRPr>
      </a:lvl2pPr>
      <a:lvl3pPr marL="1143000" indent="-228600" algn="l" rtl="0" eaLnBrk="0" fontAlgn="base" hangingPunct="0">
        <a:spcBef>
          <a:spcPct val="20000"/>
        </a:spcBef>
        <a:spcAft>
          <a:spcPct val="0"/>
        </a:spcAft>
        <a:buClr>
          <a:srgbClr val="FFFFFF"/>
        </a:buClr>
        <a:buChar char="•"/>
        <a:defRPr sz="2400" b="1">
          <a:solidFill>
            <a:schemeClr val="tx1"/>
          </a:solidFill>
          <a:latin typeface="+mn-lt"/>
        </a:defRPr>
      </a:lvl3pPr>
      <a:lvl4pPr marL="1600200" indent="-228600" algn="l" rtl="0" eaLnBrk="0" fontAlgn="base" hangingPunct="0">
        <a:spcBef>
          <a:spcPct val="20000"/>
        </a:spcBef>
        <a:spcAft>
          <a:spcPct val="0"/>
        </a:spcAft>
        <a:buClr>
          <a:srgbClr val="FFFFFF"/>
        </a:buClr>
        <a:buChar char="•"/>
        <a:defRPr sz="2000" b="1">
          <a:solidFill>
            <a:schemeClr val="tx1"/>
          </a:solidFill>
          <a:latin typeface="+mn-lt"/>
        </a:defRPr>
      </a:lvl4pPr>
      <a:lvl5pPr marL="2057400" indent="-228600" algn="l" rtl="0" eaLnBrk="0" fontAlgn="base" hangingPunct="0">
        <a:spcBef>
          <a:spcPct val="20000"/>
        </a:spcBef>
        <a:spcAft>
          <a:spcPct val="0"/>
        </a:spcAft>
        <a:buClr>
          <a:srgbClr val="FFFFFF"/>
        </a:buClr>
        <a:buChar char="•"/>
        <a:defRPr sz="2000" b="1">
          <a:solidFill>
            <a:schemeClr val="tx1"/>
          </a:solidFill>
          <a:latin typeface="+mn-lt"/>
        </a:defRPr>
      </a:lvl5pPr>
      <a:lvl6pPr marL="2514600" indent="-228600" algn="l" rtl="0" fontAlgn="base">
        <a:spcBef>
          <a:spcPct val="20000"/>
        </a:spcBef>
        <a:spcAft>
          <a:spcPct val="0"/>
        </a:spcAft>
        <a:buClr>
          <a:srgbClr val="FFFFFF"/>
        </a:buClr>
        <a:buChar char="•"/>
        <a:defRPr sz="2000" b="1">
          <a:solidFill>
            <a:schemeClr val="tx1"/>
          </a:solidFill>
          <a:latin typeface="+mn-lt"/>
        </a:defRPr>
      </a:lvl6pPr>
      <a:lvl7pPr marL="2971800" indent="-228600" algn="l" rtl="0" fontAlgn="base">
        <a:spcBef>
          <a:spcPct val="20000"/>
        </a:spcBef>
        <a:spcAft>
          <a:spcPct val="0"/>
        </a:spcAft>
        <a:buClr>
          <a:srgbClr val="FFFFFF"/>
        </a:buClr>
        <a:buChar char="•"/>
        <a:defRPr sz="2000" b="1">
          <a:solidFill>
            <a:schemeClr val="tx1"/>
          </a:solidFill>
          <a:latin typeface="+mn-lt"/>
        </a:defRPr>
      </a:lvl7pPr>
      <a:lvl8pPr marL="3429000" indent="-228600" algn="l" rtl="0" fontAlgn="base">
        <a:spcBef>
          <a:spcPct val="20000"/>
        </a:spcBef>
        <a:spcAft>
          <a:spcPct val="0"/>
        </a:spcAft>
        <a:buClr>
          <a:srgbClr val="FFFFFF"/>
        </a:buClr>
        <a:buChar char="•"/>
        <a:defRPr sz="2000" b="1">
          <a:solidFill>
            <a:schemeClr val="tx1"/>
          </a:solidFill>
          <a:latin typeface="+mn-lt"/>
        </a:defRPr>
      </a:lvl8pPr>
      <a:lvl9pPr marL="3886200" indent="-228600" algn="l" rtl="0" fontAlgn="base">
        <a:spcBef>
          <a:spcPct val="20000"/>
        </a:spcBef>
        <a:spcAft>
          <a:spcPct val="0"/>
        </a:spcAft>
        <a:buClr>
          <a:srgbClr val="FFFFFF"/>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BB7FC4E-A407-40AC-BB28-433B809D4B24}"/>
              </a:ext>
            </a:extLst>
          </p:cNvPr>
          <p:cNvSpPr>
            <a:spLocks noGrp="1" noChangeArrowheads="1"/>
          </p:cNvSpPr>
          <p:nvPr>
            <p:ph type="title"/>
          </p:nvPr>
        </p:nvSpPr>
        <p:spPr bwMode="auto">
          <a:xfrm>
            <a:off x="812800" y="152400"/>
            <a:ext cx="10566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C5E0B0F3-EB13-479A-B9A8-A8EC5B6707F5}"/>
              </a:ext>
            </a:extLst>
          </p:cNvPr>
          <p:cNvSpPr>
            <a:spLocks noGrp="1" noChangeArrowheads="1"/>
          </p:cNvSpPr>
          <p:nvPr>
            <p:ph type="body" idx="1"/>
          </p:nvPr>
        </p:nvSpPr>
        <p:spPr bwMode="auto">
          <a:xfrm>
            <a:off x="1320800" y="1600200"/>
            <a:ext cx="10871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7508" name="Rectangle 4">
            <a:extLst>
              <a:ext uri="{FF2B5EF4-FFF2-40B4-BE49-F238E27FC236}">
                <a16:creationId xmlns:a16="http://schemas.microsoft.com/office/drawing/2014/main" id="{37841FD5-B2B4-43B3-B2D8-442F0235874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277509" name="Rectangle 5">
            <a:extLst>
              <a:ext uri="{FF2B5EF4-FFF2-40B4-BE49-F238E27FC236}">
                <a16:creationId xmlns:a16="http://schemas.microsoft.com/office/drawing/2014/main" id="{4E940E65-53D0-4F32-B084-23F2EB955EF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277510" name="Rectangle 6">
            <a:extLst>
              <a:ext uri="{FF2B5EF4-FFF2-40B4-BE49-F238E27FC236}">
                <a16:creationId xmlns:a16="http://schemas.microsoft.com/office/drawing/2014/main" id="{FDE68FC1-2306-4208-8C31-8F5C57848F2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C5C7D24C-FA53-47CF-A80A-54C71501EE9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725" r:id="rId1"/>
  </p:sldLayoutIdLst>
  <p:transition>
    <p:random/>
  </p:transition>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C2BCBBC-4E57-40C1-AD1C-66BCE9BC7C3B}"/>
              </a:ext>
            </a:extLst>
          </p:cNvPr>
          <p:cNvSpPr>
            <a:spLocks noGrp="1" noChangeArrowheads="1"/>
          </p:cNvSpPr>
          <p:nvPr>
            <p:ph type="title"/>
          </p:nvPr>
        </p:nvSpPr>
        <p:spPr bwMode="auto">
          <a:xfrm>
            <a:off x="2743200" y="762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title style</a:t>
            </a:r>
          </a:p>
        </p:txBody>
      </p:sp>
      <p:sp>
        <p:nvSpPr>
          <p:cNvPr id="11267" name="Rectangle 3">
            <a:extLst>
              <a:ext uri="{FF2B5EF4-FFF2-40B4-BE49-F238E27FC236}">
                <a16:creationId xmlns:a16="http://schemas.microsoft.com/office/drawing/2014/main" id="{D23FAB7D-C92F-4ACC-A692-6406EB463F2E}"/>
              </a:ext>
            </a:extLst>
          </p:cNvPr>
          <p:cNvSpPr>
            <a:spLocks noGrp="1" noChangeArrowheads="1"/>
          </p:cNvSpPr>
          <p:nvPr>
            <p:ph type="body" idx="1"/>
          </p:nvPr>
        </p:nvSpPr>
        <p:spPr bwMode="auto">
          <a:xfrm>
            <a:off x="2743200" y="1219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5726" r:id="rId1"/>
  </p:sldLayoutIdLst>
  <p:transition>
    <p:random/>
  </p:transition>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defRPr>
      </a:lvl2pPr>
      <a:lvl3pPr algn="l" rtl="0" eaLnBrk="0" fontAlgn="base" hangingPunct="0">
        <a:spcBef>
          <a:spcPct val="0"/>
        </a:spcBef>
        <a:spcAft>
          <a:spcPct val="0"/>
        </a:spcAft>
        <a:defRPr kumimoji="1" sz="4400">
          <a:solidFill>
            <a:schemeClr val="tx2"/>
          </a:solidFill>
          <a:latin typeface="Tahoma" pitchFamily="34" charset="0"/>
        </a:defRPr>
      </a:lvl3pPr>
      <a:lvl4pPr algn="l" rtl="0" eaLnBrk="0" fontAlgn="base" hangingPunct="0">
        <a:spcBef>
          <a:spcPct val="0"/>
        </a:spcBef>
        <a:spcAft>
          <a:spcPct val="0"/>
        </a:spcAft>
        <a:defRPr kumimoji="1" sz="4400">
          <a:solidFill>
            <a:schemeClr val="tx2"/>
          </a:solidFill>
          <a:latin typeface="Tahoma" pitchFamily="34" charset="0"/>
        </a:defRPr>
      </a:lvl4pPr>
      <a:lvl5pPr algn="l" rtl="0" eaLnBrk="0" fontAlgn="base" hangingPunct="0">
        <a:spcBef>
          <a:spcPct val="0"/>
        </a:spcBef>
        <a:spcAft>
          <a:spcPct val="0"/>
        </a:spcAft>
        <a:defRPr kumimoji="1" sz="4400">
          <a:solidFill>
            <a:schemeClr val="tx2"/>
          </a:solidFill>
          <a:latin typeface="Tahoma" pitchFamily="34" charset="0"/>
        </a:defRPr>
      </a:lvl5pPr>
      <a:lvl6pPr marL="457200" algn="l" rtl="0" eaLnBrk="0" fontAlgn="base" hangingPunct="0">
        <a:spcBef>
          <a:spcPct val="0"/>
        </a:spcBef>
        <a:spcAft>
          <a:spcPct val="0"/>
        </a:spcAft>
        <a:defRPr kumimoji="1" sz="4400">
          <a:solidFill>
            <a:schemeClr val="tx2"/>
          </a:solidFill>
          <a:latin typeface="Tahoma" pitchFamily="34" charset="0"/>
        </a:defRPr>
      </a:lvl6pPr>
      <a:lvl7pPr marL="914400" algn="l" rtl="0" eaLnBrk="0" fontAlgn="base" hangingPunct="0">
        <a:spcBef>
          <a:spcPct val="0"/>
        </a:spcBef>
        <a:spcAft>
          <a:spcPct val="0"/>
        </a:spcAft>
        <a:defRPr kumimoji="1" sz="4400">
          <a:solidFill>
            <a:schemeClr val="tx2"/>
          </a:solidFill>
          <a:latin typeface="Tahoma" pitchFamily="34" charset="0"/>
        </a:defRPr>
      </a:lvl7pPr>
      <a:lvl8pPr marL="1371600" algn="l" rtl="0" eaLnBrk="0" fontAlgn="base" hangingPunct="0">
        <a:spcBef>
          <a:spcPct val="0"/>
        </a:spcBef>
        <a:spcAft>
          <a:spcPct val="0"/>
        </a:spcAft>
        <a:defRPr kumimoji="1" sz="4400">
          <a:solidFill>
            <a:schemeClr val="tx2"/>
          </a:solidFill>
          <a:latin typeface="Tahoma" pitchFamily="34" charset="0"/>
        </a:defRPr>
      </a:lvl8pPr>
      <a:lvl9pPr marL="1828800" algn="l"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kumimoji="1" sz="2400">
          <a:solidFill>
            <a:schemeClr val="tx1"/>
          </a:solidFill>
          <a:latin typeface="+mn-lt"/>
        </a:defRPr>
      </a:lvl2pPr>
      <a:lvl3pPr marL="1143000" indent="-228600" algn="l" rtl="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mn-lt"/>
        </a:defRPr>
      </a:lvl3pPr>
      <a:lvl4pPr marL="1600200" indent="-228600" algn="l" rtl="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SzPct val="75000"/>
        <a:buFont typeface="Wingdings" pitchFamily="2" charset="2"/>
        <a:buChar char="n"/>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9A7D142-B5AB-4C9B-A7A0-7DA9111FF7ED}"/>
              </a:ext>
            </a:extLst>
          </p:cNvPr>
          <p:cNvSpPr>
            <a:spLocks noGrp="1" noChangeArrowheads="1"/>
          </p:cNvSpPr>
          <p:nvPr>
            <p:ph type="title"/>
          </p:nvPr>
        </p:nvSpPr>
        <p:spPr bwMode="auto">
          <a:xfrm>
            <a:off x="2540000" y="76200"/>
            <a:ext cx="934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title style</a:t>
            </a:r>
          </a:p>
        </p:txBody>
      </p:sp>
      <p:sp>
        <p:nvSpPr>
          <p:cNvPr id="12291" name="Rectangle 3">
            <a:extLst>
              <a:ext uri="{FF2B5EF4-FFF2-40B4-BE49-F238E27FC236}">
                <a16:creationId xmlns:a16="http://schemas.microsoft.com/office/drawing/2014/main" id="{EBD534CA-5654-4257-BADB-F4C8722E183E}"/>
              </a:ext>
            </a:extLst>
          </p:cNvPr>
          <p:cNvSpPr>
            <a:spLocks noGrp="1" noChangeArrowheads="1"/>
          </p:cNvSpPr>
          <p:nvPr>
            <p:ph type="body" idx="1"/>
          </p:nvPr>
        </p:nvSpPr>
        <p:spPr bwMode="auto">
          <a:xfrm>
            <a:off x="2540000" y="1295400"/>
            <a:ext cx="9347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		</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5727" r:id="rId1"/>
  </p:sldLayoutIdLst>
  <p:transition>
    <p:random/>
  </p:transition>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defRPr>
      </a:lvl2pPr>
      <a:lvl3pPr algn="ctr" rtl="0" eaLnBrk="0" fontAlgn="base" hangingPunct="0">
        <a:spcBef>
          <a:spcPct val="0"/>
        </a:spcBef>
        <a:spcAft>
          <a:spcPct val="0"/>
        </a:spcAft>
        <a:defRPr kumimoji="1" sz="4400">
          <a:solidFill>
            <a:schemeClr val="tx2"/>
          </a:solidFill>
          <a:latin typeface="Arial" charset="0"/>
        </a:defRPr>
      </a:lvl3pPr>
      <a:lvl4pPr algn="ctr" rtl="0" eaLnBrk="0" fontAlgn="base" hangingPunct="0">
        <a:spcBef>
          <a:spcPct val="0"/>
        </a:spcBef>
        <a:spcAft>
          <a:spcPct val="0"/>
        </a:spcAft>
        <a:defRPr kumimoji="1" sz="4400">
          <a:solidFill>
            <a:schemeClr val="tx2"/>
          </a:solidFill>
          <a:latin typeface="Arial" charset="0"/>
        </a:defRPr>
      </a:lvl4pPr>
      <a:lvl5pPr algn="ctr" rtl="0" eaLnBrk="0" fontAlgn="base" hangingPunct="0">
        <a:spcBef>
          <a:spcPct val="0"/>
        </a:spcBef>
        <a:spcAft>
          <a:spcPct val="0"/>
        </a:spcAft>
        <a:defRPr kumimoji="1" sz="4400">
          <a:solidFill>
            <a:schemeClr val="tx2"/>
          </a:solidFill>
          <a:latin typeface="Arial" charset="0"/>
        </a:defRPr>
      </a:lvl5pPr>
      <a:lvl6pPr marL="457200" algn="ctr" rtl="0" eaLnBrk="0" fontAlgn="base" hangingPunct="0">
        <a:spcBef>
          <a:spcPct val="0"/>
        </a:spcBef>
        <a:spcAft>
          <a:spcPct val="0"/>
        </a:spcAft>
        <a:defRPr kumimoji="1" sz="4400">
          <a:solidFill>
            <a:schemeClr val="tx2"/>
          </a:solidFill>
          <a:latin typeface="Arial" charset="0"/>
        </a:defRPr>
      </a:lvl6pPr>
      <a:lvl7pPr marL="914400" algn="ctr" rtl="0" eaLnBrk="0" fontAlgn="base" hangingPunct="0">
        <a:spcBef>
          <a:spcPct val="0"/>
        </a:spcBef>
        <a:spcAft>
          <a:spcPct val="0"/>
        </a:spcAft>
        <a:defRPr kumimoji="1" sz="4400">
          <a:solidFill>
            <a:schemeClr val="tx2"/>
          </a:solidFill>
          <a:latin typeface="Arial" charset="0"/>
        </a:defRPr>
      </a:lvl7pPr>
      <a:lvl8pPr marL="1371600" algn="ctr" rtl="0" eaLnBrk="0" fontAlgn="base" hangingPunct="0">
        <a:spcBef>
          <a:spcPct val="0"/>
        </a:spcBef>
        <a:spcAft>
          <a:spcPct val="0"/>
        </a:spcAft>
        <a:defRPr kumimoji="1" sz="4400">
          <a:solidFill>
            <a:schemeClr val="tx2"/>
          </a:solidFill>
          <a:latin typeface="Arial" charset="0"/>
        </a:defRPr>
      </a:lvl8pPr>
      <a:lvl9pPr marL="1828800" algn="ctr" rtl="0" eaLnBrk="0" fontAlgn="base" hangingPunct="0">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lr>
          <a:srgbClr val="B26536"/>
        </a:buClr>
        <a:buSzPct val="75000"/>
        <a:buFont typeface="Wingdings" panose="05000000000000000000" pitchFamily="2" charset="2"/>
        <a:buChar char="l"/>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B26536"/>
        </a:buClr>
        <a:buSzPct val="75000"/>
        <a:buFont typeface="Wingdings" panose="05000000000000000000" pitchFamily="2" charset="2"/>
        <a:buChar char="l"/>
        <a:defRPr kumimoji="1" sz="2400">
          <a:solidFill>
            <a:schemeClr val="tx1"/>
          </a:solidFill>
          <a:latin typeface="+mn-lt"/>
        </a:defRPr>
      </a:lvl2pPr>
      <a:lvl3pPr marL="1143000" indent="-228600" algn="l" rtl="0" eaLnBrk="0" fontAlgn="base" hangingPunct="0">
        <a:spcBef>
          <a:spcPct val="20000"/>
        </a:spcBef>
        <a:spcAft>
          <a:spcPct val="0"/>
        </a:spcAft>
        <a:buClr>
          <a:srgbClr val="B26536"/>
        </a:buClr>
        <a:buSzPct val="75000"/>
        <a:buFont typeface="Wingdings" panose="05000000000000000000" pitchFamily="2" charset="2"/>
        <a:buChar char="l"/>
        <a:defRPr kumimoji="1" sz="2000">
          <a:solidFill>
            <a:schemeClr val="tx1"/>
          </a:solidFill>
          <a:latin typeface="+mn-lt"/>
        </a:defRPr>
      </a:lvl3pPr>
      <a:lvl4pPr marL="1600200" indent="-228600" algn="l" rtl="0" eaLnBrk="0" fontAlgn="base" hangingPunct="0">
        <a:spcBef>
          <a:spcPct val="20000"/>
        </a:spcBef>
        <a:spcAft>
          <a:spcPct val="0"/>
        </a:spcAft>
        <a:buClr>
          <a:srgbClr val="B26536"/>
        </a:buClr>
        <a:buSzPct val="75000"/>
        <a:buFont typeface="Wingdings" panose="05000000000000000000" pitchFamily="2" charset="2"/>
        <a:buChar char="l"/>
        <a:defRPr kumimoji="1" sz="2000">
          <a:solidFill>
            <a:schemeClr val="tx1"/>
          </a:solidFill>
          <a:latin typeface="+mn-lt"/>
        </a:defRPr>
      </a:lvl4pPr>
      <a:lvl5pPr marL="2057400" indent="-228600" algn="l" rtl="0" eaLnBrk="0" fontAlgn="base" hangingPunct="0">
        <a:spcBef>
          <a:spcPct val="20000"/>
        </a:spcBef>
        <a:spcAft>
          <a:spcPct val="0"/>
        </a:spcAft>
        <a:buClr>
          <a:srgbClr val="B26536"/>
        </a:buClr>
        <a:buSzPct val="75000"/>
        <a:buFont typeface="Wingdings" panose="05000000000000000000" pitchFamily="2" charset="2"/>
        <a:buChar char="l"/>
        <a:defRPr kumimoji="1" sz="2000">
          <a:solidFill>
            <a:schemeClr val="tx1"/>
          </a:solidFill>
          <a:latin typeface="+mn-lt"/>
        </a:defRPr>
      </a:lvl5pPr>
      <a:lvl6pPr marL="2514600" indent="-228600" algn="l" rtl="0" eaLnBrk="0" fontAlgn="base" hangingPunct="0">
        <a:spcBef>
          <a:spcPct val="20000"/>
        </a:spcBef>
        <a:spcAft>
          <a:spcPct val="0"/>
        </a:spcAft>
        <a:buClr>
          <a:srgbClr val="B26536"/>
        </a:buClr>
        <a:buSzPct val="75000"/>
        <a:buFont typeface="Wingdings" pitchFamily="2" charset="2"/>
        <a:buChar char="l"/>
        <a:defRPr kumimoji="1" sz="2000">
          <a:solidFill>
            <a:schemeClr val="tx1"/>
          </a:solidFill>
          <a:latin typeface="+mn-lt"/>
        </a:defRPr>
      </a:lvl6pPr>
      <a:lvl7pPr marL="2971800" indent="-228600" algn="l" rtl="0" eaLnBrk="0" fontAlgn="base" hangingPunct="0">
        <a:spcBef>
          <a:spcPct val="20000"/>
        </a:spcBef>
        <a:spcAft>
          <a:spcPct val="0"/>
        </a:spcAft>
        <a:buClr>
          <a:srgbClr val="B26536"/>
        </a:buClr>
        <a:buSzPct val="75000"/>
        <a:buFont typeface="Wingdings" pitchFamily="2" charset="2"/>
        <a:buChar char="l"/>
        <a:defRPr kumimoji="1" sz="2000">
          <a:solidFill>
            <a:schemeClr val="tx1"/>
          </a:solidFill>
          <a:latin typeface="+mn-lt"/>
        </a:defRPr>
      </a:lvl7pPr>
      <a:lvl8pPr marL="3429000" indent="-228600" algn="l" rtl="0" eaLnBrk="0" fontAlgn="base" hangingPunct="0">
        <a:spcBef>
          <a:spcPct val="20000"/>
        </a:spcBef>
        <a:spcAft>
          <a:spcPct val="0"/>
        </a:spcAft>
        <a:buClr>
          <a:srgbClr val="B26536"/>
        </a:buClr>
        <a:buSzPct val="75000"/>
        <a:buFont typeface="Wingdings" pitchFamily="2" charset="2"/>
        <a:buChar char="l"/>
        <a:defRPr kumimoji="1" sz="2000">
          <a:solidFill>
            <a:schemeClr val="tx1"/>
          </a:solidFill>
          <a:latin typeface="+mn-lt"/>
        </a:defRPr>
      </a:lvl8pPr>
      <a:lvl9pPr marL="3886200" indent="-228600" algn="l" rtl="0" eaLnBrk="0" fontAlgn="base" hangingPunct="0">
        <a:spcBef>
          <a:spcPct val="20000"/>
        </a:spcBef>
        <a:spcAft>
          <a:spcPct val="0"/>
        </a:spcAft>
        <a:buClr>
          <a:srgbClr val="B26536"/>
        </a:buClr>
        <a:buSzPct val="75000"/>
        <a:buFont typeface="Wingdings" pitchFamily="2" charset="2"/>
        <a:buChar char="l"/>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98ECD2-4EF7-46E7-AF90-EF0BDA9C514C}"/>
              </a:ext>
            </a:extLst>
          </p:cNvPr>
          <p:cNvSpPr>
            <a:spLocks noGrp="1" noChangeArrowheads="1"/>
          </p:cNvSpPr>
          <p:nvPr>
            <p:ph type="title"/>
          </p:nvPr>
        </p:nvSpPr>
        <p:spPr bwMode="auto">
          <a:xfrm>
            <a:off x="1828800" y="304800"/>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D69D342-304D-4FED-8248-751381933B47}"/>
              </a:ext>
            </a:extLst>
          </p:cNvPr>
          <p:cNvSpPr>
            <a:spLocks noGrp="1" noChangeArrowheads="1"/>
          </p:cNvSpPr>
          <p:nvPr>
            <p:ph type="body" idx="1"/>
          </p:nvPr>
        </p:nvSpPr>
        <p:spPr bwMode="auto">
          <a:xfrm>
            <a:off x="914400" y="1752600"/>
            <a:ext cx="11074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7748" name="Rectangle 4">
            <a:extLst>
              <a:ext uri="{FF2B5EF4-FFF2-40B4-BE49-F238E27FC236}">
                <a16:creationId xmlns:a16="http://schemas.microsoft.com/office/drawing/2014/main" id="{FC27E468-AE02-4177-BA10-BEA72A458A8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287749" name="Rectangle 5">
            <a:extLst>
              <a:ext uri="{FF2B5EF4-FFF2-40B4-BE49-F238E27FC236}">
                <a16:creationId xmlns:a16="http://schemas.microsoft.com/office/drawing/2014/main" id="{7493E05A-6AB1-4338-A01D-7D07A1B2A1A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287750" name="Rectangle 6">
            <a:extLst>
              <a:ext uri="{FF2B5EF4-FFF2-40B4-BE49-F238E27FC236}">
                <a16:creationId xmlns:a16="http://schemas.microsoft.com/office/drawing/2014/main" id="{3231C338-4772-4A3B-9D73-6491F8AABA4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0E7694C5-7A24-4348-8553-1F866F67F94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28" r:id="rId1"/>
  </p:sldLayoutIdLst>
  <p:transition>
    <p:random/>
  </p:transition>
  <p:hf hdr="0" ftr="0" dt="0"/>
  <p:txStyles>
    <p:title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chemeClr val="bg1"/>
          </a:solidFill>
          <a:latin typeface="Arial" charset="0"/>
        </a:defRPr>
      </a:lvl2pPr>
      <a:lvl3pPr algn="l" rtl="0" eaLnBrk="0" fontAlgn="base" hangingPunct="0">
        <a:spcBef>
          <a:spcPct val="0"/>
        </a:spcBef>
        <a:spcAft>
          <a:spcPct val="0"/>
        </a:spcAft>
        <a:defRPr sz="4000" b="1">
          <a:solidFill>
            <a:schemeClr val="bg1"/>
          </a:solidFill>
          <a:latin typeface="Arial" charset="0"/>
        </a:defRPr>
      </a:lvl3pPr>
      <a:lvl4pPr algn="l" rtl="0" eaLnBrk="0" fontAlgn="base" hangingPunct="0">
        <a:spcBef>
          <a:spcPct val="0"/>
        </a:spcBef>
        <a:spcAft>
          <a:spcPct val="0"/>
        </a:spcAft>
        <a:defRPr sz="4000" b="1">
          <a:solidFill>
            <a:schemeClr val="bg1"/>
          </a:solidFill>
          <a:latin typeface="Arial" charset="0"/>
        </a:defRPr>
      </a:lvl4pPr>
      <a:lvl5pPr algn="l" rtl="0" eaLnBrk="0" fontAlgn="base" hangingPunct="0">
        <a:spcBef>
          <a:spcPct val="0"/>
        </a:spcBef>
        <a:spcAft>
          <a:spcPct val="0"/>
        </a:spcAft>
        <a:defRPr sz="4000" b="1">
          <a:solidFill>
            <a:schemeClr val="bg1"/>
          </a:solidFill>
          <a:latin typeface="Arial" charset="0"/>
        </a:defRPr>
      </a:lvl5pPr>
      <a:lvl6pPr marL="457200" algn="l" rtl="0" fontAlgn="base">
        <a:spcBef>
          <a:spcPct val="0"/>
        </a:spcBef>
        <a:spcAft>
          <a:spcPct val="0"/>
        </a:spcAft>
        <a:defRPr sz="4000" b="1">
          <a:solidFill>
            <a:schemeClr val="bg1"/>
          </a:solidFill>
          <a:latin typeface="Arial" charset="0"/>
        </a:defRPr>
      </a:lvl6pPr>
      <a:lvl7pPr marL="914400" algn="l" rtl="0" fontAlgn="base">
        <a:spcBef>
          <a:spcPct val="0"/>
        </a:spcBef>
        <a:spcAft>
          <a:spcPct val="0"/>
        </a:spcAft>
        <a:defRPr sz="4000" b="1">
          <a:solidFill>
            <a:schemeClr val="bg1"/>
          </a:solidFill>
          <a:latin typeface="Arial" charset="0"/>
        </a:defRPr>
      </a:lvl7pPr>
      <a:lvl8pPr marL="1371600" algn="l" rtl="0" fontAlgn="base">
        <a:spcBef>
          <a:spcPct val="0"/>
        </a:spcBef>
        <a:spcAft>
          <a:spcPct val="0"/>
        </a:spcAft>
        <a:defRPr sz="4000" b="1">
          <a:solidFill>
            <a:schemeClr val="bg1"/>
          </a:solidFill>
          <a:latin typeface="Arial" charset="0"/>
        </a:defRPr>
      </a:lvl8pPr>
      <a:lvl9pPr marL="1828800" algn="l"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B5C18FC2-BF4A-4513-A580-B69D3229E6A3}"/>
              </a:ext>
            </a:extLst>
          </p:cNvPr>
          <p:cNvSpPr>
            <a:spLocks noGrp="1" noChangeArrowheads="1"/>
          </p:cNvSpPr>
          <p:nvPr>
            <p:ph type="title"/>
          </p:nvPr>
        </p:nvSpPr>
        <p:spPr bwMode="auto">
          <a:xfrm>
            <a:off x="2438400" y="76200"/>
            <a:ext cx="9448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14339" name="Rectangle 3">
            <a:extLst>
              <a:ext uri="{FF2B5EF4-FFF2-40B4-BE49-F238E27FC236}">
                <a16:creationId xmlns:a16="http://schemas.microsoft.com/office/drawing/2014/main" id="{C05CE81B-6AA5-4251-B430-671370F169D9}"/>
              </a:ext>
            </a:extLst>
          </p:cNvPr>
          <p:cNvSpPr>
            <a:spLocks noGrp="1" noChangeArrowheads="1"/>
          </p:cNvSpPr>
          <p:nvPr>
            <p:ph type="body" idx="1"/>
          </p:nvPr>
        </p:nvSpPr>
        <p:spPr bwMode="auto">
          <a:xfrm>
            <a:off x="2438400" y="1371600"/>
            <a:ext cx="944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5729" r:id="rId1"/>
  </p:sldLayoutIdLst>
  <p:transition>
    <p:random/>
  </p:transition>
  <p:hf hdr="0" ftr="0" dt="0"/>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folHlink"/>
        </a:buClr>
        <a:buSzPct val="75000"/>
        <a:buFont typeface="Wingdings" panose="05000000000000000000"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Wingdings" panose="05000000000000000000"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lr>
          <a:schemeClr val="folHlink"/>
        </a:buClr>
        <a:buSzPct val="75000"/>
        <a:buFont typeface="Wingdings" panose="05000000000000000000" pitchFamily="2" charset="2"/>
        <a:buChar char="l"/>
        <a:defRPr kumimoji="1" sz="2400">
          <a:solidFill>
            <a:schemeClr val="tx1"/>
          </a:solidFill>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kumimoji="1" sz="2000">
          <a:solidFill>
            <a:schemeClr val="tx1"/>
          </a:solidFill>
          <a:latin typeface="+mn-lt"/>
        </a:defRPr>
      </a:lvl4pPr>
      <a:lvl5pPr marL="2057400" indent="-228600" algn="l" rtl="0" eaLnBrk="0" fontAlgn="base" hangingPunct="0">
        <a:spcBef>
          <a:spcPct val="20000"/>
        </a:spcBef>
        <a:spcAft>
          <a:spcPct val="0"/>
        </a:spcAft>
        <a:buClr>
          <a:schemeClr val="folHlink"/>
        </a:buClr>
        <a:buSzPct val="75000"/>
        <a:buFont typeface="Wingdings" panose="05000000000000000000" pitchFamily="2" charset="2"/>
        <a:buChar char="l"/>
        <a:defRPr kumimoji="1" sz="2000">
          <a:solidFill>
            <a:schemeClr val="tx1"/>
          </a:solidFill>
          <a:latin typeface="+mn-lt"/>
        </a:defRPr>
      </a:lvl5pPr>
      <a:lvl6pPr marL="25146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6pPr>
      <a:lvl7pPr marL="29718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7pPr>
      <a:lvl8pPr marL="34290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8pPr>
      <a:lvl9pPr marL="3886200" indent="-228600" algn="l" rtl="0" eaLnBrk="0" fontAlgn="base" hangingPunct="0">
        <a:spcBef>
          <a:spcPct val="20000"/>
        </a:spcBef>
        <a:spcAft>
          <a:spcPct val="0"/>
        </a:spcAft>
        <a:buClr>
          <a:schemeClr val="folHlink"/>
        </a:buClr>
        <a:buSzPct val="75000"/>
        <a:buFont typeface="Wingdings" pitchFamily="2" charset="2"/>
        <a:buChar char="l"/>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D92B8B8-C4AC-4B5C-AB5A-3FDBBBF0CA2C}"/>
              </a:ext>
            </a:extLst>
          </p:cNvPr>
          <p:cNvSpPr>
            <a:spLocks noGrp="1" noChangeArrowheads="1"/>
          </p:cNvSpPr>
          <p:nvPr>
            <p:ph type="title"/>
          </p:nvPr>
        </p:nvSpPr>
        <p:spPr bwMode="auto">
          <a:xfrm>
            <a:off x="2351617" y="2286000"/>
            <a:ext cx="87376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Click to edit Master title style</a:t>
            </a:r>
          </a:p>
        </p:txBody>
      </p:sp>
      <p:sp>
        <p:nvSpPr>
          <p:cNvPr id="15363" name="Rectangle 3">
            <a:extLst>
              <a:ext uri="{FF2B5EF4-FFF2-40B4-BE49-F238E27FC236}">
                <a16:creationId xmlns:a16="http://schemas.microsoft.com/office/drawing/2014/main" id="{F32FB4A4-A0B7-495B-92D7-FF914A24913D}"/>
              </a:ext>
            </a:extLst>
          </p:cNvPr>
          <p:cNvSpPr>
            <a:spLocks noChangeArrowheads="1"/>
          </p:cNvSpPr>
          <p:nvPr/>
        </p:nvSpPr>
        <p:spPr bwMode="auto">
          <a:xfrm>
            <a:off x="0" y="5516564"/>
            <a:ext cx="12192000" cy="1341437"/>
          </a:xfrm>
          <a:prstGeom prst="rect">
            <a:avLst/>
          </a:prstGeom>
          <a:gradFill rotWithShape="1">
            <a:gsLst>
              <a:gs pos="0">
                <a:srgbClr val="765E2F">
                  <a:alpha val="0"/>
                </a:srgbClr>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lgn="ctr"/>
            <a:endParaRPr lang="uk-UA" altLang="en-US" sz="2400">
              <a:latin typeface="Arial" panose="020B0604020202020204" pitchFamily="34" charset="0"/>
            </a:endParaRPr>
          </a:p>
        </p:txBody>
      </p:sp>
      <p:sp>
        <p:nvSpPr>
          <p:cNvPr id="15364" name="Rectangle 4">
            <a:extLst>
              <a:ext uri="{FF2B5EF4-FFF2-40B4-BE49-F238E27FC236}">
                <a16:creationId xmlns:a16="http://schemas.microsoft.com/office/drawing/2014/main" id="{CC2212CB-09EC-44A2-9F57-CEC0C35AFB65}"/>
              </a:ext>
            </a:extLst>
          </p:cNvPr>
          <p:cNvSpPr>
            <a:spLocks noGrp="1" noChangeArrowheads="1"/>
          </p:cNvSpPr>
          <p:nvPr>
            <p:ph type="body" idx="1"/>
          </p:nvPr>
        </p:nvSpPr>
        <p:spPr bwMode="auto">
          <a:xfrm>
            <a:off x="1568451" y="3068639"/>
            <a:ext cx="10191749"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endParaRPr lang="en-US" altLang="en-US"/>
          </a:p>
          <a:p>
            <a:pPr lvl="4"/>
            <a:endParaRPr lang="ru-RU" altLang="en-US"/>
          </a:p>
        </p:txBody>
      </p:sp>
    </p:spTree>
  </p:cSld>
  <p:clrMap bg1="lt1" tx1="dk1" bg2="lt2" tx2="dk2" accent1="accent1" accent2="accent2" accent3="accent3" accent4="accent4" accent5="accent5" accent6="accent6" hlink="hlink" folHlink="folHlink"/>
  <p:sldLayoutIdLst>
    <p:sldLayoutId id="2147485730" r:id="rId1"/>
    <p:sldLayoutId id="2147485731" r:id="rId2"/>
    <p:sldLayoutId id="2147485732" r:id="rId3"/>
  </p:sldLayoutIdLst>
  <p:transition>
    <p:random/>
  </p:transition>
  <p:hf hdr="0" ftr="0" dt="0"/>
  <p:txStyles>
    <p:titleStyle>
      <a:lvl1pPr algn="l" rtl="0" eaLnBrk="0" fontAlgn="base" hangingPunct="0">
        <a:spcBef>
          <a:spcPct val="0"/>
        </a:spcBef>
        <a:spcAft>
          <a:spcPct val="0"/>
        </a:spcAft>
        <a:defRPr sz="3600">
          <a:solidFill>
            <a:schemeClr val="bg2"/>
          </a:solidFill>
          <a:latin typeface="+mj-lt"/>
          <a:ea typeface="+mj-ea"/>
          <a:cs typeface="+mj-cs"/>
        </a:defRPr>
      </a:lvl1pPr>
      <a:lvl2pPr algn="l" rtl="0" eaLnBrk="0" fontAlgn="base" hangingPunct="0">
        <a:spcBef>
          <a:spcPct val="0"/>
        </a:spcBef>
        <a:spcAft>
          <a:spcPct val="0"/>
        </a:spcAft>
        <a:defRPr sz="3600">
          <a:solidFill>
            <a:schemeClr val="bg2"/>
          </a:solidFill>
          <a:latin typeface="Arial" charset="0"/>
        </a:defRPr>
      </a:lvl2pPr>
      <a:lvl3pPr algn="l" rtl="0" eaLnBrk="0" fontAlgn="base" hangingPunct="0">
        <a:spcBef>
          <a:spcPct val="0"/>
        </a:spcBef>
        <a:spcAft>
          <a:spcPct val="0"/>
        </a:spcAft>
        <a:defRPr sz="3600">
          <a:solidFill>
            <a:schemeClr val="bg2"/>
          </a:solidFill>
          <a:latin typeface="Arial" charset="0"/>
        </a:defRPr>
      </a:lvl3pPr>
      <a:lvl4pPr algn="l" rtl="0" eaLnBrk="0" fontAlgn="base" hangingPunct="0">
        <a:spcBef>
          <a:spcPct val="0"/>
        </a:spcBef>
        <a:spcAft>
          <a:spcPct val="0"/>
        </a:spcAft>
        <a:defRPr sz="3600">
          <a:solidFill>
            <a:schemeClr val="bg2"/>
          </a:solidFill>
          <a:latin typeface="Arial" charset="0"/>
        </a:defRPr>
      </a:lvl4pPr>
      <a:lvl5pPr algn="l" rtl="0" eaLnBrk="0" fontAlgn="base" hangingPunct="0">
        <a:spcBef>
          <a:spcPct val="0"/>
        </a:spcBef>
        <a:spcAft>
          <a:spcPct val="0"/>
        </a:spcAft>
        <a:defRPr sz="3600">
          <a:solidFill>
            <a:schemeClr val="bg2"/>
          </a:solidFill>
          <a:latin typeface="Arial" charset="0"/>
        </a:defRPr>
      </a:lvl5pPr>
      <a:lvl6pPr marL="457200" algn="l" rtl="0" fontAlgn="base">
        <a:spcBef>
          <a:spcPct val="0"/>
        </a:spcBef>
        <a:spcAft>
          <a:spcPct val="0"/>
        </a:spcAft>
        <a:defRPr sz="3600">
          <a:solidFill>
            <a:schemeClr val="bg2"/>
          </a:solidFill>
          <a:latin typeface="Arial" charset="0"/>
        </a:defRPr>
      </a:lvl6pPr>
      <a:lvl7pPr marL="914400" algn="l" rtl="0" fontAlgn="base">
        <a:spcBef>
          <a:spcPct val="0"/>
        </a:spcBef>
        <a:spcAft>
          <a:spcPct val="0"/>
        </a:spcAft>
        <a:defRPr sz="3600">
          <a:solidFill>
            <a:schemeClr val="bg2"/>
          </a:solidFill>
          <a:latin typeface="Arial" charset="0"/>
        </a:defRPr>
      </a:lvl7pPr>
      <a:lvl8pPr marL="1371600" algn="l" rtl="0" fontAlgn="base">
        <a:spcBef>
          <a:spcPct val="0"/>
        </a:spcBef>
        <a:spcAft>
          <a:spcPct val="0"/>
        </a:spcAft>
        <a:defRPr sz="3600">
          <a:solidFill>
            <a:schemeClr val="bg2"/>
          </a:solidFill>
          <a:latin typeface="Arial" charset="0"/>
        </a:defRPr>
      </a:lvl8pPr>
      <a:lvl9pPr marL="1828800" algn="l" rtl="0" fontAlgn="base">
        <a:spcBef>
          <a:spcPct val="0"/>
        </a:spcBef>
        <a:spcAft>
          <a:spcPct val="0"/>
        </a:spcAft>
        <a:defRPr sz="3600">
          <a:solidFill>
            <a:schemeClr val="bg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DFF0492-D3A7-4EC4-ACA9-B5DEF4520633}"/>
              </a:ext>
            </a:extLst>
          </p:cNvPr>
          <p:cNvSpPr>
            <a:spLocks noGrp="1" noChangeArrowheads="1"/>
          </p:cNvSpPr>
          <p:nvPr>
            <p:ph type="title"/>
          </p:nvPr>
        </p:nvSpPr>
        <p:spPr bwMode="auto">
          <a:xfrm>
            <a:off x="2032000" y="304800"/>
            <a:ext cx="9956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226EF374-CF31-40CA-9C52-3EC187FAFF37}"/>
              </a:ext>
            </a:extLst>
          </p:cNvPr>
          <p:cNvSpPr>
            <a:spLocks noGrp="1" noChangeArrowheads="1"/>
          </p:cNvSpPr>
          <p:nvPr>
            <p:ph type="body" idx="1"/>
          </p:nvPr>
        </p:nvSpPr>
        <p:spPr bwMode="auto">
          <a:xfrm>
            <a:off x="101600" y="1600200"/>
            <a:ext cx="1198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733" r:id="rId1"/>
    <p:sldLayoutId id="2147485706" r:id="rId2"/>
    <p:sldLayoutId id="2147485707" r:id="rId3"/>
    <p:sldLayoutId id="2147485708" r:id="rId4"/>
    <p:sldLayoutId id="2147485709" r:id="rId5"/>
    <p:sldLayoutId id="2147485710" r:id="rId6"/>
    <p:sldLayoutId id="2147485711" r:id="rId7"/>
    <p:sldLayoutId id="2147485712" r:id="rId8"/>
    <p:sldLayoutId id="2147485713" r:id="rId9"/>
    <p:sldLayoutId id="2147485714" r:id="rId10"/>
    <p:sldLayoutId id="2147485715" r:id="rId11"/>
    <p:sldLayoutId id="2147485734" r:id="rId12"/>
  </p:sldLayoutIdLst>
  <p:transition>
    <p:random/>
  </p:transition>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pitchFamily="34" charset="0"/>
        </a:defRPr>
      </a:lvl2pPr>
      <a:lvl3pPr algn="ctr" rtl="0" eaLnBrk="0" fontAlgn="base" hangingPunct="0">
        <a:spcBef>
          <a:spcPct val="0"/>
        </a:spcBef>
        <a:spcAft>
          <a:spcPct val="0"/>
        </a:spcAft>
        <a:defRPr sz="4400" b="1">
          <a:solidFill>
            <a:schemeClr val="bg1"/>
          </a:solidFill>
          <a:latin typeface="Arial" pitchFamily="34" charset="0"/>
        </a:defRPr>
      </a:lvl3pPr>
      <a:lvl4pPr algn="ctr" rtl="0" eaLnBrk="0" fontAlgn="base" hangingPunct="0">
        <a:spcBef>
          <a:spcPct val="0"/>
        </a:spcBef>
        <a:spcAft>
          <a:spcPct val="0"/>
        </a:spcAft>
        <a:defRPr sz="4400" b="1">
          <a:solidFill>
            <a:schemeClr val="bg1"/>
          </a:solidFill>
          <a:latin typeface="Arial" pitchFamily="34" charset="0"/>
        </a:defRPr>
      </a:lvl4pPr>
      <a:lvl5pPr algn="ctr" rtl="0" eaLnBrk="0" fontAlgn="base" hangingPunct="0">
        <a:spcBef>
          <a:spcPct val="0"/>
        </a:spcBef>
        <a:spcAft>
          <a:spcPct val="0"/>
        </a:spcAft>
        <a:defRPr sz="4400" b="1">
          <a:solidFill>
            <a:schemeClr val="bg1"/>
          </a:solidFill>
          <a:latin typeface="Arial" pitchFamily="34" charset="0"/>
        </a:defRPr>
      </a:lvl5pPr>
      <a:lvl6pPr marL="457200" algn="ctr" rtl="0" eaLnBrk="1" fontAlgn="base" hangingPunct="1">
        <a:spcBef>
          <a:spcPct val="0"/>
        </a:spcBef>
        <a:spcAft>
          <a:spcPct val="0"/>
        </a:spcAft>
        <a:defRPr sz="4400" b="1">
          <a:solidFill>
            <a:schemeClr val="bg1"/>
          </a:solidFill>
          <a:latin typeface="Arial" pitchFamily="34" charset="0"/>
        </a:defRPr>
      </a:lvl6pPr>
      <a:lvl7pPr marL="914400" algn="ctr" rtl="0" eaLnBrk="1" fontAlgn="base" hangingPunct="1">
        <a:spcBef>
          <a:spcPct val="0"/>
        </a:spcBef>
        <a:spcAft>
          <a:spcPct val="0"/>
        </a:spcAft>
        <a:defRPr sz="4400" b="1">
          <a:solidFill>
            <a:schemeClr val="bg1"/>
          </a:solidFill>
          <a:latin typeface="Arial" pitchFamily="34" charset="0"/>
        </a:defRPr>
      </a:lvl7pPr>
      <a:lvl8pPr marL="1371600" algn="ctr" rtl="0" eaLnBrk="1" fontAlgn="base" hangingPunct="1">
        <a:spcBef>
          <a:spcPct val="0"/>
        </a:spcBef>
        <a:spcAft>
          <a:spcPct val="0"/>
        </a:spcAft>
        <a:defRPr sz="4400" b="1">
          <a:solidFill>
            <a:schemeClr val="bg1"/>
          </a:solidFill>
          <a:latin typeface="Arial" pitchFamily="34" charset="0"/>
        </a:defRPr>
      </a:lvl8pPr>
      <a:lvl9pPr marL="1828800" algn="ctr" rtl="0" eaLnBrk="1" fontAlgn="base" hangingPunct="1">
        <a:spcBef>
          <a:spcPct val="0"/>
        </a:spcBef>
        <a:spcAft>
          <a:spcPct val="0"/>
        </a:spcAft>
        <a:defRPr sz="4400" b="1">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162912D-5C29-424F-9B68-ABB6033702ED}"/>
              </a:ext>
            </a:extLst>
          </p:cNvPr>
          <p:cNvSpPr>
            <a:spLocks noGrp="1" noChangeArrowheads="1"/>
          </p:cNvSpPr>
          <p:nvPr>
            <p:ph type="title"/>
          </p:nvPr>
        </p:nvSpPr>
        <p:spPr bwMode="auto">
          <a:xfrm>
            <a:off x="609600" y="4572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80E97C29-A5E4-4C92-9427-BEAD1A3B35A4}"/>
              </a:ext>
            </a:extLst>
          </p:cNvPr>
          <p:cNvSpPr>
            <a:spLocks noGrp="1" noChangeArrowheads="1"/>
          </p:cNvSpPr>
          <p:nvPr>
            <p:ph type="body" idx="1"/>
          </p:nvPr>
        </p:nvSpPr>
        <p:spPr bwMode="auto">
          <a:xfrm>
            <a:off x="609600" y="1828801"/>
            <a:ext cx="109728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410C203-24E9-472C-9CB8-79B1C1CAB90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44B06EA6-59B6-4524-BAA6-E834C38967C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4369DA2-FDD7-43AB-A549-012D53DEDA3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7AA5B228-C67E-463E-991A-D343DF14DE3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735" r:id="rId1"/>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A69832A-B04F-4EC9-95B6-6723689E7F76}"/>
              </a:ext>
            </a:extLst>
          </p:cNvPr>
          <p:cNvSpPr>
            <a:spLocks noGrp="1" noChangeArrowheads="1"/>
          </p:cNvSpPr>
          <p:nvPr>
            <p:ph type="title"/>
          </p:nvPr>
        </p:nvSpPr>
        <p:spPr bwMode="auto">
          <a:xfrm>
            <a:off x="914400" y="1"/>
            <a:ext cx="10363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EE47C243-C54C-4713-A766-6F020992E853}"/>
              </a:ext>
            </a:extLst>
          </p:cNvPr>
          <p:cNvSpPr>
            <a:spLocks noGrp="1" noChangeArrowheads="1"/>
          </p:cNvSpPr>
          <p:nvPr>
            <p:ph type="body" idx="1"/>
          </p:nvPr>
        </p:nvSpPr>
        <p:spPr bwMode="auto">
          <a:xfrm>
            <a:off x="914400" y="1870076"/>
            <a:ext cx="103632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srtyaesrtawer</a:t>
            </a:r>
          </a:p>
        </p:txBody>
      </p:sp>
      <p:sp>
        <p:nvSpPr>
          <p:cNvPr id="4100" name="Rectangle 4">
            <a:extLst>
              <a:ext uri="{FF2B5EF4-FFF2-40B4-BE49-F238E27FC236}">
                <a16:creationId xmlns:a16="http://schemas.microsoft.com/office/drawing/2014/main" id="{5778C1B3-E738-44D3-BEC4-59878921A9D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en-US"/>
          </a:p>
        </p:txBody>
      </p:sp>
      <p:sp>
        <p:nvSpPr>
          <p:cNvPr id="4101" name="Rectangle 5">
            <a:extLst>
              <a:ext uri="{FF2B5EF4-FFF2-40B4-BE49-F238E27FC236}">
                <a16:creationId xmlns:a16="http://schemas.microsoft.com/office/drawing/2014/main" id="{0C2E7888-800F-4CF5-A17F-A1904858825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en-US"/>
          </a:p>
        </p:txBody>
      </p:sp>
      <p:sp>
        <p:nvSpPr>
          <p:cNvPr id="4102" name="Rectangle 6">
            <a:extLst>
              <a:ext uri="{FF2B5EF4-FFF2-40B4-BE49-F238E27FC236}">
                <a16:creationId xmlns:a16="http://schemas.microsoft.com/office/drawing/2014/main" id="{F1EBDFF9-5A42-4140-8206-50378B64A90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Arial" panose="020B0604020202020204" pitchFamily="34" charset="0"/>
              </a:defRPr>
            </a:lvl1pPr>
          </a:lstStyle>
          <a:p>
            <a:fld id="{03BFAFC7-85E2-4C4F-A895-4E0FA90AB18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736" r:id="rId1"/>
    <p:sldLayoutId id="2147485737" r:id="rId2"/>
    <p:sldLayoutId id="2147485738" r:id="rId3"/>
    <p:sldLayoutId id="2147485739" r:id="rId4"/>
    <p:sldLayoutId id="2147485740" r:id="rId5"/>
    <p:sldLayoutId id="2147485741" r:id="rId6"/>
    <p:sldLayoutId id="2147485742" r:id="rId7"/>
    <p:sldLayoutId id="2147485743" r:id="rId8"/>
    <p:sldLayoutId id="2147485744" r:id="rId9"/>
    <p:sldLayoutId id="2147485745" r:id="rId10"/>
    <p:sldLayoutId id="2147485746" r:id="rId11"/>
    <p:sldLayoutId id="2147485747" r:id="rId12"/>
  </p:sldLayoutIdLst>
  <p:transition>
    <p:random/>
  </p:transition>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rebuchet MS" pitchFamily="34" charset="0"/>
        </a:defRPr>
      </a:lvl2pPr>
      <a:lvl3pPr marL="1143000" indent="-228600" algn="l" rtl="0" eaLnBrk="0" fontAlgn="base" hangingPunct="0">
        <a:spcBef>
          <a:spcPct val="20000"/>
        </a:spcBef>
        <a:spcAft>
          <a:spcPct val="0"/>
        </a:spcAft>
        <a:buChar char="•"/>
        <a:defRPr sz="2400">
          <a:solidFill>
            <a:schemeClr val="bg1"/>
          </a:solidFill>
          <a:latin typeface="Trebuchet MS" pitchFamily="34" charset="0"/>
        </a:defRPr>
      </a:lvl3pPr>
      <a:lvl4pPr marL="1600200" indent="-228600" algn="l" rtl="0" eaLnBrk="0" fontAlgn="base" hangingPunct="0">
        <a:spcBef>
          <a:spcPct val="20000"/>
        </a:spcBef>
        <a:spcAft>
          <a:spcPct val="0"/>
        </a:spcAft>
        <a:buChar char="–"/>
        <a:defRPr sz="2000">
          <a:solidFill>
            <a:schemeClr val="bg1"/>
          </a:solidFill>
          <a:latin typeface="Trebuchet MS" pitchFamily="34" charset="0"/>
        </a:defRPr>
      </a:lvl4pPr>
      <a:lvl5pPr marL="2057400" indent="-228600" algn="l" rtl="0" eaLnBrk="0" fontAlgn="base" hangingPunct="0">
        <a:spcBef>
          <a:spcPct val="20000"/>
        </a:spcBef>
        <a:spcAft>
          <a:spcPct val="0"/>
        </a:spcAft>
        <a:buChar char="»"/>
        <a:defRPr sz="2000">
          <a:solidFill>
            <a:schemeClr val="bg1"/>
          </a:solidFill>
          <a:latin typeface="Trebuchet MS" pitchFamily="34" charset="0"/>
        </a:defRPr>
      </a:lvl5pPr>
      <a:lvl6pPr marL="2514600" indent="-228600" algn="l" rtl="0" eaLnBrk="1" fontAlgn="base" hangingPunct="1">
        <a:spcBef>
          <a:spcPct val="20000"/>
        </a:spcBef>
        <a:spcAft>
          <a:spcPct val="0"/>
        </a:spcAft>
        <a:buChar char="»"/>
        <a:defRPr sz="2000">
          <a:solidFill>
            <a:schemeClr val="bg1"/>
          </a:solidFill>
          <a:latin typeface="Trebuchet MS" pitchFamily="34" charset="0"/>
        </a:defRPr>
      </a:lvl6pPr>
      <a:lvl7pPr marL="2971800" indent="-228600" algn="l" rtl="0" eaLnBrk="1" fontAlgn="base" hangingPunct="1">
        <a:spcBef>
          <a:spcPct val="20000"/>
        </a:spcBef>
        <a:spcAft>
          <a:spcPct val="0"/>
        </a:spcAft>
        <a:buChar char="»"/>
        <a:defRPr sz="2000">
          <a:solidFill>
            <a:schemeClr val="bg1"/>
          </a:solidFill>
          <a:latin typeface="Trebuchet MS" pitchFamily="34" charset="0"/>
        </a:defRPr>
      </a:lvl7pPr>
      <a:lvl8pPr marL="3429000" indent="-228600" algn="l" rtl="0" eaLnBrk="1" fontAlgn="base" hangingPunct="1">
        <a:spcBef>
          <a:spcPct val="20000"/>
        </a:spcBef>
        <a:spcAft>
          <a:spcPct val="0"/>
        </a:spcAft>
        <a:buChar char="»"/>
        <a:defRPr sz="2000">
          <a:solidFill>
            <a:schemeClr val="bg1"/>
          </a:solidFill>
          <a:latin typeface="Trebuchet MS" pitchFamily="34" charset="0"/>
        </a:defRPr>
      </a:lvl8pPr>
      <a:lvl9pPr marL="3886200" indent="-228600" algn="l" rtl="0" eaLnBrk="1" fontAlgn="base" hangingPunct="1">
        <a:spcBef>
          <a:spcPct val="20000"/>
        </a:spcBef>
        <a:spcAft>
          <a:spcPct val="0"/>
        </a:spcAft>
        <a:buChar char="»"/>
        <a:defRPr sz="2000">
          <a:solidFill>
            <a:schemeClr val="bg1"/>
          </a:solidFill>
          <a:latin typeface="Trebuchet MS"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AA06A1C-17CB-44ED-8E65-430A331A286D}"/>
              </a:ext>
            </a:extLst>
          </p:cNvPr>
          <p:cNvSpPr>
            <a:spLocks noGrp="1" noChangeArrowheads="1"/>
          </p:cNvSpPr>
          <p:nvPr>
            <p:ph type="title"/>
          </p:nvPr>
        </p:nvSpPr>
        <p:spPr bwMode="auto">
          <a:xfrm>
            <a:off x="914400" y="1"/>
            <a:ext cx="10363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Rectangle 3">
            <a:extLst>
              <a:ext uri="{FF2B5EF4-FFF2-40B4-BE49-F238E27FC236}">
                <a16:creationId xmlns:a16="http://schemas.microsoft.com/office/drawing/2014/main" id="{B027DEB6-B966-46C4-8095-1BCC30D3E2D2}"/>
              </a:ext>
            </a:extLst>
          </p:cNvPr>
          <p:cNvSpPr>
            <a:spLocks noGrp="1" noChangeArrowheads="1"/>
          </p:cNvSpPr>
          <p:nvPr>
            <p:ph type="body" idx="1"/>
          </p:nvPr>
        </p:nvSpPr>
        <p:spPr bwMode="auto">
          <a:xfrm>
            <a:off x="914400" y="1870076"/>
            <a:ext cx="103632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srtyaesrtawer</a:t>
            </a:r>
          </a:p>
        </p:txBody>
      </p:sp>
      <p:sp>
        <p:nvSpPr>
          <p:cNvPr id="4100" name="Rectangle 4">
            <a:extLst>
              <a:ext uri="{FF2B5EF4-FFF2-40B4-BE49-F238E27FC236}">
                <a16:creationId xmlns:a16="http://schemas.microsoft.com/office/drawing/2014/main" id="{F8110550-A491-411B-9C7C-F3EA19324B1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en-US"/>
          </a:p>
        </p:txBody>
      </p:sp>
      <p:sp>
        <p:nvSpPr>
          <p:cNvPr id="4101" name="Rectangle 5">
            <a:extLst>
              <a:ext uri="{FF2B5EF4-FFF2-40B4-BE49-F238E27FC236}">
                <a16:creationId xmlns:a16="http://schemas.microsoft.com/office/drawing/2014/main" id="{C54D6B92-AF19-4539-8904-F37D83291A2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en-US"/>
          </a:p>
        </p:txBody>
      </p:sp>
      <p:sp>
        <p:nvSpPr>
          <p:cNvPr id="4102" name="Rectangle 6">
            <a:extLst>
              <a:ext uri="{FF2B5EF4-FFF2-40B4-BE49-F238E27FC236}">
                <a16:creationId xmlns:a16="http://schemas.microsoft.com/office/drawing/2014/main" id="{1CF82B08-A8CA-4472-86CA-EC83B177DAB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Arial" panose="020B0604020202020204" pitchFamily="34" charset="0"/>
              </a:defRPr>
            </a:lvl1pPr>
          </a:lstStyle>
          <a:p>
            <a:fld id="{BE0D39AF-DBD7-41F8-9091-E91DA33AFD0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748"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 id="2147485759" r:id="rId12"/>
  </p:sldLayoutIdLst>
  <p:transition>
    <p:random/>
  </p:transition>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rebuchet MS" pitchFamily="34" charset="0"/>
        </a:defRPr>
      </a:lvl2pPr>
      <a:lvl3pPr marL="1143000" indent="-228600" algn="l" rtl="0" eaLnBrk="0" fontAlgn="base" hangingPunct="0">
        <a:spcBef>
          <a:spcPct val="20000"/>
        </a:spcBef>
        <a:spcAft>
          <a:spcPct val="0"/>
        </a:spcAft>
        <a:buChar char="•"/>
        <a:defRPr sz="2400">
          <a:solidFill>
            <a:schemeClr val="bg1"/>
          </a:solidFill>
          <a:latin typeface="Trebuchet MS" pitchFamily="34" charset="0"/>
        </a:defRPr>
      </a:lvl3pPr>
      <a:lvl4pPr marL="1600200" indent="-228600" algn="l" rtl="0" eaLnBrk="0" fontAlgn="base" hangingPunct="0">
        <a:spcBef>
          <a:spcPct val="20000"/>
        </a:spcBef>
        <a:spcAft>
          <a:spcPct val="0"/>
        </a:spcAft>
        <a:buChar char="–"/>
        <a:defRPr sz="2000">
          <a:solidFill>
            <a:schemeClr val="bg1"/>
          </a:solidFill>
          <a:latin typeface="Trebuchet MS" pitchFamily="34" charset="0"/>
        </a:defRPr>
      </a:lvl4pPr>
      <a:lvl5pPr marL="2057400" indent="-228600" algn="l" rtl="0" eaLnBrk="0" fontAlgn="base" hangingPunct="0">
        <a:spcBef>
          <a:spcPct val="20000"/>
        </a:spcBef>
        <a:spcAft>
          <a:spcPct val="0"/>
        </a:spcAft>
        <a:buChar char="»"/>
        <a:defRPr sz="2000">
          <a:solidFill>
            <a:schemeClr val="bg1"/>
          </a:solidFill>
          <a:latin typeface="Trebuchet MS" pitchFamily="34" charset="0"/>
        </a:defRPr>
      </a:lvl5pPr>
      <a:lvl6pPr marL="2514600" indent="-228600" algn="l" rtl="0" eaLnBrk="1" fontAlgn="base" hangingPunct="1">
        <a:spcBef>
          <a:spcPct val="20000"/>
        </a:spcBef>
        <a:spcAft>
          <a:spcPct val="0"/>
        </a:spcAft>
        <a:buChar char="»"/>
        <a:defRPr sz="2000">
          <a:solidFill>
            <a:schemeClr val="bg1"/>
          </a:solidFill>
          <a:latin typeface="Trebuchet MS" pitchFamily="34" charset="0"/>
        </a:defRPr>
      </a:lvl6pPr>
      <a:lvl7pPr marL="2971800" indent="-228600" algn="l" rtl="0" eaLnBrk="1" fontAlgn="base" hangingPunct="1">
        <a:spcBef>
          <a:spcPct val="20000"/>
        </a:spcBef>
        <a:spcAft>
          <a:spcPct val="0"/>
        </a:spcAft>
        <a:buChar char="»"/>
        <a:defRPr sz="2000">
          <a:solidFill>
            <a:schemeClr val="bg1"/>
          </a:solidFill>
          <a:latin typeface="Trebuchet MS" pitchFamily="34" charset="0"/>
        </a:defRPr>
      </a:lvl7pPr>
      <a:lvl8pPr marL="3429000" indent="-228600" algn="l" rtl="0" eaLnBrk="1" fontAlgn="base" hangingPunct="1">
        <a:spcBef>
          <a:spcPct val="20000"/>
        </a:spcBef>
        <a:spcAft>
          <a:spcPct val="0"/>
        </a:spcAft>
        <a:buChar char="»"/>
        <a:defRPr sz="2000">
          <a:solidFill>
            <a:schemeClr val="bg1"/>
          </a:solidFill>
          <a:latin typeface="Trebuchet MS" pitchFamily="34" charset="0"/>
        </a:defRPr>
      </a:lvl8pPr>
      <a:lvl9pPr marL="3886200" indent="-228600" algn="l" rtl="0" eaLnBrk="1" fontAlgn="base" hangingPunct="1">
        <a:spcBef>
          <a:spcPct val="20000"/>
        </a:spcBef>
        <a:spcAft>
          <a:spcPct val="0"/>
        </a:spcAft>
        <a:buChar char="»"/>
        <a:defRPr sz="2000">
          <a:solidFill>
            <a:schemeClr val="bg1"/>
          </a:solidFill>
          <a:latin typeface="Trebuchet MS"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2BE892C-2725-4047-A22C-15B9750F0CC4}"/>
              </a:ext>
            </a:extLst>
          </p:cNvPr>
          <p:cNvSpPr>
            <a:spLocks noGrp="1" noChangeArrowheads="1"/>
          </p:cNvSpPr>
          <p:nvPr>
            <p:ph type="title"/>
          </p:nvPr>
        </p:nvSpPr>
        <p:spPr bwMode="auto">
          <a:xfrm>
            <a:off x="203200" y="457200"/>
            <a:ext cx="1036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5059" name="Rectangle 3">
            <a:extLst>
              <a:ext uri="{FF2B5EF4-FFF2-40B4-BE49-F238E27FC236}">
                <a16:creationId xmlns:a16="http://schemas.microsoft.com/office/drawing/2014/main" id="{B6AB11A7-ADEA-43AC-B80F-29D0E23B28FC}"/>
              </a:ext>
            </a:extLst>
          </p:cNvPr>
          <p:cNvSpPr>
            <a:spLocks noGrp="1" noChangeArrowheads="1"/>
          </p:cNvSpPr>
          <p:nvPr>
            <p:ph type="body" idx="1"/>
          </p:nvPr>
        </p:nvSpPr>
        <p:spPr bwMode="auto">
          <a:xfrm>
            <a:off x="1422400" y="1676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a:extLst>
              <a:ext uri="{FF2B5EF4-FFF2-40B4-BE49-F238E27FC236}">
                <a16:creationId xmlns:a16="http://schemas.microsoft.com/office/drawing/2014/main" id="{35B859B2-18F2-4C00-BFFA-ACD083E67D42}"/>
              </a:ext>
            </a:extLst>
          </p:cNvPr>
          <p:cNvSpPr>
            <a:spLocks noGrp="1" noChangeArrowheads="1"/>
          </p:cNvSpPr>
          <p:nvPr>
            <p:ph type="dt" sz="half" idx="2"/>
          </p:nvPr>
        </p:nvSpPr>
        <p:spPr bwMode="auto">
          <a:xfrm>
            <a:off x="1422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defRPr>
            </a:lvl1pPr>
          </a:lstStyle>
          <a:p>
            <a:pPr>
              <a:defRPr/>
            </a:pPr>
            <a:endParaRPr lang="en-US"/>
          </a:p>
        </p:txBody>
      </p:sp>
      <p:sp>
        <p:nvSpPr>
          <p:cNvPr id="45061" name="Rectangle 5">
            <a:extLst>
              <a:ext uri="{FF2B5EF4-FFF2-40B4-BE49-F238E27FC236}">
                <a16:creationId xmlns:a16="http://schemas.microsoft.com/office/drawing/2014/main" id="{971B4BE5-B61D-4238-9DAE-4C4ECF3C68BC}"/>
              </a:ext>
            </a:extLst>
          </p:cNvPr>
          <p:cNvSpPr>
            <a:spLocks noGrp="1" noChangeArrowheads="1"/>
          </p:cNvSpPr>
          <p:nvPr>
            <p:ph type="ftr" sz="quarter" idx="3"/>
          </p:nvPr>
        </p:nvSpPr>
        <p:spPr bwMode="auto">
          <a:xfrm>
            <a:off x="46736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defRPr>
            </a:lvl1pPr>
          </a:lstStyle>
          <a:p>
            <a:pPr>
              <a:defRPr/>
            </a:pPr>
            <a:endParaRPr lang="en-US"/>
          </a:p>
        </p:txBody>
      </p:sp>
      <p:sp>
        <p:nvSpPr>
          <p:cNvPr id="45062" name="Rectangle 6">
            <a:extLst>
              <a:ext uri="{FF2B5EF4-FFF2-40B4-BE49-F238E27FC236}">
                <a16:creationId xmlns:a16="http://schemas.microsoft.com/office/drawing/2014/main" id="{644C668F-CC40-4356-9761-8B98073D5FC7}"/>
              </a:ext>
            </a:extLst>
          </p:cNvPr>
          <p:cNvSpPr>
            <a:spLocks noGrp="1" noChangeArrowheads="1"/>
          </p:cNvSpPr>
          <p:nvPr>
            <p:ph type="sldNum" sz="quarter" idx="4"/>
          </p:nvPr>
        </p:nvSpPr>
        <p:spPr bwMode="auto">
          <a:xfrm>
            <a:off x="92456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2"/>
                </a:solidFill>
                <a:latin typeface="Arial" panose="020B0604020202020204" pitchFamily="34" charset="0"/>
              </a:defRPr>
            </a:lvl1pPr>
          </a:lstStyle>
          <a:p>
            <a:fld id="{2B501214-F798-4EA3-8727-7EB560AD924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717" r:id="rId1"/>
    <p:sldLayoutId id="2147485631" r:id="rId2"/>
    <p:sldLayoutId id="2147485632" r:id="rId3"/>
    <p:sldLayoutId id="2147485633" r:id="rId4"/>
    <p:sldLayoutId id="2147485634" r:id="rId5"/>
    <p:sldLayoutId id="2147485635" r:id="rId6"/>
    <p:sldLayoutId id="2147485636" r:id="rId7"/>
    <p:sldLayoutId id="2147485637" r:id="rId8"/>
    <p:sldLayoutId id="2147485638" r:id="rId9"/>
    <p:sldLayoutId id="2147485639" r:id="rId10"/>
    <p:sldLayoutId id="2147485640"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20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059">
                                            <p:txEl>
                                              <p:pRg st="0" end="0"/>
                                            </p:txEl>
                                          </p:spTgt>
                                        </p:tgtEl>
                                        <p:attrNameLst>
                                          <p:attrName>style.visibility</p:attrName>
                                        </p:attrNameLst>
                                      </p:cBhvr>
                                      <p:to>
                                        <p:strVal val="visible"/>
                                      </p:to>
                                    </p:set>
                                    <p:animEffect transition="in" filter="fade">
                                      <p:cBhvr>
                                        <p:cTn id="12" dur="2000"/>
                                        <p:tgtEl>
                                          <p:spTgt spid="4505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5059">
                                            <p:txEl>
                                              <p:pRg st="1" end="1"/>
                                            </p:txEl>
                                          </p:spTgt>
                                        </p:tgtEl>
                                        <p:attrNameLst>
                                          <p:attrName>style.visibility</p:attrName>
                                        </p:attrNameLst>
                                      </p:cBhvr>
                                      <p:to>
                                        <p:strVal val="visible"/>
                                      </p:to>
                                    </p:set>
                                    <p:animEffect transition="in" filter="fade">
                                      <p:cBhvr>
                                        <p:cTn id="15" dur="2000"/>
                                        <p:tgtEl>
                                          <p:spTgt spid="45059">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059">
                                            <p:txEl>
                                              <p:pRg st="2" end="2"/>
                                            </p:txEl>
                                          </p:spTgt>
                                        </p:tgtEl>
                                        <p:attrNameLst>
                                          <p:attrName>style.visibility</p:attrName>
                                        </p:attrNameLst>
                                      </p:cBhvr>
                                      <p:to>
                                        <p:strVal val="visible"/>
                                      </p:to>
                                    </p:set>
                                    <p:animEffect transition="in" filter="fade">
                                      <p:cBhvr>
                                        <p:cTn id="18" dur="2000"/>
                                        <p:tgtEl>
                                          <p:spTgt spid="4505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059">
                                            <p:txEl>
                                              <p:pRg st="3" end="3"/>
                                            </p:txEl>
                                          </p:spTgt>
                                        </p:tgtEl>
                                        <p:attrNameLst>
                                          <p:attrName>style.visibility</p:attrName>
                                        </p:attrNameLst>
                                      </p:cBhvr>
                                      <p:to>
                                        <p:strVal val="visible"/>
                                      </p:to>
                                    </p:set>
                                    <p:animEffect transition="in" filter="fade">
                                      <p:cBhvr>
                                        <p:cTn id="21" dur="2000"/>
                                        <p:tgtEl>
                                          <p:spTgt spid="45059">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059">
                                            <p:txEl>
                                              <p:pRg st="4" end="4"/>
                                            </p:txEl>
                                          </p:spTgt>
                                        </p:tgtEl>
                                        <p:attrNameLst>
                                          <p:attrName>style.visibility</p:attrName>
                                        </p:attrNameLst>
                                      </p:cBhvr>
                                      <p:to>
                                        <p:strVal val="visible"/>
                                      </p:to>
                                    </p:set>
                                    <p:animEffect transition="in" filter="fade">
                                      <p:cBhvr>
                                        <p:cTn id="24" dur="2000"/>
                                        <p:tgtEl>
                                          <p:spTgt spid="4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P spid="45059" grpId="0" build="p">
        <p:tmplLst>
          <p:tmpl lvl="1">
            <p:tnLst>
              <p:par>
                <p:cTn presetID="10" presetClass="entr" presetSubtype="0" fill="hold" nodeType="clickEffect">
                  <p:stCondLst>
                    <p:cond delay="0"/>
                  </p:stCondLst>
                  <p:childTnLst>
                    <p:set>
                      <p:cBhvr>
                        <p:cTn dur="1" fill="hold">
                          <p:stCondLst>
                            <p:cond delay="0"/>
                          </p:stCondLst>
                        </p:cTn>
                        <p:tgtEl>
                          <p:spTgt spid="45059"/>
                        </p:tgtEl>
                        <p:attrNameLst>
                          <p:attrName>style.visibility</p:attrName>
                        </p:attrNameLst>
                      </p:cBhvr>
                      <p:to>
                        <p:strVal val="visible"/>
                      </p:to>
                    </p:set>
                    <p:animEffect transition="in" filter="fade">
                      <p:cBhvr>
                        <p:cTn dur="2000"/>
                        <p:tgtEl>
                          <p:spTgt spid="4505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5059"/>
                        </p:tgtEl>
                        <p:attrNameLst>
                          <p:attrName>style.visibility</p:attrName>
                        </p:attrNameLst>
                      </p:cBhvr>
                      <p:to>
                        <p:strVal val="visible"/>
                      </p:to>
                    </p:set>
                    <p:animEffect transition="in" filter="fade">
                      <p:cBhvr>
                        <p:cTn dur="2000"/>
                        <p:tgtEl>
                          <p:spTgt spid="4505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5059"/>
                        </p:tgtEl>
                        <p:attrNameLst>
                          <p:attrName>style.visibility</p:attrName>
                        </p:attrNameLst>
                      </p:cBhvr>
                      <p:to>
                        <p:strVal val="visible"/>
                      </p:to>
                    </p:set>
                    <p:animEffect transition="in" filter="fade">
                      <p:cBhvr>
                        <p:cTn dur="2000"/>
                        <p:tgtEl>
                          <p:spTgt spid="4505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5059"/>
                        </p:tgtEl>
                        <p:attrNameLst>
                          <p:attrName>style.visibility</p:attrName>
                        </p:attrNameLst>
                      </p:cBhvr>
                      <p:to>
                        <p:strVal val="visible"/>
                      </p:to>
                    </p:set>
                    <p:animEffect transition="in" filter="fade">
                      <p:cBhvr>
                        <p:cTn dur="2000"/>
                        <p:tgtEl>
                          <p:spTgt spid="4505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45059"/>
                        </p:tgtEl>
                        <p:attrNameLst>
                          <p:attrName>style.visibility</p:attrName>
                        </p:attrNameLst>
                      </p:cBhvr>
                      <p:to>
                        <p:strVal val="visible"/>
                      </p:to>
                    </p:set>
                    <p:animEffect transition="in" filter="fade">
                      <p:cBhvr>
                        <p:cTn dur="2000"/>
                        <p:tgtEl>
                          <p:spTgt spid="45059"/>
                        </p:tgtEl>
                      </p:cBhvr>
                    </p:animEffect>
                  </p:childTnLst>
                </p:cTn>
              </p:par>
            </p:tnLst>
          </p:tmpl>
        </p:tmplLst>
      </p:bldP>
    </p:bldLst>
  </p:timing>
  <p:hf hdr="0" ftr="0" dt="0"/>
  <p:txStyles>
    <p:titleStyle>
      <a:lvl1pPr algn="l" rtl="0" eaLnBrk="0" fontAlgn="base" hangingPunct="0">
        <a:spcBef>
          <a:spcPct val="0"/>
        </a:spcBef>
        <a:spcAft>
          <a:spcPct val="0"/>
        </a:spcAft>
        <a:defRPr sz="4000" b="1">
          <a:solidFill>
            <a:srgbClr val="B2B2B2"/>
          </a:solidFill>
          <a:latin typeface="+mj-lt"/>
          <a:ea typeface="+mj-ea"/>
          <a:cs typeface="+mj-cs"/>
        </a:defRPr>
      </a:lvl1pPr>
      <a:lvl2pPr algn="l" rtl="0" eaLnBrk="0" fontAlgn="base" hangingPunct="0">
        <a:spcBef>
          <a:spcPct val="0"/>
        </a:spcBef>
        <a:spcAft>
          <a:spcPct val="0"/>
        </a:spcAft>
        <a:defRPr sz="4000" b="1">
          <a:solidFill>
            <a:srgbClr val="B2B2B2"/>
          </a:solidFill>
          <a:latin typeface="Arial" pitchFamily="34" charset="0"/>
        </a:defRPr>
      </a:lvl2pPr>
      <a:lvl3pPr algn="l" rtl="0" eaLnBrk="0" fontAlgn="base" hangingPunct="0">
        <a:spcBef>
          <a:spcPct val="0"/>
        </a:spcBef>
        <a:spcAft>
          <a:spcPct val="0"/>
        </a:spcAft>
        <a:defRPr sz="4000" b="1">
          <a:solidFill>
            <a:srgbClr val="B2B2B2"/>
          </a:solidFill>
          <a:latin typeface="Arial" pitchFamily="34" charset="0"/>
        </a:defRPr>
      </a:lvl3pPr>
      <a:lvl4pPr algn="l" rtl="0" eaLnBrk="0" fontAlgn="base" hangingPunct="0">
        <a:spcBef>
          <a:spcPct val="0"/>
        </a:spcBef>
        <a:spcAft>
          <a:spcPct val="0"/>
        </a:spcAft>
        <a:defRPr sz="4000" b="1">
          <a:solidFill>
            <a:srgbClr val="B2B2B2"/>
          </a:solidFill>
          <a:latin typeface="Arial" pitchFamily="34" charset="0"/>
        </a:defRPr>
      </a:lvl4pPr>
      <a:lvl5pPr algn="l" rtl="0" eaLnBrk="0" fontAlgn="base" hangingPunct="0">
        <a:spcBef>
          <a:spcPct val="0"/>
        </a:spcBef>
        <a:spcAft>
          <a:spcPct val="0"/>
        </a:spcAft>
        <a:defRPr sz="4000" b="1">
          <a:solidFill>
            <a:srgbClr val="B2B2B2"/>
          </a:solidFill>
          <a:latin typeface="Arial" pitchFamily="34" charset="0"/>
        </a:defRPr>
      </a:lvl5pPr>
      <a:lvl6pPr marL="457200" algn="l" rtl="0" fontAlgn="base">
        <a:spcBef>
          <a:spcPct val="0"/>
        </a:spcBef>
        <a:spcAft>
          <a:spcPct val="0"/>
        </a:spcAft>
        <a:defRPr sz="4000" b="1">
          <a:solidFill>
            <a:srgbClr val="B2B2B2"/>
          </a:solidFill>
          <a:latin typeface="Arial" pitchFamily="34" charset="0"/>
        </a:defRPr>
      </a:lvl6pPr>
      <a:lvl7pPr marL="914400" algn="l" rtl="0" fontAlgn="base">
        <a:spcBef>
          <a:spcPct val="0"/>
        </a:spcBef>
        <a:spcAft>
          <a:spcPct val="0"/>
        </a:spcAft>
        <a:defRPr sz="4000" b="1">
          <a:solidFill>
            <a:srgbClr val="B2B2B2"/>
          </a:solidFill>
          <a:latin typeface="Arial" pitchFamily="34" charset="0"/>
        </a:defRPr>
      </a:lvl7pPr>
      <a:lvl8pPr marL="1371600" algn="l" rtl="0" fontAlgn="base">
        <a:spcBef>
          <a:spcPct val="0"/>
        </a:spcBef>
        <a:spcAft>
          <a:spcPct val="0"/>
        </a:spcAft>
        <a:defRPr sz="4000" b="1">
          <a:solidFill>
            <a:srgbClr val="B2B2B2"/>
          </a:solidFill>
          <a:latin typeface="Arial" pitchFamily="34" charset="0"/>
        </a:defRPr>
      </a:lvl8pPr>
      <a:lvl9pPr marL="1828800" algn="l" rtl="0" fontAlgn="base">
        <a:spcBef>
          <a:spcPct val="0"/>
        </a:spcBef>
        <a:spcAft>
          <a:spcPct val="0"/>
        </a:spcAft>
        <a:defRPr sz="4000" b="1">
          <a:solidFill>
            <a:srgbClr val="B2B2B2"/>
          </a:solidFill>
          <a:latin typeface="Arial" pitchFamily="34" charset="0"/>
        </a:defRPr>
      </a:lvl9pPr>
    </p:titleStyle>
    <p:bodyStyle>
      <a:lvl1pPr marL="342900" indent="-342900" algn="l" rtl="0" eaLnBrk="0" fontAlgn="base" hangingPunct="0">
        <a:spcBef>
          <a:spcPct val="20000"/>
        </a:spcBef>
        <a:spcAft>
          <a:spcPct val="0"/>
        </a:spcAft>
        <a:buClr>
          <a:srgbClr val="FFFFFF"/>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FFFF"/>
        </a:buClr>
        <a:buChar char="•"/>
        <a:defRPr sz="2800" b="1">
          <a:solidFill>
            <a:schemeClr val="tx1"/>
          </a:solidFill>
          <a:latin typeface="+mn-lt"/>
        </a:defRPr>
      </a:lvl2pPr>
      <a:lvl3pPr marL="1143000" indent="-228600" algn="l" rtl="0" eaLnBrk="0" fontAlgn="base" hangingPunct="0">
        <a:spcBef>
          <a:spcPct val="20000"/>
        </a:spcBef>
        <a:spcAft>
          <a:spcPct val="0"/>
        </a:spcAft>
        <a:buClr>
          <a:srgbClr val="FFFFFF"/>
        </a:buClr>
        <a:buChar char="•"/>
        <a:defRPr sz="2400" b="1">
          <a:solidFill>
            <a:schemeClr val="tx1"/>
          </a:solidFill>
          <a:latin typeface="+mn-lt"/>
        </a:defRPr>
      </a:lvl3pPr>
      <a:lvl4pPr marL="1600200" indent="-228600" algn="l" rtl="0" eaLnBrk="0" fontAlgn="base" hangingPunct="0">
        <a:spcBef>
          <a:spcPct val="20000"/>
        </a:spcBef>
        <a:spcAft>
          <a:spcPct val="0"/>
        </a:spcAft>
        <a:buClr>
          <a:srgbClr val="FFFFFF"/>
        </a:buClr>
        <a:buChar char="•"/>
        <a:defRPr sz="2000" b="1">
          <a:solidFill>
            <a:schemeClr val="tx1"/>
          </a:solidFill>
          <a:latin typeface="+mn-lt"/>
        </a:defRPr>
      </a:lvl4pPr>
      <a:lvl5pPr marL="2057400" indent="-228600" algn="l" rtl="0" eaLnBrk="0" fontAlgn="base" hangingPunct="0">
        <a:spcBef>
          <a:spcPct val="20000"/>
        </a:spcBef>
        <a:spcAft>
          <a:spcPct val="0"/>
        </a:spcAft>
        <a:buClr>
          <a:srgbClr val="FFFFFF"/>
        </a:buClr>
        <a:buChar char="•"/>
        <a:defRPr sz="2000" b="1">
          <a:solidFill>
            <a:schemeClr val="tx1"/>
          </a:solidFill>
          <a:latin typeface="+mn-lt"/>
        </a:defRPr>
      </a:lvl5pPr>
      <a:lvl6pPr marL="2514600" indent="-228600" algn="l" rtl="0" fontAlgn="base">
        <a:spcBef>
          <a:spcPct val="20000"/>
        </a:spcBef>
        <a:spcAft>
          <a:spcPct val="0"/>
        </a:spcAft>
        <a:buClr>
          <a:srgbClr val="FFFFFF"/>
        </a:buClr>
        <a:buChar char="•"/>
        <a:defRPr sz="2000" b="1">
          <a:solidFill>
            <a:schemeClr val="tx1"/>
          </a:solidFill>
          <a:latin typeface="+mn-lt"/>
        </a:defRPr>
      </a:lvl6pPr>
      <a:lvl7pPr marL="2971800" indent="-228600" algn="l" rtl="0" fontAlgn="base">
        <a:spcBef>
          <a:spcPct val="20000"/>
        </a:spcBef>
        <a:spcAft>
          <a:spcPct val="0"/>
        </a:spcAft>
        <a:buClr>
          <a:srgbClr val="FFFFFF"/>
        </a:buClr>
        <a:buChar char="•"/>
        <a:defRPr sz="2000" b="1">
          <a:solidFill>
            <a:schemeClr val="tx1"/>
          </a:solidFill>
          <a:latin typeface="+mn-lt"/>
        </a:defRPr>
      </a:lvl7pPr>
      <a:lvl8pPr marL="3429000" indent="-228600" algn="l" rtl="0" fontAlgn="base">
        <a:spcBef>
          <a:spcPct val="20000"/>
        </a:spcBef>
        <a:spcAft>
          <a:spcPct val="0"/>
        </a:spcAft>
        <a:buClr>
          <a:srgbClr val="FFFFFF"/>
        </a:buClr>
        <a:buChar char="•"/>
        <a:defRPr sz="2000" b="1">
          <a:solidFill>
            <a:schemeClr val="tx1"/>
          </a:solidFill>
          <a:latin typeface="+mn-lt"/>
        </a:defRPr>
      </a:lvl8pPr>
      <a:lvl9pPr marL="3886200" indent="-228600" algn="l" rtl="0" fontAlgn="base">
        <a:spcBef>
          <a:spcPct val="20000"/>
        </a:spcBef>
        <a:spcAft>
          <a:spcPct val="0"/>
        </a:spcAft>
        <a:buClr>
          <a:srgbClr val="FFFFFF"/>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FFE7F9D-548C-458D-A748-EFD3FA4E10C1}"/>
              </a:ext>
            </a:extLst>
          </p:cNvPr>
          <p:cNvSpPr>
            <a:spLocks noGrp="1" noChangeArrowheads="1"/>
          </p:cNvSpPr>
          <p:nvPr>
            <p:ph type="title"/>
          </p:nvPr>
        </p:nvSpPr>
        <p:spPr bwMode="auto">
          <a:xfrm>
            <a:off x="914400" y="1"/>
            <a:ext cx="10363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Rectangle 3">
            <a:extLst>
              <a:ext uri="{FF2B5EF4-FFF2-40B4-BE49-F238E27FC236}">
                <a16:creationId xmlns:a16="http://schemas.microsoft.com/office/drawing/2014/main" id="{7853C218-5F67-43A5-8B60-9C60A09FEE88}"/>
              </a:ext>
            </a:extLst>
          </p:cNvPr>
          <p:cNvSpPr>
            <a:spLocks noGrp="1" noChangeArrowheads="1"/>
          </p:cNvSpPr>
          <p:nvPr>
            <p:ph type="body" idx="1"/>
          </p:nvPr>
        </p:nvSpPr>
        <p:spPr bwMode="auto">
          <a:xfrm>
            <a:off x="914400" y="1870076"/>
            <a:ext cx="103632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srtyaesrtawer</a:t>
            </a:r>
          </a:p>
        </p:txBody>
      </p:sp>
      <p:sp>
        <p:nvSpPr>
          <p:cNvPr id="4100" name="Rectangle 4">
            <a:extLst>
              <a:ext uri="{FF2B5EF4-FFF2-40B4-BE49-F238E27FC236}">
                <a16:creationId xmlns:a16="http://schemas.microsoft.com/office/drawing/2014/main" id="{F22F9B2F-773C-43CF-B669-00BF742718E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4101" name="Rectangle 5">
            <a:extLst>
              <a:ext uri="{FF2B5EF4-FFF2-40B4-BE49-F238E27FC236}">
                <a16:creationId xmlns:a16="http://schemas.microsoft.com/office/drawing/2014/main" id="{B5534855-CC37-44CC-82B5-07823E33872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4102" name="Rectangle 6">
            <a:extLst>
              <a:ext uri="{FF2B5EF4-FFF2-40B4-BE49-F238E27FC236}">
                <a16:creationId xmlns:a16="http://schemas.microsoft.com/office/drawing/2014/main" id="{7C12B1C7-009A-46A0-8C8F-249EB47BB36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9D248A1C-D5B0-44D8-8F02-AF287E1C29B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60" r:id="rId1"/>
    <p:sldLayoutId id="2147485761" r:id="rId2"/>
    <p:sldLayoutId id="2147485762" r:id="rId3"/>
    <p:sldLayoutId id="2147485763" r:id="rId4"/>
    <p:sldLayoutId id="2147485764" r:id="rId5"/>
    <p:sldLayoutId id="2147485765" r:id="rId6"/>
    <p:sldLayoutId id="2147485766" r:id="rId7"/>
    <p:sldLayoutId id="2147485767" r:id="rId8"/>
    <p:sldLayoutId id="2147485768" r:id="rId9"/>
    <p:sldLayoutId id="2147485769" r:id="rId10"/>
    <p:sldLayoutId id="2147485770" r:id="rId11"/>
    <p:sldLayoutId id="2147485771" r:id="rId12"/>
  </p:sldLayoutIdLst>
  <p:transition>
    <p:random/>
  </p:transition>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rebuchet MS" pitchFamily="34" charset="0"/>
        </a:defRPr>
      </a:lvl2pPr>
      <a:lvl3pPr marL="1143000" indent="-228600" algn="l" rtl="0" eaLnBrk="0" fontAlgn="base" hangingPunct="0">
        <a:spcBef>
          <a:spcPct val="20000"/>
        </a:spcBef>
        <a:spcAft>
          <a:spcPct val="0"/>
        </a:spcAft>
        <a:buChar char="•"/>
        <a:defRPr sz="2400">
          <a:solidFill>
            <a:schemeClr val="bg1"/>
          </a:solidFill>
          <a:latin typeface="Trebuchet MS" pitchFamily="34" charset="0"/>
        </a:defRPr>
      </a:lvl3pPr>
      <a:lvl4pPr marL="1600200" indent="-228600" algn="l" rtl="0" eaLnBrk="0" fontAlgn="base" hangingPunct="0">
        <a:spcBef>
          <a:spcPct val="20000"/>
        </a:spcBef>
        <a:spcAft>
          <a:spcPct val="0"/>
        </a:spcAft>
        <a:buChar char="–"/>
        <a:defRPr sz="2000">
          <a:solidFill>
            <a:schemeClr val="bg1"/>
          </a:solidFill>
          <a:latin typeface="Trebuchet MS" pitchFamily="34" charset="0"/>
        </a:defRPr>
      </a:lvl4pPr>
      <a:lvl5pPr marL="2057400" indent="-228600" algn="l" rtl="0" eaLnBrk="0" fontAlgn="base" hangingPunct="0">
        <a:spcBef>
          <a:spcPct val="20000"/>
        </a:spcBef>
        <a:spcAft>
          <a:spcPct val="0"/>
        </a:spcAft>
        <a:buChar char="»"/>
        <a:defRPr sz="2000">
          <a:solidFill>
            <a:schemeClr val="bg1"/>
          </a:solidFill>
          <a:latin typeface="Trebuchet MS" pitchFamily="34" charset="0"/>
        </a:defRPr>
      </a:lvl5pPr>
      <a:lvl6pPr marL="2514600" indent="-228600" algn="l" rtl="0" eaLnBrk="1" fontAlgn="base" hangingPunct="1">
        <a:spcBef>
          <a:spcPct val="20000"/>
        </a:spcBef>
        <a:spcAft>
          <a:spcPct val="0"/>
        </a:spcAft>
        <a:buChar char="»"/>
        <a:defRPr sz="2000">
          <a:solidFill>
            <a:schemeClr val="bg1"/>
          </a:solidFill>
          <a:latin typeface="Trebuchet MS" pitchFamily="34" charset="0"/>
        </a:defRPr>
      </a:lvl6pPr>
      <a:lvl7pPr marL="2971800" indent="-228600" algn="l" rtl="0" eaLnBrk="1" fontAlgn="base" hangingPunct="1">
        <a:spcBef>
          <a:spcPct val="20000"/>
        </a:spcBef>
        <a:spcAft>
          <a:spcPct val="0"/>
        </a:spcAft>
        <a:buChar char="»"/>
        <a:defRPr sz="2000">
          <a:solidFill>
            <a:schemeClr val="bg1"/>
          </a:solidFill>
          <a:latin typeface="Trebuchet MS" pitchFamily="34" charset="0"/>
        </a:defRPr>
      </a:lvl7pPr>
      <a:lvl8pPr marL="3429000" indent="-228600" algn="l" rtl="0" eaLnBrk="1" fontAlgn="base" hangingPunct="1">
        <a:spcBef>
          <a:spcPct val="20000"/>
        </a:spcBef>
        <a:spcAft>
          <a:spcPct val="0"/>
        </a:spcAft>
        <a:buChar char="»"/>
        <a:defRPr sz="2000">
          <a:solidFill>
            <a:schemeClr val="bg1"/>
          </a:solidFill>
          <a:latin typeface="Trebuchet MS" pitchFamily="34" charset="0"/>
        </a:defRPr>
      </a:lvl8pPr>
      <a:lvl9pPr marL="3886200" indent="-228600" algn="l" rtl="0" eaLnBrk="1" fontAlgn="base" hangingPunct="1">
        <a:spcBef>
          <a:spcPct val="20000"/>
        </a:spcBef>
        <a:spcAft>
          <a:spcPct val="0"/>
        </a:spcAft>
        <a:buChar char="»"/>
        <a:defRPr sz="2000">
          <a:solidFill>
            <a:schemeClr val="bg1"/>
          </a:solidFill>
          <a:latin typeface="Trebuchet MS"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89B836A-63DA-4221-9E17-2A9DBF4A635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9FAA496C-60BB-49AA-BA1D-E36CC59856C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6500" name="Rectangle 4">
            <a:extLst>
              <a:ext uri="{FF2B5EF4-FFF2-40B4-BE49-F238E27FC236}">
                <a16:creationId xmlns:a16="http://schemas.microsoft.com/office/drawing/2014/main" id="{B5A1EFE8-9639-48A1-B8AA-A57B6553E82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106501" name="Rectangle 5">
            <a:extLst>
              <a:ext uri="{FF2B5EF4-FFF2-40B4-BE49-F238E27FC236}">
                <a16:creationId xmlns:a16="http://schemas.microsoft.com/office/drawing/2014/main" id="{D8FEB336-74E5-4FB5-835F-6D34F334D4D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106502" name="Rectangle 6">
            <a:extLst>
              <a:ext uri="{FF2B5EF4-FFF2-40B4-BE49-F238E27FC236}">
                <a16:creationId xmlns:a16="http://schemas.microsoft.com/office/drawing/2014/main" id="{B220FA43-13D1-4408-9982-8054BAAC24A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A062B643-B163-419A-8232-F567F5E0AA1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72" r:id="rId1"/>
    <p:sldLayoutId id="2147485773" r:id="rId2"/>
    <p:sldLayoutId id="2147485774" r:id="rId3"/>
    <p:sldLayoutId id="2147485775" r:id="rId4"/>
    <p:sldLayoutId id="2147485776" r:id="rId5"/>
    <p:sldLayoutId id="2147485777" r:id="rId6"/>
    <p:sldLayoutId id="2147485778" r:id="rId7"/>
    <p:sldLayoutId id="2147485779" r:id="rId8"/>
    <p:sldLayoutId id="2147485780" r:id="rId9"/>
    <p:sldLayoutId id="2147485781" r:id="rId10"/>
    <p:sldLayoutId id="2147485782" r:id="rId11"/>
  </p:sldLayoutIdLst>
  <p:transition advClick="0" advTm="8000">
    <p:random/>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B38C1021-D2B0-4981-922A-AA873E4ED72B}"/>
              </a:ext>
            </a:extLst>
          </p:cNvPr>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a:extLst>
              <a:ext uri="{FF2B5EF4-FFF2-40B4-BE49-F238E27FC236}">
                <a16:creationId xmlns:a16="http://schemas.microsoft.com/office/drawing/2014/main" id="{85B8FE09-ED6B-4F95-9730-87F66536287B}"/>
              </a:ext>
            </a:extLst>
          </p:cNvPr>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a:extLst>
              <a:ext uri="{FF2B5EF4-FFF2-40B4-BE49-F238E27FC236}">
                <a16:creationId xmlns:a16="http://schemas.microsoft.com/office/drawing/2014/main" id="{CC4838AB-8226-4182-B791-FC607B045F7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a:defRPr/>
            </a:pPr>
            <a:endParaRPr lang="en-US"/>
          </a:p>
        </p:txBody>
      </p:sp>
      <p:sp>
        <p:nvSpPr>
          <p:cNvPr id="86021" name="Rectangle 5">
            <a:extLst>
              <a:ext uri="{FF2B5EF4-FFF2-40B4-BE49-F238E27FC236}">
                <a16:creationId xmlns:a16="http://schemas.microsoft.com/office/drawing/2014/main" id="{42123950-405A-46FA-8FAA-AF8730414CF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a:defRPr/>
            </a:pPr>
            <a:endParaRPr lang="en-US"/>
          </a:p>
        </p:txBody>
      </p:sp>
      <p:sp>
        <p:nvSpPr>
          <p:cNvPr id="86022" name="Rectangle 6">
            <a:extLst>
              <a:ext uri="{FF2B5EF4-FFF2-40B4-BE49-F238E27FC236}">
                <a16:creationId xmlns:a16="http://schemas.microsoft.com/office/drawing/2014/main" id="{E0269C0E-999A-480D-9573-D1129044F10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C731D712-4DAE-415D-91E4-796B213B95B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718" r:id="rId1"/>
    <p:sldLayoutId id="2147485641" r:id="rId2"/>
    <p:sldLayoutId id="2147485642" r:id="rId3"/>
    <p:sldLayoutId id="2147485643" r:id="rId4"/>
    <p:sldLayoutId id="2147485644" r:id="rId5"/>
    <p:sldLayoutId id="2147485645" r:id="rId6"/>
    <p:sldLayoutId id="2147485646" r:id="rId7"/>
    <p:sldLayoutId id="2147485647" r:id="rId8"/>
    <p:sldLayoutId id="2147485648" r:id="rId9"/>
    <p:sldLayoutId id="2147485649" r:id="rId10"/>
    <p:sldLayoutId id="2147485650" r:id="rId11"/>
    <p:sldLayoutId id="2147485651" r:id="rId12"/>
    <p:sldLayoutId id="2147485652" r:id="rId13"/>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019"/>
                                        </p:tgtEl>
                                        <p:attrNameLst>
                                          <p:attrName>style.visibility</p:attrName>
                                        </p:attrNameLst>
                                      </p:cBhvr>
                                      <p:to>
                                        <p:strVal val="visible"/>
                                      </p:to>
                                    </p:set>
                                    <p:animEffect transition="in" filter="fade">
                                      <p:cBhvr>
                                        <p:cTn id="10" dur="20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p:tmplLst>
          <p:tmpl>
            <p:tnLst>
              <p:par>
                <p:cTn presetID="10" presetClass="entr" presetSubtype="0" fill="hold" nodeType="withEffect">
                  <p:stCondLst>
                    <p:cond delay="0"/>
                  </p:stCondLst>
                  <p:childTnLst>
                    <p:set>
                      <p:cBhvr>
                        <p:cTn dur="1" fill="hold">
                          <p:stCondLst>
                            <p:cond delay="0"/>
                          </p:stCondLst>
                        </p:cTn>
                        <p:tgtEl>
                          <p:spTgt spid="86019"/>
                        </p:tgtEl>
                        <p:attrNameLst>
                          <p:attrName>style.visibility</p:attrName>
                        </p:attrNameLst>
                      </p:cBhvr>
                      <p:to>
                        <p:strVal val="visible"/>
                      </p:to>
                    </p:set>
                    <p:animEffect transition="in" filter="fade">
                      <p:cBhvr>
                        <p:cTn dur="2000"/>
                        <p:tgtEl>
                          <p:spTgt spid="86019"/>
                        </p:tgtEl>
                      </p:cBhvr>
                    </p:animEffect>
                  </p:childTnLst>
                </p:cTn>
              </p:par>
            </p:tnLst>
          </p:tmpl>
        </p:tmplLst>
      </p:bldP>
    </p:bldLst>
  </p:timing>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folHlink"/>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84D2BAA-CD5B-4783-B3F4-5B20F24AC848}"/>
              </a:ext>
            </a:extLst>
          </p:cNvPr>
          <p:cNvSpPr>
            <a:spLocks noChangeArrowheads="1"/>
          </p:cNvSpPr>
          <p:nvPr/>
        </p:nvSpPr>
        <p:spPr bwMode="auto">
          <a:xfrm>
            <a:off x="1625600" y="1143000"/>
            <a:ext cx="1026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endParaRPr lang="en-US" altLang="en-US" sz="2400"/>
          </a:p>
        </p:txBody>
      </p:sp>
      <p:sp>
        <p:nvSpPr>
          <p:cNvPr id="4099" name="Rectangle 3">
            <a:extLst>
              <a:ext uri="{FF2B5EF4-FFF2-40B4-BE49-F238E27FC236}">
                <a16:creationId xmlns:a16="http://schemas.microsoft.com/office/drawing/2014/main" id="{CFE16C19-CECE-433C-930F-A2748A69791C}"/>
              </a:ext>
            </a:extLst>
          </p:cNvPr>
          <p:cNvSpPr>
            <a:spLocks noChangeArrowheads="1"/>
          </p:cNvSpPr>
          <p:nvPr/>
        </p:nvSpPr>
        <p:spPr bwMode="auto">
          <a:xfrm>
            <a:off x="2235200" y="1905000"/>
            <a:ext cx="924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endParaRPr lang="en-US" altLang="en-US" sz="2400"/>
          </a:p>
        </p:txBody>
      </p:sp>
      <p:pic>
        <p:nvPicPr>
          <p:cNvPr id="4100" name="Picture 4">
            <a:extLst>
              <a:ext uri="{FF2B5EF4-FFF2-40B4-BE49-F238E27FC236}">
                <a16:creationId xmlns:a16="http://schemas.microsoft.com/office/drawing/2014/main" id="{C79EF8A7-C526-46FE-87E6-A1A388E47E11}"/>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75067"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01" name="Rectangle 5">
            <a:extLst>
              <a:ext uri="{FF2B5EF4-FFF2-40B4-BE49-F238E27FC236}">
                <a16:creationId xmlns:a16="http://schemas.microsoft.com/office/drawing/2014/main" id="{0C61CE47-0FB0-48D7-A33E-6928692F7617}"/>
              </a:ext>
            </a:extLst>
          </p:cNvPr>
          <p:cNvSpPr>
            <a:spLocks noChangeArrowheads="1"/>
          </p:cNvSpPr>
          <p:nvPr/>
        </p:nvSpPr>
        <p:spPr bwMode="auto">
          <a:xfrm>
            <a:off x="0" y="2133600"/>
            <a:ext cx="8333317" cy="838200"/>
          </a:xfrm>
          <a:prstGeom prst="rect">
            <a:avLst/>
          </a:prstGeom>
          <a:solidFill>
            <a:srgbClr val="00279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endParaRPr lang="en-US" altLang="en-US" sz="2400"/>
          </a:p>
        </p:txBody>
      </p:sp>
      <p:sp>
        <p:nvSpPr>
          <p:cNvPr id="134150" name="Rectangle 6">
            <a:extLst>
              <a:ext uri="{FF2B5EF4-FFF2-40B4-BE49-F238E27FC236}">
                <a16:creationId xmlns:a16="http://schemas.microsoft.com/office/drawing/2014/main" id="{97AC0033-D05A-43F4-8B04-3A7759A53B20}"/>
              </a:ext>
            </a:extLst>
          </p:cNvPr>
          <p:cNvSpPr>
            <a:spLocks noGrp="1" noChangeArrowheads="1"/>
          </p:cNvSpPr>
          <p:nvPr>
            <p:ph type="title"/>
          </p:nvPr>
        </p:nvSpPr>
        <p:spPr bwMode="auto">
          <a:xfrm>
            <a:off x="0" y="2057400"/>
            <a:ext cx="812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4151" name="Rectangle 7">
            <a:extLst>
              <a:ext uri="{FF2B5EF4-FFF2-40B4-BE49-F238E27FC236}">
                <a16:creationId xmlns:a16="http://schemas.microsoft.com/office/drawing/2014/main" id="{835E2649-30A4-49E1-8F0E-70EF2220C1BB}"/>
              </a:ext>
            </a:extLst>
          </p:cNvPr>
          <p:cNvSpPr>
            <a:spLocks noGrp="1" noChangeArrowheads="1"/>
          </p:cNvSpPr>
          <p:nvPr>
            <p:ph type="body" idx="1"/>
          </p:nvPr>
        </p:nvSpPr>
        <p:spPr bwMode="auto">
          <a:xfrm>
            <a:off x="2133600" y="3276600"/>
            <a:ext cx="9144000" cy="28194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719"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 id="2147485663" r:id="rId12"/>
    <p:sldLayoutId id="2147485664" r:id="rId13"/>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dissolve">
                                      <p:cBhvr>
                                        <p:cTn id="7" dur="500"/>
                                        <p:tgtEl>
                                          <p:spTgt spid="134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4151">
                                            <p:txEl>
                                              <p:pRg st="0" end="0"/>
                                            </p:txEl>
                                          </p:spTgt>
                                        </p:tgtEl>
                                        <p:attrNameLst>
                                          <p:attrName>style.visibility</p:attrName>
                                        </p:attrNameLst>
                                      </p:cBhvr>
                                      <p:to>
                                        <p:strVal val="visible"/>
                                      </p:to>
                                    </p:set>
                                    <p:animEffect transition="in" filter="dissolve">
                                      <p:cBhvr>
                                        <p:cTn id="12" dur="500"/>
                                        <p:tgtEl>
                                          <p:spTgt spid="134151">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4151">
                                            <p:txEl>
                                              <p:pRg st="1" end="1"/>
                                            </p:txEl>
                                          </p:spTgt>
                                        </p:tgtEl>
                                        <p:attrNameLst>
                                          <p:attrName>style.visibility</p:attrName>
                                        </p:attrNameLst>
                                      </p:cBhvr>
                                      <p:to>
                                        <p:strVal val="visible"/>
                                      </p:to>
                                    </p:set>
                                    <p:animEffect transition="in" filter="dissolve">
                                      <p:cBhvr>
                                        <p:cTn id="15" dur="500"/>
                                        <p:tgtEl>
                                          <p:spTgt spid="134151">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4151">
                                            <p:txEl>
                                              <p:pRg st="2" end="2"/>
                                            </p:txEl>
                                          </p:spTgt>
                                        </p:tgtEl>
                                        <p:attrNameLst>
                                          <p:attrName>style.visibility</p:attrName>
                                        </p:attrNameLst>
                                      </p:cBhvr>
                                      <p:to>
                                        <p:strVal val="visible"/>
                                      </p:to>
                                    </p:set>
                                    <p:animEffect transition="in" filter="dissolve">
                                      <p:cBhvr>
                                        <p:cTn id="18" dur="500"/>
                                        <p:tgtEl>
                                          <p:spTgt spid="134151">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4151">
                                            <p:txEl>
                                              <p:pRg st="3" end="3"/>
                                            </p:txEl>
                                          </p:spTgt>
                                        </p:tgtEl>
                                        <p:attrNameLst>
                                          <p:attrName>style.visibility</p:attrName>
                                        </p:attrNameLst>
                                      </p:cBhvr>
                                      <p:to>
                                        <p:strVal val="visible"/>
                                      </p:to>
                                    </p:set>
                                    <p:animEffect transition="in" filter="dissolve">
                                      <p:cBhvr>
                                        <p:cTn id="21" dur="500"/>
                                        <p:tgtEl>
                                          <p:spTgt spid="134151">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4151">
                                            <p:txEl>
                                              <p:pRg st="4" end="4"/>
                                            </p:txEl>
                                          </p:spTgt>
                                        </p:tgtEl>
                                        <p:attrNameLst>
                                          <p:attrName>style.visibility</p:attrName>
                                        </p:attrNameLst>
                                      </p:cBhvr>
                                      <p:to>
                                        <p:strVal val="visible"/>
                                      </p:to>
                                    </p:set>
                                    <p:animEffect transition="in" filter="dissolve">
                                      <p:cBhvr>
                                        <p:cTn id="24" dur="500"/>
                                        <p:tgtEl>
                                          <p:spTgt spid="1341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p:bldP spid="134151" grpId="0" build="p">
        <p:tmplLst>
          <p:tmpl lvl="1">
            <p:tnLst>
              <p:par>
                <p:cTn presetID="9" presetClass="entr" presetSubtype="0" fill="hold" nodeType="clickEffect">
                  <p:stCondLst>
                    <p:cond delay="0"/>
                  </p:stCondLst>
                  <p:childTnLst>
                    <p:set>
                      <p:cBhvr>
                        <p:cTn dur="1" fill="hold">
                          <p:stCondLst>
                            <p:cond delay="0"/>
                          </p:stCondLst>
                        </p:cTn>
                        <p:tgtEl>
                          <p:spTgt spid="134151"/>
                        </p:tgtEl>
                        <p:attrNameLst>
                          <p:attrName>style.visibility</p:attrName>
                        </p:attrNameLst>
                      </p:cBhvr>
                      <p:to>
                        <p:strVal val="visible"/>
                      </p:to>
                    </p:set>
                    <p:animEffect transition="in" filter="dissolve">
                      <p:cBhvr>
                        <p:cTn dur="500"/>
                        <p:tgtEl>
                          <p:spTgt spid="134151"/>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34151"/>
                        </p:tgtEl>
                        <p:attrNameLst>
                          <p:attrName>style.visibility</p:attrName>
                        </p:attrNameLst>
                      </p:cBhvr>
                      <p:to>
                        <p:strVal val="visible"/>
                      </p:to>
                    </p:set>
                    <p:animEffect transition="in" filter="dissolve">
                      <p:cBhvr>
                        <p:cTn dur="500"/>
                        <p:tgtEl>
                          <p:spTgt spid="134151"/>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34151"/>
                        </p:tgtEl>
                        <p:attrNameLst>
                          <p:attrName>style.visibility</p:attrName>
                        </p:attrNameLst>
                      </p:cBhvr>
                      <p:to>
                        <p:strVal val="visible"/>
                      </p:to>
                    </p:set>
                    <p:animEffect transition="in" filter="dissolve">
                      <p:cBhvr>
                        <p:cTn dur="500"/>
                        <p:tgtEl>
                          <p:spTgt spid="134151"/>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34151"/>
                        </p:tgtEl>
                        <p:attrNameLst>
                          <p:attrName>style.visibility</p:attrName>
                        </p:attrNameLst>
                      </p:cBhvr>
                      <p:to>
                        <p:strVal val="visible"/>
                      </p:to>
                    </p:set>
                    <p:animEffect transition="in" filter="dissolve">
                      <p:cBhvr>
                        <p:cTn dur="500"/>
                        <p:tgtEl>
                          <p:spTgt spid="134151"/>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34151"/>
                        </p:tgtEl>
                        <p:attrNameLst>
                          <p:attrName>style.visibility</p:attrName>
                        </p:attrNameLst>
                      </p:cBhvr>
                      <p:to>
                        <p:strVal val="visible"/>
                      </p:to>
                    </p:set>
                    <p:animEffect transition="in" filter="dissolve">
                      <p:cBhvr>
                        <p:cTn dur="500"/>
                        <p:tgtEl>
                          <p:spTgt spid="134151"/>
                        </p:tgtEl>
                      </p:cBhvr>
                    </p:animEffect>
                  </p:childTnLst>
                </p:cTn>
              </p:par>
            </p:tnLst>
          </p:tmpl>
        </p:tmplLst>
      </p:bldP>
    </p:bldLst>
  </p:timing>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pitchFamily="34" charset="0"/>
        </a:defRPr>
      </a:lvl2pPr>
      <a:lvl3pPr algn="l" rtl="0" eaLnBrk="0" fontAlgn="base" hangingPunct="0">
        <a:spcBef>
          <a:spcPct val="0"/>
        </a:spcBef>
        <a:spcAft>
          <a:spcPct val="0"/>
        </a:spcAft>
        <a:defRPr sz="3600" b="1">
          <a:solidFill>
            <a:schemeClr val="bg1"/>
          </a:solidFill>
          <a:latin typeface="Arial" pitchFamily="34" charset="0"/>
        </a:defRPr>
      </a:lvl3pPr>
      <a:lvl4pPr algn="l" rtl="0" eaLnBrk="0" fontAlgn="base" hangingPunct="0">
        <a:spcBef>
          <a:spcPct val="0"/>
        </a:spcBef>
        <a:spcAft>
          <a:spcPct val="0"/>
        </a:spcAft>
        <a:defRPr sz="3600" b="1">
          <a:solidFill>
            <a:schemeClr val="bg1"/>
          </a:solidFill>
          <a:latin typeface="Arial" pitchFamily="34" charset="0"/>
        </a:defRPr>
      </a:lvl4pPr>
      <a:lvl5pPr algn="l" rtl="0" eaLnBrk="0" fontAlgn="base" hangingPunct="0">
        <a:spcBef>
          <a:spcPct val="0"/>
        </a:spcBef>
        <a:spcAft>
          <a:spcPct val="0"/>
        </a:spcAft>
        <a:defRPr sz="3600" b="1">
          <a:solidFill>
            <a:schemeClr val="bg1"/>
          </a:solidFill>
          <a:latin typeface="Arial" pitchFamily="34" charset="0"/>
        </a:defRPr>
      </a:lvl5pPr>
      <a:lvl6pPr marL="457200" algn="l" rtl="0" eaLnBrk="0" fontAlgn="base" hangingPunct="0">
        <a:spcBef>
          <a:spcPct val="0"/>
        </a:spcBef>
        <a:spcAft>
          <a:spcPct val="0"/>
        </a:spcAft>
        <a:defRPr sz="3600" b="1">
          <a:solidFill>
            <a:schemeClr val="bg1"/>
          </a:solidFill>
          <a:latin typeface="Arial" pitchFamily="34" charset="0"/>
        </a:defRPr>
      </a:lvl6pPr>
      <a:lvl7pPr marL="914400" algn="l" rtl="0" eaLnBrk="0" fontAlgn="base" hangingPunct="0">
        <a:spcBef>
          <a:spcPct val="0"/>
        </a:spcBef>
        <a:spcAft>
          <a:spcPct val="0"/>
        </a:spcAft>
        <a:defRPr sz="3600" b="1">
          <a:solidFill>
            <a:schemeClr val="bg1"/>
          </a:solidFill>
          <a:latin typeface="Arial" pitchFamily="34" charset="0"/>
        </a:defRPr>
      </a:lvl7pPr>
      <a:lvl8pPr marL="1371600" algn="l" rtl="0" eaLnBrk="0" fontAlgn="base" hangingPunct="0">
        <a:spcBef>
          <a:spcPct val="0"/>
        </a:spcBef>
        <a:spcAft>
          <a:spcPct val="0"/>
        </a:spcAft>
        <a:defRPr sz="3600" b="1">
          <a:solidFill>
            <a:schemeClr val="bg1"/>
          </a:solidFill>
          <a:latin typeface="Arial" pitchFamily="34" charset="0"/>
        </a:defRPr>
      </a:lvl8pPr>
      <a:lvl9pPr marL="1828800" algn="l" rtl="0" eaLnBrk="0" fontAlgn="base" hangingPunct="0">
        <a:spcBef>
          <a:spcPct val="0"/>
        </a:spcBef>
        <a:spcAft>
          <a:spcPct val="0"/>
        </a:spcAft>
        <a:defRPr sz="3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3399"/>
        </a:buClr>
        <a:buSzPct val="75000"/>
        <a:buFont typeface="Monotype Sort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3399"/>
        </a:buClr>
        <a:buSzPct val="65000"/>
        <a:buFont typeface="Monotype Sort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rgbClr val="003399"/>
        </a:buClr>
        <a:buSzPct val="60000"/>
        <a:buFont typeface="Monotype Sort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rgbClr val="003399"/>
        </a:buClr>
        <a:buSzPct val="55000"/>
        <a:buFont typeface="Monotype Sort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rgbClr val="003399"/>
        </a:buClr>
        <a:buSzPct val="50000"/>
        <a:buFont typeface="Monotype Sorts" pitchFamily="2" charset="2"/>
        <a:buChar char="n"/>
        <a:defRPr sz="2000">
          <a:solidFill>
            <a:schemeClr val="tx1"/>
          </a:solidFill>
          <a:effectLst>
            <a:outerShdw blurRad="38100" dist="38100" dir="2700000" algn="tl">
              <a:srgbClr val="FFFFFF"/>
            </a:outerShdw>
          </a:effectLst>
          <a:latin typeface="+mn-lt"/>
        </a:defRPr>
      </a:lvl5pPr>
      <a:lvl6pPr marL="2514600" indent="-228600" algn="l" rtl="0" eaLnBrk="0" fontAlgn="base" hangingPunct="0">
        <a:spcBef>
          <a:spcPct val="20000"/>
        </a:spcBef>
        <a:spcAft>
          <a:spcPct val="0"/>
        </a:spcAft>
        <a:buClr>
          <a:srgbClr val="003399"/>
        </a:buClr>
        <a:buSzPct val="50000"/>
        <a:buFont typeface="Monotype Sorts" pitchFamily="2" charset="2"/>
        <a:buChar char="n"/>
        <a:defRPr sz="2000">
          <a:solidFill>
            <a:schemeClr val="tx1"/>
          </a:solidFill>
          <a:effectLst>
            <a:outerShdw blurRad="38100" dist="38100" dir="2700000" algn="tl">
              <a:srgbClr val="FFFFFF"/>
            </a:outerShdw>
          </a:effectLst>
          <a:latin typeface="+mn-lt"/>
        </a:defRPr>
      </a:lvl6pPr>
      <a:lvl7pPr marL="2971800" indent="-228600" algn="l" rtl="0" eaLnBrk="0" fontAlgn="base" hangingPunct="0">
        <a:spcBef>
          <a:spcPct val="20000"/>
        </a:spcBef>
        <a:spcAft>
          <a:spcPct val="0"/>
        </a:spcAft>
        <a:buClr>
          <a:srgbClr val="003399"/>
        </a:buClr>
        <a:buSzPct val="50000"/>
        <a:buFont typeface="Monotype Sorts" pitchFamily="2" charset="2"/>
        <a:buChar char="n"/>
        <a:defRPr sz="2000">
          <a:solidFill>
            <a:schemeClr val="tx1"/>
          </a:solidFill>
          <a:effectLst>
            <a:outerShdw blurRad="38100" dist="38100" dir="2700000" algn="tl">
              <a:srgbClr val="FFFFFF"/>
            </a:outerShdw>
          </a:effectLst>
          <a:latin typeface="+mn-lt"/>
        </a:defRPr>
      </a:lvl7pPr>
      <a:lvl8pPr marL="3429000" indent="-228600" algn="l" rtl="0" eaLnBrk="0" fontAlgn="base" hangingPunct="0">
        <a:spcBef>
          <a:spcPct val="20000"/>
        </a:spcBef>
        <a:spcAft>
          <a:spcPct val="0"/>
        </a:spcAft>
        <a:buClr>
          <a:srgbClr val="003399"/>
        </a:buClr>
        <a:buSzPct val="50000"/>
        <a:buFont typeface="Monotype Sorts" pitchFamily="2" charset="2"/>
        <a:buChar char="n"/>
        <a:defRPr sz="2000">
          <a:solidFill>
            <a:schemeClr val="tx1"/>
          </a:solidFill>
          <a:effectLst>
            <a:outerShdw blurRad="38100" dist="38100" dir="2700000" algn="tl">
              <a:srgbClr val="FFFFFF"/>
            </a:outerShdw>
          </a:effectLst>
          <a:latin typeface="+mn-lt"/>
        </a:defRPr>
      </a:lvl8pPr>
      <a:lvl9pPr marL="3886200" indent="-228600" algn="l" rtl="0" eaLnBrk="0" fontAlgn="base" hangingPunct="0">
        <a:spcBef>
          <a:spcPct val="20000"/>
        </a:spcBef>
        <a:spcAft>
          <a:spcPct val="0"/>
        </a:spcAft>
        <a:buClr>
          <a:srgbClr val="003399"/>
        </a:buClr>
        <a:buSzPct val="50000"/>
        <a:buFont typeface="Monotype Sorts" pitchFamily="2" charset="2"/>
        <a:buChar char="n"/>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folHlink"/>
        </a:solidFill>
        <a:effectLst/>
      </p:bgPr>
    </p:bg>
    <p:spTree>
      <p:nvGrpSpPr>
        <p:cNvPr id="1" name=""/>
        <p:cNvGrpSpPr/>
        <p:nvPr/>
      </p:nvGrpSpPr>
      <p:grpSpPr>
        <a:xfrm>
          <a:off x="0" y="0"/>
          <a:ext cx="0" cy="0"/>
          <a:chOff x="0" y="0"/>
          <a:chExt cx="0" cy="0"/>
        </a:xfrm>
      </p:grpSpPr>
      <p:pic>
        <p:nvPicPr>
          <p:cNvPr id="5122" name="Picture 2" descr="4">
            <a:extLst>
              <a:ext uri="{FF2B5EF4-FFF2-40B4-BE49-F238E27FC236}">
                <a16:creationId xmlns:a16="http://schemas.microsoft.com/office/drawing/2014/main" id="{567BF1A2-1F09-4AFE-93FD-6487D4763B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a:extLst>
              <a:ext uri="{FF2B5EF4-FFF2-40B4-BE49-F238E27FC236}">
                <a16:creationId xmlns:a16="http://schemas.microsoft.com/office/drawing/2014/main" id="{0AC82F8D-B51F-4CD8-9DB1-43E501E44A01}"/>
              </a:ext>
            </a:extLst>
          </p:cNvPr>
          <p:cNvSpPr>
            <a:spLocks noGrp="1" noChangeArrowheads="1"/>
          </p:cNvSpPr>
          <p:nvPr>
            <p:ph type="title"/>
          </p:nvPr>
        </p:nvSpPr>
        <p:spPr bwMode="auto">
          <a:xfrm>
            <a:off x="914400" y="381000"/>
            <a:ext cx="10566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Add Title</a:t>
            </a:r>
          </a:p>
        </p:txBody>
      </p:sp>
      <p:sp>
        <p:nvSpPr>
          <p:cNvPr id="164868" name="Rectangle 4">
            <a:extLst>
              <a:ext uri="{FF2B5EF4-FFF2-40B4-BE49-F238E27FC236}">
                <a16:creationId xmlns:a16="http://schemas.microsoft.com/office/drawing/2014/main" id="{2F1DD65F-A12A-4593-B443-8766A6EF74BE}"/>
              </a:ext>
            </a:extLst>
          </p:cNvPr>
          <p:cNvSpPr>
            <a:spLocks noGrp="1" noChangeArrowheads="1"/>
          </p:cNvSpPr>
          <p:nvPr>
            <p:ph type="body" idx="1"/>
          </p:nvPr>
        </p:nvSpPr>
        <p:spPr bwMode="auto">
          <a:xfrm>
            <a:off x="3251200" y="1295400"/>
            <a:ext cx="87376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869" name="Rectangle 5">
            <a:extLst>
              <a:ext uri="{FF2B5EF4-FFF2-40B4-BE49-F238E27FC236}">
                <a16:creationId xmlns:a16="http://schemas.microsoft.com/office/drawing/2014/main" id="{9AFF306A-AB91-43A9-9EF5-738FED40599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164870" name="Rectangle 6">
            <a:extLst>
              <a:ext uri="{FF2B5EF4-FFF2-40B4-BE49-F238E27FC236}">
                <a16:creationId xmlns:a16="http://schemas.microsoft.com/office/drawing/2014/main" id="{C0CB6538-7B28-4DEE-92D9-E1F94B0B11D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164871" name="Rectangle 7">
            <a:extLst>
              <a:ext uri="{FF2B5EF4-FFF2-40B4-BE49-F238E27FC236}">
                <a16:creationId xmlns:a16="http://schemas.microsoft.com/office/drawing/2014/main" id="{B47CA947-569A-453E-8B32-0185B8E162D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78D11716-0207-494A-ADE6-687DB98F6D3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20" r:id="rId1"/>
    <p:sldLayoutId id="2147485665" r:id="rId2"/>
    <p:sldLayoutId id="2147485666" r:id="rId3"/>
    <p:sldLayoutId id="2147485667" r:id="rId4"/>
    <p:sldLayoutId id="2147485668" r:id="rId5"/>
    <p:sldLayoutId id="2147485669" r:id="rId6"/>
    <p:sldLayoutId id="2147485670" r:id="rId7"/>
    <p:sldLayoutId id="2147485671" r:id="rId8"/>
    <p:sldLayoutId id="2147485672" r:id="rId9"/>
    <p:sldLayoutId id="2147485673" r:id="rId10"/>
    <p:sldLayoutId id="2147485674" r:id="rId11"/>
  </p:sldLayoutIdLst>
  <p:transition>
    <p:random/>
  </p:transition>
  <p:hf hdr="0" ftr="0" dt="0"/>
  <p:txStyles>
    <p:titleStyle>
      <a:lvl1pPr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5pPr>
      <a:lvl6pPr marL="457200"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6pPr>
      <a:lvl7pPr marL="914400"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7pPr>
      <a:lvl8pPr marL="1371600"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8pPr>
      <a:lvl9pPr marL="1828800" algn="ctr"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3D858A4-C6A8-4162-BD3E-F14FDAD28DD9}"/>
              </a:ext>
            </a:extLst>
          </p:cNvPr>
          <p:cNvSpPr>
            <a:spLocks noGrp="1" noChangeArrowheads="1"/>
          </p:cNvSpPr>
          <p:nvPr>
            <p:ph type="title"/>
          </p:nvPr>
        </p:nvSpPr>
        <p:spPr bwMode="auto">
          <a:xfrm>
            <a:off x="18288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537D74A9-AAD3-40C5-9EEE-DF8CC732A70F}"/>
              </a:ext>
            </a:extLst>
          </p:cNvPr>
          <p:cNvSpPr>
            <a:spLocks noGrp="1" noChangeArrowheads="1"/>
          </p:cNvSpPr>
          <p:nvPr>
            <p:ph type="body" idx="1"/>
          </p:nvPr>
        </p:nvSpPr>
        <p:spPr bwMode="auto">
          <a:xfrm>
            <a:off x="3048000" y="19050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6372" name="Rectangle 4">
            <a:extLst>
              <a:ext uri="{FF2B5EF4-FFF2-40B4-BE49-F238E27FC236}">
                <a16:creationId xmlns:a16="http://schemas.microsoft.com/office/drawing/2014/main" id="{0A60E76C-5F7A-467D-B3EA-F1F72FC3913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j-lt"/>
              </a:defRPr>
            </a:lvl1pPr>
          </a:lstStyle>
          <a:p>
            <a:pPr>
              <a:defRPr/>
            </a:pPr>
            <a:endParaRPr lang="en-US"/>
          </a:p>
        </p:txBody>
      </p:sp>
      <p:sp>
        <p:nvSpPr>
          <p:cNvPr id="186373" name="Rectangle 5">
            <a:extLst>
              <a:ext uri="{FF2B5EF4-FFF2-40B4-BE49-F238E27FC236}">
                <a16:creationId xmlns:a16="http://schemas.microsoft.com/office/drawing/2014/main" id="{E515CEA1-C688-42D9-8773-9FB3A71E700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j-lt"/>
              </a:defRPr>
            </a:lvl1pPr>
          </a:lstStyle>
          <a:p>
            <a:pPr>
              <a:defRPr/>
            </a:pPr>
            <a:endParaRPr lang="en-US"/>
          </a:p>
        </p:txBody>
      </p:sp>
      <p:sp>
        <p:nvSpPr>
          <p:cNvPr id="186374" name="Rectangle 6">
            <a:extLst>
              <a:ext uri="{FF2B5EF4-FFF2-40B4-BE49-F238E27FC236}">
                <a16:creationId xmlns:a16="http://schemas.microsoft.com/office/drawing/2014/main" id="{6C4DF33B-22DC-4EAC-954F-D79B9C0109D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A087AD85-2165-49CA-B33A-3A35B44980D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21" r:id="rId1"/>
    <p:sldLayoutId id="2147485675" r:id="rId2"/>
    <p:sldLayoutId id="2147485676" r:id="rId3"/>
    <p:sldLayoutId id="2147485677" r:id="rId4"/>
    <p:sldLayoutId id="2147485678" r:id="rId5"/>
    <p:sldLayoutId id="2147485679" r:id="rId6"/>
    <p:sldLayoutId id="2147485680" r:id="rId7"/>
    <p:sldLayoutId id="2147485681" r:id="rId8"/>
    <p:sldLayoutId id="2147485682" r:id="rId9"/>
    <p:sldLayoutId id="2147485683" r:id="rId10"/>
    <p:sldLayoutId id="2147485684" r:id="rId11"/>
  </p:sldLayoutIdLst>
  <p:transition>
    <p:random/>
  </p:transition>
  <p:hf hdr="0" ftr="0" dt="0"/>
  <p:txStyles>
    <p:titleStyle>
      <a:lvl1pPr algn="ctr" rtl="0" eaLnBrk="0" fontAlgn="base" hangingPunct="0">
        <a:spcBef>
          <a:spcPct val="0"/>
        </a:spcBef>
        <a:spcAft>
          <a:spcPct val="0"/>
        </a:spcAft>
        <a:defRPr sz="4000" b="1" i="1">
          <a:solidFill>
            <a:srgbClr val="660033"/>
          </a:solidFill>
          <a:latin typeface="+mj-lt"/>
          <a:ea typeface="+mj-ea"/>
          <a:cs typeface="+mj-cs"/>
        </a:defRPr>
      </a:lvl1pPr>
      <a:lvl2pPr algn="ctr" rtl="0" eaLnBrk="0" fontAlgn="base" hangingPunct="0">
        <a:spcBef>
          <a:spcPct val="0"/>
        </a:spcBef>
        <a:spcAft>
          <a:spcPct val="0"/>
        </a:spcAft>
        <a:defRPr sz="4000" b="1" i="1">
          <a:solidFill>
            <a:srgbClr val="660033"/>
          </a:solidFill>
          <a:latin typeface="Times New Roman" pitchFamily="18" charset="0"/>
        </a:defRPr>
      </a:lvl2pPr>
      <a:lvl3pPr algn="ctr" rtl="0" eaLnBrk="0" fontAlgn="base" hangingPunct="0">
        <a:spcBef>
          <a:spcPct val="0"/>
        </a:spcBef>
        <a:spcAft>
          <a:spcPct val="0"/>
        </a:spcAft>
        <a:defRPr sz="4000" b="1" i="1">
          <a:solidFill>
            <a:srgbClr val="660033"/>
          </a:solidFill>
          <a:latin typeface="Times New Roman" pitchFamily="18" charset="0"/>
        </a:defRPr>
      </a:lvl3pPr>
      <a:lvl4pPr algn="ctr" rtl="0" eaLnBrk="0" fontAlgn="base" hangingPunct="0">
        <a:spcBef>
          <a:spcPct val="0"/>
        </a:spcBef>
        <a:spcAft>
          <a:spcPct val="0"/>
        </a:spcAft>
        <a:defRPr sz="4000" b="1" i="1">
          <a:solidFill>
            <a:srgbClr val="660033"/>
          </a:solidFill>
          <a:latin typeface="Times New Roman" pitchFamily="18" charset="0"/>
        </a:defRPr>
      </a:lvl4pPr>
      <a:lvl5pPr algn="ctr" rtl="0" eaLnBrk="0" fontAlgn="base" hangingPunct="0">
        <a:spcBef>
          <a:spcPct val="0"/>
        </a:spcBef>
        <a:spcAft>
          <a:spcPct val="0"/>
        </a:spcAft>
        <a:defRPr sz="4000" b="1" i="1">
          <a:solidFill>
            <a:srgbClr val="660033"/>
          </a:solidFill>
          <a:latin typeface="Times New Roman" pitchFamily="18" charset="0"/>
        </a:defRPr>
      </a:lvl5pPr>
      <a:lvl6pPr marL="457200" algn="ctr" rtl="0" fontAlgn="base">
        <a:spcBef>
          <a:spcPct val="0"/>
        </a:spcBef>
        <a:spcAft>
          <a:spcPct val="0"/>
        </a:spcAft>
        <a:defRPr sz="4000" b="1" i="1">
          <a:solidFill>
            <a:srgbClr val="660033"/>
          </a:solidFill>
          <a:latin typeface="Times New Roman" pitchFamily="18" charset="0"/>
        </a:defRPr>
      </a:lvl6pPr>
      <a:lvl7pPr marL="914400" algn="ctr" rtl="0" fontAlgn="base">
        <a:spcBef>
          <a:spcPct val="0"/>
        </a:spcBef>
        <a:spcAft>
          <a:spcPct val="0"/>
        </a:spcAft>
        <a:defRPr sz="4000" b="1" i="1">
          <a:solidFill>
            <a:srgbClr val="660033"/>
          </a:solidFill>
          <a:latin typeface="Times New Roman" pitchFamily="18" charset="0"/>
        </a:defRPr>
      </a:lvl7pPr>
      <a:lvl8pPr marL="1371600" algn="ctr" rtl="0" fontAlgn="base">
        <a:spcBef>
          <a:spcPct val="0"/>
        </a:spcBef>
        <a:spcAft>
          <a:spcPct val="0"/>
        </a:spcAft>
        <a:defRPr sz="4000" b="1" i="1">
          <a:solidFill>
            <a:srgbClr val="660033"/>
          </a:solidFill>
          <a:latin typeface="Times New Roman" pitchFamily="18" charset="0"/>
        </a:defRPr>
      </a:lvl8pPr>
      <a:lvl9pPr marL="1828800" algn="ctr" rtl="0" fontAlgn="base">
        <a:spcBef>
          <a:spcPct val="0"/>
        </a:spcBef>
        <a:spcAft>
          <a:spcPct val="0"/>
        </a:spcAft>
        <a:defRPr sz="4000" b="1" i="1">
          <a:solidFill>
            <a:srgbClr val="660033"/>
          </a:solidFill>
          <a:latin typeface="Times New Roman" pitchFamily="18" charset="0"/>
        </a:defRPr>
      </a:lvl9pPr>
    </p:titleStyle>
    <p:bodyStyle>
      <a:lvl1pPr marL="342900" indent="-342900" algn="l" rtl="0" eaLnBrk="0" fontAlgn="base" hangingPunct="0">
        <a:spcBef>
          <a:spcPct val="20000"/>
        </a:spcBef>
        <a:spcAft>
          <a:spcPct val="0"/>
        </a:spcAft>
        <a:buClr>
          <a:srgbClr val="007098"/>
        </a:buClr>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660066"/>
        </a:buClr>
        <a:buChar char="–"/>
        <a:defRPr sz="2400" b="1">
          <a:solidFill>
            <a:srgbClr val="006699"/>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2">
            <a:extLst>
              <a:ext uri="{FF2B5EF4-FFF2-40B4-BE49-F238E27FC236}">
                <a16:creationId xmlns:a16="http://schemas.microsoft.com/office/drawing/2014/main" id="{E5014ACB-0240-40C5-A95F-F19BD648AD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588"/>
            <a:ext cx="1218776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F76231FE-B358-44AF-828C-2D47D38B742F}"/>
              </a:ext>
            </a:extLst>
          </p:cNvPr>
          <p:cNvSpPr>
            <a:spLocks noGrp="1" noChangeArrowheads="1"/>
          </p:cNvSpPr>
          <p:nvPr>
            <p:ph type="title"/>
          </p:nvPr>
        </p:nvSpPr>
        <p:spPr bwMode="auto">
          <a:xfrm>
            <a:off x="3048000" y="3048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8745BF18-60FA-4671-ABA3-87FE9E64A3CF}"/>
              </a:ext>
            </a:extLst>
          </p:cNvPr>
          <p:cNvSpPr>
            <a:spLocks noGrp="1" noChangeArrowheads="1"/>
          </p:cNvSpPr>
          <p:nvPr>
            <p:ph type="body" idx="1"/>
          </p:nvPr>
        </p:nvSpPr>
        <p:spPr bwMode="auto">
          <a:xfrm>
            <a:off x="3048000" y="1600200"/>
            <a:ext cx="853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9445" name="Rectangle 5">
            <a:extLst>
              <a:ext uri="{FF2B5EF4-FFF2-40B4-BE49-F238E27FC236}">
                <a16:creationId xmlns:a16="http://schemas.microsoft.com/office/drawing/2014/main" id="{2B4D6CA9-CCEF-4603-A6D6-FBF88D9462B1}"/>
              </a:ext>
            </a:extLst>
          </p:cNvPr>
          <p:cNvSpPr>
            <a:spLocks noGrp="1" noChangeArrowheads="1"/>
          </p:cNvSpPr>
          <p:nvPr>
            <p:ph type="dt" sz="half" idx="2"/>
          </p:nvPr>
        </p:nvSpPr>
        <p:spPr bwMode="auto">
          <a:xfrm>
            <a:off x="30480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a:solidFill>
                  <a:srgbClr val="996633"/>
                </a:solidFill>
                <a:latin typeface="+mn-lt"/>
              </a:defRPr>
            </a:lvl1pPr>
          </a:lstStyle>
          <a:p>
            <a:pPr>
              <a:defRPr/>
            </a:pPr>
            <a:endParaRPr lang="en-US"/>
          </a:p>
        </p:txBody>
      </p:sp>
      <p:sp>
        <p:nvSpPr>
          <p:cNvPr id="189446" name="Rectangle 6">
            <a:extLst>
              <a:ext uri="{FF2B5EF4-FFF2-40B4-BE49-F238E27FC236}">
                <a16:creationId xmlns:a16="http://schemas.microsoft.com/office/drawing/2014/main" id="{F4F14E02-6F9C-404B-8E86-5F56991F3C38}"/>
              </a:ext>
            </a:extLst>
          </p:cNvPr>
          <p:cNvSpPr>
            <a:spLocks noGrp="1" noChangeArrowheads="1"/>
          </p:cNvSpPr>
          <p:nvPr>
            <p:ph type="ftr" sz="quarter" idx="3"/>
          </p:nvPr>
        </p:nvSpPr>
        <p:spPr bwMode="auto">
          <a:xfrm>
            <a:off x="5791200" y="6248400"/>
            <a:ext cx="3962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a:solidFill>
                  <a:srgbClr val="996633"/>
                </a:solidFill>
                <a:latin typeface="+mn-lt"/>
              </a:defRPr>
            </a:lvl1pPr>
          </a:lstStyle>
          <a:p>
            <a:pPr>
              <a:defRPr/>
            </a:pPr>
            <a:endParaRPr lang="en-US"/>
          </a:p>
        </p:txBody>
      </p:sp>
      <p:sp>
        <p:nvSpPr>
          <p:cNvPr id="189447" name="Rectangle 7">
            <a:extLst>
              <a:ext uri="{FF2B5EF4-FFF2-40B4-BE49-F238E27FC236}">
                <a16:creationId xmlns:a16="http://schemas.microsoft.com/office/drawing/2014/main" id="{1D92E7E8-B4D3-49FD-BFA3-C7DA1869FE55}"/>
              </a:ext>
            </a:extLst>
          </p:cNvPr>
          <p:cNvSpPr>
            <a:spLocks noGrp="1" noChangeArrowheads="1"/>
          </p:cNvSpPr>
          <p:nvPr>
            <p:ph type="sldNum" sz="quarter" idx="4"/>
          </p:nvPr>
        </p:nvSpPr>
        <p:spPr bwMode="auto">
          <a:xfrm>
            <a:off x="9956800" y="6248400"/>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a:solidFill>
                  <a:srgbClr val="996633"/>
                </a:solidFill>
                <a:latin typeface="Arial" panose="020B0604020202020204" pitchFamily="34" charset="0"/>
              </a:defRPr>
            </a:lvl1pPr>
          </a:lstStyle>
          <a:p>
            <a:fld id="{AF1BD253-8760-411B-9BCF-78AFDA678A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22"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ransition>
    <p:random/>
  </p:transition>
  <p:hf hdr="0" ftr="0" dt="0"/>
  <p:txStyles>
    <p:titleStyle>
      <a:lvl1pPr algn="l" rtl="0" eaLnBrk="0" fontAlgn="base" hangingPunct="0">
        <a:spcBef>
          <a:spcPct val="0"/>
        </a:spcBef>
        <a:spcAft>
          <a:spcPct val="0"/>
        </a:spcAft>
        <a:defRPr sz="4400" b="1">
          <a:solidFill>
            <a:srgbClr val="663300"/>
          </a:solidFill>
          <a:latin typeface="+mj-lt"/>
          <a:ea typeface="+mj-ea"/>
          <a:cs typeface="+mj-cs"/>
        </a:defRPr>
      </a:lvl1pPr>
      <a:lvl2pPr algn="l" rtl="0" eaLnBrk="0" fontAlgn="base" hangingPunct="0">
        <a:spcBef>
          <a:spcPct val="0"/>
        </a:spcBef>
        <a:spcAft>
          <a:spcPct val="0"/>
        </a:spcAft>
        <a:defRPr sz="4400" b="1">
          <a:solidFill>
            <a:srgbClr val="663300"/>
          </a:solidFill>
          <a:latin typeface="Arial" pitchFamily="34" charset="0"/>
        </a:defRPr>
      </a:lvl2pPr>
      <a:lvl3pPr algn="l" rtl="0" eaLnBrk="0" fontAlgn="base" hangingPunct="0">
        <a:spcBef>
          <a:spcPct val="0"/>
        </a:spcBef>
        <a:spcAft>
          <a:spcPct val="0"/>
        </a:spcAft>
        <a:defRPr sz="4400" b="1">
          <a:solidFill>
            <a:srgbClr val="663300"/>
          </a:solidFill>
          <a:latin typeface="Arial" pitchFamily="34" charset="0"/>
        </a:defRPr>
      </a:lvl3pPr>
      <a:lvl4pPr algn="l" rtl="0" eaLnBrk="0" fontAlgn="base" hangingPunct="0">
        <a:spcBef>
          <a:spcPct val="0"/>
        </a:spcBef>
        <a:spcAft>
          <a:spcPct val="0"/>
        </a:spcAft>
        <a:defRPr sz="4400" b="1">
          <a:solidFill>
            <a:srgbClr val="663300"/>
          </a:solidFill>
          <a:latin typeface="Arial" pitchFamily="34" charset="0"/>
        </a:defRPr>
      </a:lvl4pPr>
      <a:lvl5pPr algn="l" rtl="0" eaLnBrk="0" fontAlgn="base" hangingPunct="0">
        <a:spcBef>
          <a:spcPct val="0"/>
        </a:spcBef>
        <a:spcAft>
          <a:spcPct val="0"/>
        </a:spcAft>
        <a:defRPr sz="4400" b="1">
          <a:solidFill>
            <a:srgbClr val="663300"/>
          </a:solidFill>
          <a:latin typeface="Arial" pitchFamily="34" charset="0"/>
        </a:defRPr>
      </a:lvl5pPr>
      <a:lvl6pPr marL="457200" algn="l" rtl="0" fontAlgn="base">
        <a:spcBef>
          <a:spcPct val="0"/>
        </a:spcBef>
        <a:spcAft>
          <a:spcPct val="0"/>
        </a:spcAft>
        <a:defRPr sz="4400" b="1">
          <a:solidFill>
            <a:srgbClr val="663300"/>
          </a:solidFill>
          <a:latin typeface="Arial" pitchFamily="34" charset="0"/>
        </a:defRPr>
      </a:lvl6pPr>
      <a:lvl7pPr marL="914400" algn="l" rtl="0" fontAlgn="base">
        <a:spcBef>
          <a:spcPct val="0"/>
        </a:spcBef>
        <a:spcAft>
          <a:spcPct val="0"/>
        </a:spcAft>
        <a:defRPr sz="4400" b="1">
          <a:solidFill>
            <a:srgbClr val="663300"/>
          </a:solidFill>
          <a:latin typeface="Arial" pitchFamily="34" charset="0"/>
        </a:defRPr>
      </a:lvl7pPr>
      <a:lvl8pPr marL="1371600" algn="l" rtl="0" fontAlgn="base">
        <a:spcBef>
          <a:spcPct val="0"/>
        </a:spcBef>
        <a:spcAft>
          <a:spcPct val="0"/>
        </a:spcAft>
        <a:defRPr sz="4400" b="1">
          <a:solidFill>
            <a:srgbClr val="663300"/>
          </a:solidFill>
          <a:latin typeface="Arial" pitchFamily="34" charset="0"/>
        </a:defRPr>
      </a:lvl8pPr>
      <a:lvl9pPr marL="1828800" algn="l" rtl="0" fontAlgn="base">
        <a:spcBef>
          <a:spcPct val="0"/>
        </a:spcBef>
        <a:spcAft>
          <a:spcPct val="0"/>
        </a:spcAft>
        <a:defRPr sz="4400" b="1">
          <a:solidFill>
            <a:srgbClr val="6633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996633"/>
          </a:solidFill>
          <a:latin typeface="+mn-lt"/>
          <a:ea typeface="+mn-ea"/>
          <a:cs typeface="+mn-cs"/>
        </a:defRPr>
      </a:lvl1pPr>
      <a:lvl2pPr marL="742950" indent="-285750" algn="l" rtl="0" eaLnBrk="0" fontAlgn="base" hangingPunct="0">
        <a:spcBef>
          <a:spcPct val="20000"/>
        </a:spcBef>
        <a:spcAft>
          <a:spcPct val="0"/>
        </a:spcAft>
        <a:buChar char="–"/>
        <a:defRPr sz="2800">
          <a:solidFill>
            <a:srgbClr val="996633"/>
          </a:solidFill>
          <a:latin typeface="+mn-lt"/>
        </a:defRPr>
      </a:lvl2pPr>
      <a:lvl3pPr marL="1143000" indent="-228600" algn="l" rtl="0" eaLnBrk="0" fontAlgn="base" hangingPunct="0">
        <a:spcBef>
          <a:spcPct val="20000"/>
        </a:spcBef>
        <a:spcAft>
          <a:spcPct val="0"/>
        </a:spcAft>
        <a:buChar char="•"/>
        <a:defRPr sz="2400">
          <a:solidFill>
            <a:srgbClr val="996633"/>
          </a:solidFill>
          <a:latin typeface="+mn-lt"/>
        </a:defRPr>
      </a:lvl3pPr>
      <a:lvl4pPr marL="1600200" indent="-228600" algn="l" rtl="0" eaLnBrk="0" fontAlgn="base" hangingPunct="0">
        <a:spcBef>
          <a:spcPct val="20000"/>
        </a:spcBef>
        <a:spcAft>
          <a:spcPct val="0"/>
        </a:spcAft>
        <a:buChar char="–"/>
        <a:defRPr sz="2000">
          <a:solidFill>
            <a:srgbClr val="996633"/>
          </a:solidFill>
          <a:latin typeface="+mn-lt"/>
        </a:defRPr>
      </a:lvl4pPr>
      <a:lvl5pPr marL="2057400" indent="-228600" algn="l" rtl="0" eaLnBrk="0" fontAlgn="base" hangingPunct="0">
        <a:spcBef>
          <a:spcPct val="20000"/>
        </a:spcBef>
        <a:spcAft>
          <a:spcPct val="0"/>
        </a:spcAft>
        <a:buChar char="»"/>
        <a:defRPr sz="2000">
          <a:solidFill>
            <a:srgbClr val="996633"/>
          </a:solidFill>
          <a:latin typeface="+mn-lt"/>
        </a:defRPr>
      </a:lvl5pPr>
      <a:lvl6pPr marL="2514600" indent="-228600" algn="l" rtl="0" fontAlgn="base">
        <a:spcBef>
          <a:spcPct val="20000"/>
        </a:spcBef>
        <a:spcAft>
          <a:spcPct val="0"/>
        </a:spcAft>
        <a:buChar char="»"/>
        <a:defRPr sz="2000">
          <a:solidFill>
            <a:srgbClr val="996633"/>
          </a:solidFill>
          <a:latin typeface="+mn-lt"/>
        </a:defRPr>
      </a:lvl6pPr>
      <a:lvl7pPr marL="2971800" indent="-228600" algn="l" rtl="0" fontAlgn="base">
        <a:spcBef>
          <a:spcPct val="20000"/>
        </a:spcBef>
        <a:spcAft>
          <a:spcPct val="0"/>
        </a:spcAft>
        <a:buChar char="»"/>
        <a:defRPr sz="2000">
          <a:solidFill>
            <a:srgbClr val="996633"/>
          </a:solidFill>
          <a:latin typeface="+mn-lt"/>
        </a:defRPr>
      </a:lvl7pPr>
      <a:lvl8pPr marL="3429000" indent="-228600" algn="l" rtl="0" fontAlgn="base">
        <a:spcBef>
          <a:spcPct val="20000"/>
        </a:spcBef>
        <a:spcAft>
          <a:spcPct val="0"/>
        </a:spcAft>
        <a:buChar char="»"/>
        <a:defRPr sz="2000">
          <a:solidFill>
            <a:srgbClr val="996633"/>
          </a:solidFill>
          <a:latin typeface="+mn-lt"/>
        </a:defRPr>
      </a:lvl8pPr>
      <a:lvl9pPr marL="3886200" indent="-228600" algn="l" rtl="0" fontAlgn="base">
        <a:spcBef>
          <a:spcPct val="20000"/>
        </a:spcBef>
        <a:spcAft>
          <a:spcPct val="0"/>
        </a:spcAft>
        <a:buChar char="»"/>
        <a:defRPr sz="2000">
          <a:solidFill>
            <a:srgbClr val="9966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folHlink"/>
        </a:solidFill>
        <a:effectLst/>
      </p:bgPr>
    </p:bg>
    <p:spTree>
      <p:nvGrpSpPr>
        <p:cNvPr id="1" name=""/>
        <p:cNvGrpSpPr/>
        <p:nvPr/>
      </p:nvGrpSpPr>
      <p:grpSpPr>
        <a:xfrm>
          <a:off x="0" y="0"/>
          <a:ext cx="0" cy="0"/>
          <a:chOff x="0" y="0"/>
          <a:chExt cx="0" cy="0"/>
        </a:xfrm>
      </p:grpSpPr>
      <p:pic>
        <p:nvPicPr>
          <p:cNvPr id="8194" name="Picture 2" descr="1">
            <a:extLst>
              <a:ext uri="{FF2B5EF4-FFF2-40B4-BE49-F238E27FC236}">
                <a16:creationId xmlns:a16="http://schemas.microsoft.com/office/drawing/2014/main" id="{292A3608-8C9A-4EE1-A1C1-4680AE3B0C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Rectangle 3">
            <a:extLst>
              <a:ext uri="{FF2B5EF4-FFF2-40B4-BE49-F238E27FC236}">
                <a16:creationId xmlns:a16="http://schemas.microsoft.com/office/drawing/2014/main" id="{65019D0C-49CF-456B-BDED-739E1A3674EE}"/>
              </a:ext>
            </a:extLst>
          </p:cNvPr>
          <p:cNvSpPr>
            <a:spLocks noGrp="1" noChangeArrowheads="1"/>
          </p:cNvSpPr>
          <p:nvPr>
            <p:ph type="title"/>
          </p:nvPr>
        </p:nvSpPr>
        <p:spPr bwMode="auto">
          <a:xfrm>
            <a:off x="2438400" y="533400"/>
            <a:ext cx="9347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Add Title</a:t>
            </a:r>
          </a:p>
        </p:txBody>
      </p:sp>
      <p:sp>
        <p:nvSpPr>
          <p:cNvPr id="194564" name="Rectangle 4">
            <a:extLst>
              <a:ext uri="{FF2B5EF4-FFF2-40B4-BE49-F238E27FC236}">
                <a16:creationId xmlns:a16="http://schemas.microsoft.com/office/drawing/2014/main" id="{AE51936D-5F96-4F00-9A6D-D972702F847D}"/>
              </a:ext>
            </a:extLst>
          </p:cNvPr>
          <p:cNvSpPr>
            <a:spLocks noGrp="1" noChangeArrowheads="1"/>
          </p:cNvSpPr>
          <p:nvPr>
            <p:ph type="body" idx="1"/>
          </p:nvPr>
        </p:nvSpPr>
        <p:spPr bwMode="auto">
          <a:xfrm>
            <a:off x="2438400" y="1981200"/>
            <a:ext cx="93472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565" name="Rectangle 5">
            <a:extLst>
              <a:ext uri="{FF2B5EF4-FFF2-40B4-BE49-F238E27FC236}">
                <a16:creationId xmlns:a16="http://schemas.microsoft.com/office/drawing/2014/main" id="{1F028CA8-93C1-4117-9C0C-ABC4B0B756C9}"/>
              </a:ext>
            </a:extLst>
          </p:cNvPr>
          <p:cNvSpPr>
            <a:spLocks noGrp="1" noChangeArrowheads="1"/>
          </p:cNvSpPr>
          <p:nvPr>
            <p:ph type="dt" sz="half" idx="2"/>
          </p:nvPr>
        </p:nvSpPr>
        <p:spPr bwMode="auto">
          <a:xfrm>
            <a:off x="2133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194566" name="Rectangle 6">
            <a:extLst>
              <a:ext uri="{FF2B5EF4-FFF2-40B4-BE49-F238E27FC236}">
                <a16:creationId xmlns:a16="http://schemas.microsoft.com/office/drawing/2014/main" id="{C3A64008-378D-41FC-B024-CE20B7436B5C}"/>
              </a:ext>
            </a:extLst>
          </p:cNvPr>
          <p:cNvSpPr>
            <a:spLocks noGrp="1" noChangeArrowheads="1"/>
          </p:cNvSpPr>
          <p:nvPr>
            <p:ph type="ftr" sz="quarter" idx="3"/>
          </p:nvPr>
        </p:nvSpPr>
        <p:spPr bwMode="auto">
          <a:xfrm>
            <a:off x="49784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194567" name="Rectangle 7">
            <a:extLst>
              <a:ext uri="{FF2B5EF4-FFF2-40B4-BE49-F238E27FC236}">
                <a16:creationId xmlns:a16="http://schemas.microsoft.com/office/drawing/2014/main" id="{5A54E8CD-3C01-4366-9C03-D41C5618D6DE}"/>
              </a:ext>
            </a:extLst>
          </p:cNvPr>
          <p:cNvSpPr>
            <a:spLocks noGrp="1" noChangeArrowheads="1"/>
          </p:cNvSpPr>
          <p:nvPr>
            <p:ph type="sldNum" sz="quarter" idx="4"/>
          </p:nvPr>
        </p:nvSpPr>
        <p:spPr bwMode="auto">
          <a:xfrm>
            <a:off x="9245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C750E1CE-CE9B-4909-BCF4-49E38BC365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23" r:id="rId1"/>
    <p:sldLayoutId id="2147485695" r:id="rId2"/>
    <p:sldLayoutId id="2147485696" r:id="rId3"/>
    <p:sldLayoutId id="2147485697" r:id="rId4"/>
    <p:sldLayoutId id="2147485698" r:id="rId5"/>
    <p:sldLayoutId id="2147485699" r:id="rId6"/>
    <p:sldLayoutId id="2147485700" r:id="rId7"/>
    <p:sldLayoutId id="2147485701" r:id="rId8"/>
    <p:sldLayoutId id="2147485702" r:id="rId9"/>
    <p:sldLayoutId id="2147485703" r:id="rId10"/>
    <p:sldLayoutId id="2147485704" r:id="rId11"/>
  </p:sldLayoutIdLst>
  <p:transition>
    <p:random/>
  </p:transition>
  <p:hf hdr="0" ftr="0" dt="0"/>
  <p:txStyles>
    <p:titleStyle>
      <a:lvl1pPr algn="l" rtl="0" eaLnBrk="0" fontAlgn="base" hangingPunct="0">
        <a:spcBef>
          <a:spcPct val="0"/>
        </a:spcBef>
        <a:spcAft>
          <a:spcPct val="0"/>
        </a:spcAft>
        <a:defRPr sz="4000" b="1">
          <a:solidFill>
            <a:schemeClr val="bg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5pPr>
      <a:lvl6pPr marL="457200" algn="l"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6pPr>
      <a:lvl7pPr marL="914400" algn="l"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7pPr>
      <a:lvl8pPr marL="1371600" algn="l"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8pPr>
      <a:lvl9pPr marL="1828800" algn="l" rtl="0" eaLnBrk="0" fontAlgn="base" hangingPunct="0">
        <a:spcBef>
          <a:spcPct val="0"/>
        </a:spcBef>
        <a:spcAft>
          <a:spcPct val="0"/>
        </a:spcAft>
        <a:defRPr sz="4000" b="1">
          <a:solidFill>
            <a:schemeClr val="bg1"/>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8420B49-0545-4C1B-AD0F-55878F077DFC}"/>
              </a:ext>
            </a:extLst>
          </p:cNvPr>
          <p:cNvSpPr>
            <a:spLocks noGrp="1" noChangeArrowheads="1"/>
          </p:cNvSpPr>
          <p:nvPr>
            <p:ph type="title"/>
          </p:nvPr>
        </p:nvSpPr>
        <p:spPr bwMode="auto">
          <a:xfrm>
            <a:off x="2641600" y="152400"/>
            <a:ext cx="9448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B1C023F8-3ABA-42B2-9E69-216FE429EC69}"/>
              </a:ext>
            </a:extLst>
          </p:cNvPr>
          <p:cNvSpPr>
            <a:spLocks noGrp="1" noChangeArrowheads="1"/>
          </p:cNvSpPr>
          <p:nvPr>
            <p:ph type="body" idx="1"/>
          </p:nvPr>
        </p:nvSpPr>
        <p:spPr bwMode="auto">
          <a:xfrm>
            <a:off x="2641600" y="1219200"/>
            <a:ext cx="9448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724" r:id="rId1"/>
    <p:sldLayoutId id="2147485705" r:id="rId2"/>
  </p:sldLayoutIdLst>
  <p:transition>
    <p:random/>
  </p:transition>
  <p:hf hdr="0" ftr="0" dt="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pitchFamily="34" charset="0"/>
        </a:defRPr>
      </a:lvl2pPr>
      <a:lvl3pPr algn="ctr" rtl="0" eaLnBrk="0" fontAlgn="base" hangingPunct="0">
        <a:spcBef>
          <a:spcPct val="0"/>
        </a:spcBef>
        <a:spcAft>
          <a:spcPct val="0"/>
        </a:spcAft>
        <a:defRPr sz="4400" b="1">
          <a:solidFill>
            <a:schemeClr val="tx1"/>
          </a:solidFill>
          <a:latin typeface="Arial" pitchFamily="34" charset="0"/>
        </a:defRPr>
      </a:lvl3pPr>
      <a:lvl4pPr algn="ctr" rtl="0" eaLnBrk="0" fontAlgn="base" hangingPunct="0">
        <a:spcBef>
          <a:spcPct val="0"/>
        </a:spcBef>
        <a:spcAft>
          <a:spcPct val="0"/>
        </a:spcAft>
        <a:defRPr sz="4400" b="1">
          <a:solidFill>
            <a:schemeClr val="tx1"/>
          </a:solidFill>
          <a:latin typeface="Arial" pitchFamily="34" charset="0"/>
        </a:defRPr>
      </a:lvl4pPr>
      <a:lvl5pPr algn="ctr" rtl="0" eaLnBrk="0" fontAlgn="base" hangingPunct="0">
        <a:spcBef>
          <a:spcPct val="0"/>
        </a:spcBef>
        <a:spcAft>
          <a:spcPct val="0"/>
        </a:spcAft>
        <a:defRPr sz="4400" b="1">
          <a:solidFill>
            <a:schemeClr val="tx1"/>
          </a:solidFill>
          <a:latin typeface="Arial" pitchFamily="34" charset="0"/>
        </a:defRPr>
      </a:lvl5pPr>
      <a:lvl6pPr marL="457200" algn="ctr" rtl="0" eaLnBrk="1" fontAlgn="base" hangingPunct="1">
        <a:spcBef>
          <a:spcPct val="0"/>
        </a:spcBef>
        <a:spcAft>
          <a:spcPct val="0"/>
        </a:spcAft>
        <a:defRPr sz="4400" b="1">
          <a:solidFill>
            <a:schemeClr val="tx1"/>
          </a:solidFill>
          <a:latin typeface="Arial" pitchFamily="34" charset="0"/>
        </a:defRPr>
      </a:lvl6pPr>
      <a:lvl7pPr marL="914400" algn="ctr" rtl="0" eaLnBrk="1" fontAlgn="base" hangingPunct="1">
        <a:spcBef>
          <a:spcPct val="0"/>
        </a:spcBef>
        <a:spcAft>
          <a:spcPct val="0"/>
        </a:spcAft>
        <a:defRPr sz="4400" b="1">
          <a:solidFill>
            <a:schemeClr val="tx1"/>
          </a:solidFill>
          <a:latin typeface="Arial" pitchFamily="34" charset="0"/>
        </a:defRPr>
      </a:lvl7pPr>
      <a:lvl8pPr marL="1371600" algn="ctr" rtl="0" eaLnBrk="1" fontAlgn="base" hangingPunct="1">
        <a:spcBef>
          <a:spcPct val="0"/>
        </a:spcBef>
        <a:spcAft>
          <a:spcPct val="0"/>
        </a:spcAft>
        <a:defRPr sz="4400" b="1">
          <a:solidFill>
            <a:schemeClr val="tx1"/>
          </a:solidFill>
          <a:latin typeface="Arial" pitchFamily="34" charset="0"/>
        </a:defRPr>
      </a:lvl8pPr>
      <a:lvl9pPr marL="1828800" algn="ctr" rtl="0" eaLnBrk="1" fontAlgn="base" hangingPunct="1">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7.xml"/><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1.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1.xml"/></Relationships>
</file>

<file path=ppt/slides/_rels/slide34.xml.rels><?xml version="1.0" encoding="UTF-8" standalone="yes"?>
<Relationships xmlns="http://schemas.openxmlformats.org/package/2006/relationships"><Relationship Id="rId3" Type="http://schemas.openxmlformats.org/officeDocument/2006/relationships/hyperlink" Target="http://www.urbana.org/_articles.dfm?Recordid=230" TargetMode="External"/><Relationship Id="rId2" Type="http://schemas.openxmlformats.org/officeDocument/2006/relationships/notesSlide" Target="../notesSlides/notesSlide34.xml"/><Relationship Id="rId1" Type="http://schemas.openxmlformats.org/officeDocument/2006/relationships/slideLayout" Target="../slideLayouts/slideLayout37.xml"/><Relationship Id="rId4" Type="http://schemas.openxmlformats.org/officeDocument/2006/relationships/hyperlink" Target="http://www.rmni.org/disserta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47.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hyperlink" Target="http://www.targetmarketnews.com/storyid01201001.htm" TargetMode="External"/><Relationship Id="rId2" Type="http://schemas.openxmlformats.org/officeDocument/2006/relationships/notesSlide" Target="../notesSlides/notesSlide41.xml"/><Relationship Id="rId1" Type="http://schemas.openxmlformats.org/officeDocument/2006/relationships/slideLayout" Target="../slideLayouts/slideLayout50.xml"/><Relationship Id="rId4" Type="http://schemas.openxmlformats.org/officeDocument/2006/relationships/hyperlink" Target="http://www.allheadlinenews.com/articles/7002523834"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eb.worldbank.org/WBSITE/EXTERNAL/COUNTRIES/AFRICAEXT/GHANAEXTN/0,,menuPK:351978~pagePK:141132~piPK:141109~theSitePK:351952,00.html" TargetMode="External"/><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104.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104.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5.xml"/></Relationships>
</file>

<file path=ppt/slides/_rels/slide5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9.xml"/><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DA7E3DE8-F33D-45B1-94F0-78BE2A72BE15}"/>
              </a:ext>
            </a:extLst>
          </p:cNvPr>
          <p:cNvSpPr>
            <a:spLocks noGrp="1" noChangeArrowheads="1"/>
          </p:cNvSpPr>
          <p:nvPr>
            <p:ph type="ctrTitle"/>
          </p:nvPr>
        </p:nvSpPr>
        <p:spPr>
          <a:xfrm>
            <a:off x="2057400" y="5334000"/>
            <a:ext cx="8305800" cy="1524000"/>
          </a:xfrm>
        </p:spPr>
        <p:txBody>
          <a:bodyPr/>
          <a:lstStyle/>
          <a:p>
            <a:pPr eaLnBrk="1" hangingPunct="1"/>
            <a:r>
              <a:rPr lang="en-US" altLang="en-US" sz="4800"/>
              <a:t>Mission Seminar</a:t>
            </a:r>
          </a:p>
        </p:txBody>
      </p:sp>
      <p:sp>
        <p:nvSpPr>
          <p:cNvPr id="91139" name="Rectangle 3">
            <a:extLst>
              <a:ext uri="{FF2B5EF4-FFF2-40B4-BE49-F238E27FC236}">
                <a16:creationId xmlns:a16="http://schemas.microsoft.com/office/drawing/2014/main" id="{D79F56A5-D63E-4CD4-BCE9-3C6A2510A304}"/>
              </a:ext>
            </a:extLst>
          </p:cNvPr>
          <p:cNvSpPr>
            <a:spLocks noGrp="1" noChangeArrowheads="1"/>
          </p:cNvSpPr>
          <p:nvPr>
            <p:ph type="subTitle" idx="1"/>
          </p:nvPr>
        </p:nvSpPr>
        <p:spPr>
          <a:xfrm>
            <a:off x="5105400" y="0"/>
            <a:ext cx="5562600" cy="1066800"/>
          </a:xfrm>
          <a:solidFill>
            <a:schemeClr val="tx1"/>
          </a:solidFill>
        </p:spPr>
        <p:txBody>
          <a:bodyPr/>
          <a:lstStyle/>
          <a:p>
            <a:pPr eaLnBrk="1" hangingPunct="1">
              <a:lnSpc>
                <a:spcPct val="90000"/>
              </a:lnSpc>
            </a:pPr>
            <a:r>
              <a:rPr lang="en-US" altLang="en-US" sz="2400" dirty="0">
                <a:cs typeface="Arial" panose="020B0604020202020204" pitchFamily="34" charset="0"/>
              </a:rPr>
              <a:t>RMNi.org</a:t>
            </a:r>
          </a:p>
          <a:p>
            <a:pPr algn="r" eaLnBrk="1" hangingPunct="1">
              <a:lnSpc>
                <a:spcPct val="90000"/>
              </a:lnSpc>
            </a:pPr>
            <a:r>
              <a:rPr lang="en-US" altLang="en-US" sz="2400" dirty="0">
                <a:cs typeface="Arial" panose="020B0604020202020204" pitchFamily="34" charset="0"/>
              </a:rPr>
              <a:t>Jim Sutherland, PhD, Director</a:t>
            </a:r>
          </a:p>
        </p:txBody>
      </p:sp>
      <p:pic>
        <p:nvPicPr>
          <p:cNvPr id="3" name="Picture 2">
            <a:extLst>
              <a:ext uri="{FF2B5EF4-FFF2-40B4-BE49-F238E27FC236}">
                <a16:creationId xmlns:a16="http://schemas.microsoft.com/office/drawing/2014/main" id="{BE2FC70D-C7AC-4DD0-A4EC-A7D29D8AF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76200"/>
            <a:ext cx="914400" cy="914400"/>
          </a:xfrm>
          <a:prstGeom prst="rect">
            <a:avLst/>
          </a:prstGeom>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07114CC5-9A55-4B92-809F-3AB9F01052BE}"/>
              </a:ext>
            </a:extLst>
          </p:cNvPr>
          <p:cNvSpPr>
            <a:spLocks noGrp="1" noChangeArrowheads="1"/>
          </p:cNvSpPr>
          <p:nvPr>
            <p:ph type="title"/>
          </p:nvPr>
        </p:nvSpPr>
        <p:spPr>
          <a:xfrm>
            <a:off x="4114800" y="381000"/>
            <a:ext cx="5468938" cy="914400"/>
          </a:xfrm>
        </p:spPr>
        <p:txBody>
          <a:bodyPr/>
          <a:lstStyle/>
          <a:p>
            <a:pPr eaLnBrk="1" hangingPunct="1">
              <a:defRPr/>
            </a:pPr>
            <a:r>
              <a:rPr lang="en-US" b="1">
                <a:solidFill>
                  <a:srgbClr val="000066"/>
                </a:solidFill>
                <a:effectLst>
                  <a:outerShdw blurRad="38100" dist="38100" dir="2700000" algn="tl">
                    <a:srgbClr val="C0C0C0"/>
                  </a:outerShdw>
                </a:effectLst>
              </a:rPr>
              <a:t>Worlds A, B &amp; C</a:t>
            </a:r>
          </a:p>
        </p:txBody>
      </p:sp>
      <p:sp>
        <p:nvSpPr>
          <p:cNvPr id="100355" name="Rectangle 3">
            <a:extLst>
              <a:ext uri="{FF2B5EF4-FFF2-40B4-BE49-F238E27FC236}">
                <a16:creationId xmlns:a16="http://schemas.microsoft.com/office/drawing/2014/main" id="{9777D48F-DFA8-46BD-9427-44249ADED3F9}"/>
              </a:ext>
            </a:extLst>
          </p:cNvPr>
          <p:cNvSpPr>
            <a:spLocks noGrp="1" noChangeArrowheads="1"/>
          </p:cNvSpPr>
          <p:nvPr>
            <p:ph idx="1"/>
          </p:nvPr>
        </p:nvSpPr>
        <p:spPr>
          <a:xfrm>
            <a:off x="2667000" y="1676400"/>
            <a:ext cx="7772400" cy="4738688"/>
          </a:xfrm>
        </p:spPr>
        <p:txBody>
          <a:bodyPr/>
          <a:lstStyle/>
          <a:p>
            <a:pPr eaLnBrk="1" hangingPunct="1">
              <a:lnSpc>
                <a:spcPct val="90000"/>
              </a:lnSpc>
            </a:pPr>
            <a:r>
              <a:rPr lang="en-US" altLang="en-US"/>
              <a:t>World A </a:t>
            </a:r>
          </a:p>
          <a:p>
            <a:pPr lvl="1" eaLnBrk="1" hangingPunct="1">
              <a:lnSpc>
                <a:spcPct val="90000"/>
              </a:lnSpc>
            </a:pPr>
            <a:r>
              <a:rPr lang="en-US" altLang="en-US"/>
              <a:t>The </a:t>
            </a:r>
            <a:r>
              <a:rPr lang="en-US" altLang="en-US">
                <a:solidFill>
                  <a:schemeClr val="bg2"/>
                </a:solidFill>
              </a:rPr>
              <a:t>unevangelize</a:t>
            </a:r>
            <a:r>
              <a:rPr lang="en-US" altLang="en-US"/>
              <a:t>d world</a:t>
            </a:r>
          </a:p>
          <a:p>
            <a:pPr lvl="2" eaLnBrk="1" hangingPunct="1">
              <a:lnSpc>
                <a:spcPct val="90000"/>
              </a:lnSpc>
            </a:pPr>
            <a:r>
              <a:rPr lang="en-US" altLang="en-US"/>
              <a:t>=2,026,696,000 as of mid-2010, or </a:t>
            </a:r>
            <a:r>
              <a:rPr lang="en-US" altLang="en-US">
                <a:solidFill>
                  <a:schemeClr val="bg2"/>
                </a:solidFill>
              </a:rPr>
              <a:t>29</a:t>
            </a:r>
            <a:r>
              <a:rPr lang="en-US" altLang="en-US"/>
              <a:t>% of Earth’s  population</a:t>
            </a:r>
          </a:p>
          <a:p>
            <a:pPr eaLnBrk="1" hangingPunct="1">
              <a:lnSpc>
                <a:spcPct val="90000"/>
              </a:lnSpc>
            </a:pPr>
            <a:r>
              <a:rPr lang="en-US" altLang="en-US"/>
              <a:t>World B</a:t>
            </a:r>
          </a:p>
          <a:p>
            <a:pPr lvl="1" eaLnBrk="1" hangingPunct="1">
              <a:lnSpc>
                <a:spcPct val="90000"/>
              </a:lnSpc>
            </a:pPr>
            <a:r>
              <a:rPr lang="en-US" altLang="en-US"/>
              <a:t>The </a:t>
            </a:r>
            <a:r>
              <a:rPr lang="en-US" altLang="en-US">
                <a:solidFill>
                  <a:schemeClr val="bg2"/>
                </a:solidFill>
              </a:rPr>
              <a:t>evangelized non-Christian</a:t>
            </a:r>
            <a:r>
              <a:rPr lang="en-US" altLang="en-US"/>
              <a:t> world</a:t>
            </a:r>
          </a:p>
          <a:p>
            <a:pPr lvl="2" eaLnBrk="1" hangingPunct="1">
              <a:lnSpc>
                <a:spcPct val="90000"/>
              </a:lnSpc>
            </a:pPr>
            <a:r>
              <a:rPr lang="en-US" altLang="en-US"/>
              <a:t>= 2,587,410,000 in mid-2010, or </a:t>
            </a:r>
            <a:r>
              <a:rPr lang="en-US" altLang="en-US">
                <a:solidFill>
                  <a:schemeClr val="bg2"/>
                </a:solidFill>
              </a:rPr>
              <a:t>38</a:t>
            </a:r>
            <a:r>
              <a:rPr lang="en-US" altLang="en-US"/>
              <a:t>%</a:t>
            </a:r>
          </a:p>
          <a:p>
            <a:pPr eaLnBrk="1" hangingPunct="1">
              <a:lnSpc>
                <a:spcPct val="90000"/>
              </a:lnSpc>
            </a:pPr>
            <a:r>
              <a:rPr lang="en-US" altLang="en-US"/>
              <a:t>World C</a:t>
            </a:r>
          </a:p>
          <a:p>
            <a:pPr lvl="1" eaLnBrk="1" hangingPunct="1">
              <a:lnSpc>
                <a:spcPct val="90000"/>
              </a:lnSpc>
            </a:pPr>
            <a:r>
              <a:rPr lang="en-US" altLang="en-US"/>
              <a:t>The </a:t>
            </a:r>
            <a:r>
              <a:rPr lang="en-US" altLang="en-US">
                <a:solidFill>
                  <a:schemeClr val="bg2"/>
                </a:solidFill>
              </a:rPr>
              <a:t>Christian</a:t>
            </a:r>
            <a:r>
              <a:rPr lang="en-US" altLang="en-US"/>
              <a:t> world</a:t>
            </a:r>
          </a:p>
          <a:p>
            <a:pPr lvl="2" eaLnBrk="1" hangingPunct="1">
              <a:lnSpc>
                <a:spcPct val="90000"/>
              </a:lnSpc>
            </a:pPr>
            <a:r>
              <a:rPr lang="en-US" altLang="en-US"/>
              <a:t>=2,292,454,000 in mid-2010 or </a:t>
            </a:r>
            <a:r>
              <a:rPr lang="en-US" altLang="en-US">
                <a:solidFill>
                  <a:schemeClr val="bg2"/>
                </a:solidFill>
              </a:rPr>
              <a:t>33</a:t>
            </a:r>
            <a:r>
              <a:rPr lang="en-US" altLang="en-US"/>
              <a:t>%</a:t>
            </a:r>
          </a:p>
          <a:p>
            <a:pPr eaLnBrk="1" hangingPunct="1"/>
            <a:r>
              <a:rPr lang="en-US" altLang="en-US" sz="1200"/>
              <a:t>Source:</a:t>
            </a:r>
            <a:r>
              <a:rPr lang="en-US" altLang="en-US" sz="1200">
                <a:latin typeface="Gill Sans MT" panose="020B0502020104020203" pitchFamily="34" charset="0"/>
              </a:rPr>
              <a:t>  David Barrett, Todd Johnson &amp; Peter Crossing,  “Status of Global Mission, 2010, in Context of 20</a:t>
            </a:r>
            <a:r>
              <a:rPr lang="en-US" altLang="en-US" sz="1200" baseline="30000">
                <a:latin typeface="Gill Sans MT" panose="020B0502020104020203" pitchFamily="34" charset="0"/>
              </a:rPr>
              <a:t>th</a:t>
            </a:r>
            <a:r>
              <a:rPr lang="en-US" altLang="en-US" sz="1200">
                <a:latin typeface="Gill Sans MT" panose="020B0502020104020203" pitchFamily="34" charset="0"/>
              </a:rPr>
              <a:t> and 21</a:t>
            </a:r>
            <a:r>
              <a:rPr lang="en-US" altLang="en-US" sz="1200" baseline="30000">
                <a:latin typeface="Gill Sans MT" panose="020B0502020104020203" pitchFamily="34" charset="0"/>
              </a:rPr>
              <a:t>st</a:t>
            </a:r>
            <a:r>
              <a:rPr lang="en-US" altLang="en-US" sz="1200">
                <a:latin typeface="Gill Sans MT" panose="020B0502020104020203" pitchFamily="34" charset="0"/>
              </a:rPr>
              <a:t> Centuries,” </a:t>
            </a:r>
            <a:r>
              <a:rPr lang="en-US" altLang="en-US" sz="1200" i="1">
                <a:latin typeface="Gill Sans MT" panose="020B0502020104020203" pitchFamily="34" charset="0"/>
              </a:rPr>
              <a:t>Int’l Bulletin of Missionary Research</a:t>
            </a:r>
            <a:r>
              <a:rPr lang="en-US" altLang="en-US" sz="1200">
                <a:latin typeface="Gill Sans MT" panose="020B0502020104020203" pitchFamily="34" charset="0"/>
              </a:rPr>
              <a:t>,  Jan. 2010, p. 36.</a:t>
            </a:r>
          </a:p>
          <a:p>
            <a:pPr lvl="1" eaLnBrk="1" hangingPunct="1">
              <a:lnSpc>
                <a:spcPct val="90000"/>
              </a:lnSpc>
              <a:buFontTx/>
              <a:buNone/>
            </a:pPr>
            <a:endParaRPr lang="en-US" altLang="en-US"/>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Content Placeholder 4">
            <a:extLst>
              <a:ext uri="{FF2B5EF4-FFF2-40B4-BE49-F238E27FC236}">
                <a16:creationId xmlns:a16="http://schemas.microsoft.com/office/drawing/2014/main" id="{504E2348-B1F3-4674-A97B-EB4C27EAC99A}"/>
              </a:ext>
            </a:extLst>
          </p:cNvPr>
          <p:cNvPicPr>
            <a:picLocks noChangeAspect="1"/>
          </p:cNvPicPr>
          <p:nvPr/>
        </p:nvPicPr>
        <p:blipFill>
          <a:blip r:embed="rId3">
            <a:extLst>
              <a:ext uri="{28A0092B-C50C-407E-A947-70E740481C1C}">
                <a14:useLocalDpi xmlns:a14="http://schemas.microsoft.com/office/drawing/2010/main" val="0"/>
              </a:ext>
            </a:extLst>
          </a:blip>
          <a:srcRect t="12512"/>
          <a:stretch>
            <a:fillRect/>
          </a:stretch>
        </p:blipFill>
        <p:spPr bwMode="auto">
          <a:xfrm>
            <a:off x="1519238" y="1874838"/>
            <a:ext cx="914876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6">
            <a:extLst>
              <a:ext uri="{FF2B5EF4-FFF2-40B4-BE49-F238E27FC236}">
                <a16:creationId xmlns:a16="http://schemas.microsoft.com/office/drawing/2014/main" id="{AA061CFB-E944-428F-A98D-C61A05572742}"/>
              </a:ext>
            </a:extLst>
          </p:cNvPr>
          <p:cNvSpPr>
            <a:spLocks noChangeArrowheads="1"/>
          </p:cNvSpPr>
          <p:nvPr/>
        </p:nvSpPr>
        <p:spPr bwMode="auto">
          <a:xfrm>
            <a:off x="6092825" y="6119814"/>
            <a:ext cx="4572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eaLnBrk="1" hangingPunct="1"/>
            <a:r>
              <a:rPr lang="en-US" altLang="en-US" sz="1400">
                <a:solidFill>
                  <a:srgbClr val="000000"/>
                </a:solidFill>
                <a:latin typeface="Arial" panose="020B0604020202020204" pitchFamily="34" charset="0"/>
                <a:cs typeface="Arial" panose="020B0604020202020204" pitchFamily="34" charset="0"/>
              </a:rPr>
              <a:t>Todd M. Johnson, Kenneth R. Ross, eds., </a:t>
            </a:r>
            <a:r>
              <a:rPr lang="en-US" altLang="en-US" sz="1400" i="1">
                <a:solidFill>
                  <a:srgbClr val="000000"/>
                </a:solidFill>
                <a:latin typeface="Arial" panose="020B0604020202020204" pitchFamily="34" charset="0"/>
                <a:cs typeface="Arial" panose="020B0604020202020204" pitchFamily="34" charset="0"/>
              </a:rPr>
              <a:t>Atlas of Global Christianity</a:t>
            </a:r>
            <a:r>
              <a:rPr lang="en-US" altLang="en-US" sz="1400">
                <a:solidFill>
                  <a:srgbClr val="000000"/>
                </a:solidFill>
                <a:latin typeface="Arial" panose="020B0604020202020204" pitchFamily="34" charset="0"/>
                <a:cs typeface="Arial" panose="020B0604020202020204" pitchFamily="34" charset="0"/>
              </a:rPr>
              <a:t>, 2009, pp. 312-13, ISBN: 9780748632671</a:t>
            </a:r>
          </a:p>
        </p:txBody>
      </p:sp>
      <p:sp>
        <p:nvSpPr>
          <p:cNvPr id="9" name="Title 8">
            <a:extLst>
              <a:ext uri="{FF2B5EF4-FFF2-40B4-BE49-F238E27FC236}">
                <a16:creationId xmlns:a16="http://schemas.microsoft.com/office/drawing/2014/main" id="{5B2265C6-D273-45E3-B2EB-754A4CE8CF83}"/>
              </a:ext>
            </a:extLst>
          </p:cNvPr>
          <p:cNvSpPr>
            <a:spLocks noGrp="1"/>
          </p:cNvSpPr>
          <p:nvPr>
            <p:ph type="title"/>
          </p:nvPr>
        </p:nvSpPr>
        <p:spPr>
          <a:xfrm>
            <a:off x="3581400" y="457200"/>
            <a:ext cx="6553200" cy="642938"/>
          </a:xfrm>
        </p:spPr>
        <p:txBody>
          <a:bodyPr/>
          <a:lstStyle/>
          <a:p>
            <a:pPr>
              <a:defRPr/>
            </a:pPr>
            <a:r>
              <a:rPr lang="en-US" sz="4400" kern="1200" dirty="0">
                <a:solidFill>
                  <a:prstClr val="black"/>
                </a:solidFill>
                <a:latin typeface="Calibri"/>
              </a:rPr>
              <a:t>Worlds A, B &amp; C, 2010</a:t>
            </a:r>
            <a:endParaRPr lang="en-US" dirty="0"/>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3E2F8693-847C-4C9C-B978-2F8B9A6593F8}"/>
              </a:ext>
            </a:extLst>
          </p:cNvPr>
          <p:cNvSpPr>
            <a:spLocks noGrp="1" noChangeArrowheads="1"/>
          </p:cNvSpPr>
          <p:nvPr>
            <p:ph type="title" idx="4294967295"/>
          </p:nvPr>
        </p:nvSpPr>
        <p:spPr>
          <a:xfrm>
            <a:off x="2571750" y="381000"/>
            <a:ext cx="8077200" cy="1143000"/>
          </a:xfrm>
          <a:noFill/>
        </p:spPr>
        <p:txBody>
          <a:bodyPr/>
          <a:lstStyle/>
          <a:p>
            <a:pPr eaLnBrk="1" hangingPunct="1"/>
            <a:r>
              <a:rPr lang="en-US" altLang="en-US" sz="3200" dirty="0">
                <a:solidFill>
                  <a:schemeClr val="tx1"/>
                </a:solidFill>
              </a:rPr>
              <a:t>World Religions by Percentage and Size of World Population--2010</a:t>
            </a:r>
          </a:p>
        </p:txBody>
      </p:sp>
      <p:sp>
        <p:nvSpPr>
          <p:cNvPr id="195589" name="TextBox 5">
            <a:extLst>
              <a:ext uri="{FF2B5EF4-FFF2-40B4-BE49-F238E27FC236}">
                <a16:creationId xmlns:a16="http://schemas.microsoft.com/office/drawing/2014/main" id="{C15FEC6C-E2F5-46EF-91BA-14E899FED1FD}"/>
              </a:ext>
            </a:extLst>
          </p:cNvPr>
          <p:cNvSpPr txBox="1">
            <a:spLocks noChangeArrowheads="1"/>
          </p:cNvSpPr>
          <p:nvPr/>
        </p:nvSpPr>
        <p:spPr bwMode="auto">
          <a:xfrm>
            <a:off x="2286000" y="6096000"/>
            <a:ext cx="8001000" cy="738188"/>
          </a:xfrm>
          <a:prstGeom prst="rect">
            <a:avLst/>
          </a:prstGeom>
          <a:noFill/>
          <a:ln w="9525">
            <a:noFill/>
            <a:miter lim="800000"/>
            <a:headEnd/>
            <a:tailEnd/>
          </a:ln>
        </p:spPr>
        <p:txBody>
          <a:bodyPr>
            <a:spAutoFit/>
          </a:bodyPr>
          <a:lstStyle/>
          <a:p>
            <a:pPr>
              <a:defRPr/>
            </a:pPr>
            <a:r>
              <a:rPr lang="en-US" sz="1400" dirty="0"/>
              <a:t>Source:  David Barrett, Todd Johnson &amp; Peter Crossing,  “Status of Global Mission, 2010, in Context of 20</a:t>
            </a:r>
            <a:r>
              <a:rPr lang="en-US" sz="1400" baseline="30000" dirty="0"/>
              <a:t>th</a:t>
            </a:r>
            <a:r>
              <a:rPr lang="en-US" sz="1400" dirty="0"/>
              <a:t> and 21</a:t>
            </a:r>
            <a:r>
              <a:rPr lang="en-US" sz="1400" baseline="30000" dirty="0"/>
              <a:t>st</a:t>
            </a:r>
            <a:r>
              <a:rPr lang="en-US" sz="1400" dirty="0"/>
              <a:t> Centuries,” </a:t>
            </a:r>
            <a:r>
              <a:rPr lang="en-US" sz="1400" i="1" dirty="0"/>
              <a:t>Int’l Bulletin of Missionary Research</a:t>
            </a:r>
            <a:r>
              <a:rPr lang="en-US" sz="1400" dirty="0"/>
              <a:t>,  Jan. 2010, p. 36.</a:t>
            </a:r>
          </a:p>
          <a:p>
            <a:pPr>
              <a:defRPr/>
            </a:pPr>
            <a:r>
              <a:rPr lang="en-US" sz="1400" kern="0" dirty="0">
                <a:solidFill>
                  <a:srgbClr val="000000"/>
                </a:solidFill>
              </a:rPr>
              <a:t>.</a:t>
            </a:r>
            <a:endParaRPr lang="en-US" sz="1400" dirty="0"/>
          </a:p>
        </p:txBody>
      </p:sp>
      <p:graphicFrame>
        <p:nvGraphicFramePr>
          <p:cNvPr id="9" name="Table 8">
            <a:extLst>
              <a:ext uri="{FF2B5EF4-FFF2-40B4-BE49-F238E27FC236}">
                <a16:creationId xmlns:a16="http://schemas.microsoft.com/office/drawing/2014/main" id="{B58EDBDB-FC3D-4145-8F73-8A6532E0C8B3}"/>
              </a:ext>
            </a:extLst>
          </p:cNvPr>
          <p:cNvGraphicFramePr>
            <a:graphicFrameLocks noGrp="1"/>
          </p:cNvGraphicFramePr>
          <p:nvPr/>
        </p:nvGraphicFramePr>
        <p:xfrm>
          <a:off x="6553200" y="2057400"/>
          <a:ext cx="3962400" cy="3809997"/>
        </p:xfrm>
        <a:graphic>
          <a:graphicData uri="http://schemas.openxmlformats.org/drawingml/2006/table">
            <a:tbl>
              <a:tblPr/>
              <a:tblGrid>
                <a:gridCol w="2438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423333">
                <a:tc>
                  <a:txBody>
                    <a:bodyPr/>
                    <a:lstStyle/>
                    <a:p>
                      <a:pPr algn="l" fontAlgn="b"/>
                      <a:r>
                        <a:rPr lang="en-US" sz="2000" b="0" i="0" u="none" strike="noStrike" dirty="0">
                          <a:solidFill>
                            <a:srgbClr val="000000"/>
                          </a:solidFill>
                          <a:latin typeface="Calibri"/>
                        </a:rPr>
                        <a:t>Christians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2,292,454,000</a:t>
                      </a:r>
                    </a:p>
                  </a:txBody>
                  <a:tcPr marL="0" marR="0" marT="0" marB="0" anchor="b">
                    <a:lnL>
                      <a:noFill/>
                    </a:lnL>
                    <a:lnR>
                      <a:noFill/>
                    </a:lnR>
                    <a:lnT>
                      <a:noFill/>
                    </a:lnT>
                    <a:lnB>
                      <a:noFill/>
                    </a:lnB>
                  </a:tcPr>
                </a:tc>
                <a:extLst>
                  <a:ext uri="{0D108BD9-81ED-4DB2-BD59-A6C34878D82A}">
                    <a16:rowId xmlns:a16="http://schemas.microsoft.com/office/drawing/2014/main" val="10000"/>
                  </a:ext>
                </a:extLst>
              </a:tr>
              <a:tr h="423333">
                <a:tc>
                  <a:txBody>
                    <a:bodyPr/>
                    <a:lstStyle/>
                    <a:p>
                      <a:pPr algn="l" fontAlgn="b"/>
                      <a:r>
                        <a:rPr lang="en-US" sz="2000" b="0" i="0" u="none" strike="noStrike" dirty="0">
                          <a:solidFill>
                            <a:srgbClr val="000000"/>
                          </a:solidFill>
                          <a:latin typeface="Calibri"/>
                        </a:rPr>
                        <a:t>Muslims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1,549,444,000</a:t>
                      </a:r>
                    </a:p>
                  </a:txBody>
                  <a:tcPr marL="0" marR="0" marT="0" marB="0" anchor="b">
                    <a:lnL>
                      <a:noFill/>
                    </a:lnL>
                    <a:lnR>
                      <a:noFill/>
                    </a:lnR>
                    <a:lnT>
                      <a:noFill/>
                    </a:lnT>
                    <a:lnB>
                      <a:noFill/>
                    </a:lnB>
                  </a:tcPr>
                </a:tc>
                <a:extLst>
                  <a:ext uri="{0D108BD9-81ED-4DB2-BD59-A6C34878D82A}">
                    <a16:rowId xmlns:a16="http://schemas.microsoft.com/office/drawing/2014/main" val="10001"/>
                  </a:ext>
                </a:extLst>
              </a:tr>
              <a:tr h="423333">
                <a:tc>
                  <a:txBody>
                    <a:bodyPr/>
                    <a:lstStyle/>
                    <a:p>
                      <a:pPr algn="l" fontAlgn="b"/>
                      <a:r>
                        <a:rPr lang="en-US" sz="2000" b="0" i="0" u="none" strike="noStrike">
                          <a:solidFill>
                            <a:srgbClr val="000000"/>
                          </a:solidFill>
                          <a:latin typeface="Calibri"/>
                        </a:rPr>
                        <a:t>Hindus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948,507,000</a:t>
                      </a:r>
                    </a:p>
                  </a:txBody>
                  <a:tcPr marL="0" marR="0" marT="0" marB="0" anchor="b">
                    <a:lnL>
                      <a:noFill/>
                    </a:lnL>
                    <a:lnR>
                      <a:noFill/>
                    </a:lnR>
                    <a:lnT>
                      <a:noFill/>
                    </a:lnT>
                    <a:lnB>
                      <a:noFill/>
                    </a:lnB>
                  </a:tcPr>
                </a:tc>
                <a:extLst>
                  <a:ext uri="{0D108BD9-81ED-4DB2-BD59-A6C34878D82A}">
                    <a16:rowId xmlns:a16="http://schemas.microsoft.com/office/drawing/2014/main" val="10002"/>
                  </a:ext>
                </a:extLst>
              </a:tr>
              <a:tr h="423333">
                <a:tc>
                  <a:txBody>
                    <a:bodyPr/>
                    <a:lstStyle/>
                    <a:p>
                      <a:pPr algn="l" fontAlgn="b"/>
                      <a:r>
                        <a:rPr lang="en-US" sz="2000" b="0" i="0" u="none" strike="noStrike">
                          <a:solidFill>
                            <a:srgbClr val="000000"/>
                          </a:solidFill>
                          <a:latin typeface="Calibri"/>
                        </a:rPr>
                        <a:t>Nonreligious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639,852,000</a:t>
                      </a:r>
                    </a:p>
                  </a:txBody>
                  <a:tcPr marL="0" marR="0" marT="0" marB="0" anchor="b">
                    <a:lnL>
                      <a:noFill/>
                    </a:lnL>
                    <a:lnR>
                      <a:noFill/>
                    </a:lnR>
                    <a:lnT>
                      <a:noFill/>
                    </a:lnT>
                    <a:lnB>
                      <a:noFill/>
                    </a:lnB>
                  </a:tcPr>
                </a:tc>
                <a:extLst>
                  <a:ext uri="{0D108BD9-81ED-4DB2-BD59-A6C34878D82A}">
                    <a16:rowId xmlns:a16="http://schemas.microsoft.com/office/drawing/2014/main" val="10003"/>
                  </a:ext>
                </a:extLst>
              </a:tr>
              <a:tr h="423333">
                <a:tc>
                  <a:txBody>
                    <a:bodyPr/>
                    <a:lstStyle/>
                    <a:p>
                      <a:pPr algn="l" fontAlgn="b"/>
                      <a:r>
                        <a:rPr lang="en-US" sz="2000" b="0" i="0" u="none" strike="noStrike" dirty="0">
                          <a:solidFill>
                            <a:srgbClr val="000000"/>
                          </a:solidFill>
                          <a:latin typeface="Calibri"/>
                        </a:rPr>
                        <a:t>Buddhists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468,736,000</a:t>
                      </a:r>
                    </a:p>
                  </a:txBody>
                  <a:tcPr marL="0" marR="0" marT="0" marB="0" anchor="b">
                    <a:lnL>
                      <a:noFill/>
                    </a:lnL>
                    <a:lnR>
                      <a:noFill/>
                    </a:lnR>
                    <a:lnT>
                      <a:noFill/>
                    </a:lnT>
                    <a:lnB>
                      <a:noFill/>
                    </a:lnB>
                  </a:tcPr>
                </a:tc>
                <a:extLst>
                  <a:ext uri="{0D108BD9-81ED-4DB2-BD59-A6C34878D82A}">
                    <a16:rowId xmlns:a16="http://schemas.microsoft.com/office/drawing/2014/main" val="10004"/>
                  </a:ext>
                </a:extLst>
              </a:tr>
              <a:tr h="423333">
                <a:tc>
                  <a:txBody>
                    <a:bodyPr/>
                    <a:lstStyle/>
                    <a:p>
                      <a:pPr algn="l" fontAlgn="b"/>
                      <a:r>
                        <a:rPr lang="en-US" sz="2000" b="0" i="0" u="none" strike="noStrike" dirty="0">
                          <a:solidFill>
                            <a:srgbClr val="000000"/>
                          </a:solidFill>
                          <a:latin typeface="Calibri"/>
                        </a:rPr>
                        <a:t>Chinese</a:t>
                      </a:r>
                      <a:r>
                        <a:rPr lang="en-US" sz="2000" b="0" i="0" u="none" strike="noStrike" baseline="0" dirty="0">
                          <a:solidFill>
                            <a:srgbClr val="000000"/>
                          </a:solidFill>
                          <a:latin typeface="Calibri"/>
                        </a:rPr>
                        <a:t> folk religionists</a:t>
                      </a:r>
                      <a:endParaRPr lang="en-US" sz="2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458,316,000</a:t>
                      </a:r>
                    </a:p>
                  </a:txBody>
                  <a:tcPr marL="0" marR="0" marT="0" marB="0" anchor="b">
                    <a:lnL>
                      <a:noFill/>
                    </a:lnL>
                    <a:lnR>
                      <a:noFill/>
                    </a:lnR>
                    <a:lnT>
                      <a:noFill/>
                    </a:lnT>
                    <a:lnB>
                      <a:noFill/>
                    </a:lnB>
                  </a:tcPr>
                </a:tc>
                <a:extLst>
                  <a:ext uri="{0D108BD9-81ED-4DB2-BD59-A6C34878D82A}">
                    <a16:rowId xmlns:a16="http://schemas.microsoft.com/office/drawing/2014/main" val="10005"/>
                  </a:ext>
                </a:extLst>
              </a:tr>
              <a:tr h="423333">
                <a:tc>
                  <a:txBody>
                    <a:bodyPr/>
                    <a:lstStyle/>
                    <a:p>
                      <a:pPr algn="l" fontAlgn="b"/>
                      <a:r>
                        <a:rPr lang="en-US" sz="2000" b="0" i="0" u="none" strike="noStrike">
                          <a:solidFill>
                            <a:srgbClr val="000000"/>
                          </a:solidFill>
                          <a:latin typeface="Calibri"/>
                        </a:rPr>
                        <a:t>Ethnoreligionists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261,429,000</a:t>
                      </a:r>
                    </a:p>
                  </a:txBody>
                  <a:tcPr marL="0" marR="0" marT="0" marB="0" anchor="b">
                    <a:lnL>
                      <a:noFill/>
                    </a:lnL>
                    <a:lnR>
                      <a:noFill/>
                    </a:lnR>
                    <a:lnT>
                      <a:noFill/>
                    </a:lnT>
                    <a:lnB>
                      <a:noFill/>
                    </a:lnB>
                  </a:tcPr>
                </a:tc>
                <a:extLst>
                  <a:ext uri="{0D108BD9-81ED-4DB2-BD59-A6C34878D82A}">
                    <a16:rowId xmlns:a16="http://schemas.microsoft.com/office/drawing/2014/main" val="10006"/>
                  </a:ext>
                </a:extLst>
              </a:tr>
              <a:tr h="423333">
                <a:tc>
                  <a:txBody>
                    <a:bodyPr/>
                    <a:lstStyle/>
                    <a:p>
                      <a:pPr algn="l" fontAlgn="b"/>
                      <a:r>
                        <a:rPr lang="en-US" sz="2000" b="0" i="0" u="none" strike="noStrike">
                          <a:solidFill>
                            <a:srgbClr val="000000"/>
                          </a:solidFill>
                          <a:latin typeface="Calibri"/>
                        </a:rPr>
                        <a:t>Atheists</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138,532,000</a:t>
                      </a:r>
                    </a:p>
                  </a:txBody>
                  <a:tcPr marL="0" marR="0" marT="0" marB="0" anchor="b">
                    <a:lnL>
                      <a:noFill/>
                    </a:lnL>
                    <a:lnR>
                      <a:noFill/>
                    </a:lnR>
                    <a:lnT>
                      <a:noFill/>
                    </a:lnT>
                    <a:lnB>
                      <a:noFill/>
                    </a:lnB>
                  </a:tcPr>
                </a:tc>
                <a:extLst>
                  <a:ext uri="{0D108BD9-81ED-4DB2-BD59-A6C34878D82A}">
                    <a16:rowId xmlns:a16="http://schemas.microsoft.com/office/drawing/2014/main" val="10007"/>
                  </a:ext>
                </a:extLst>
              </a:tr>
              <a:tr h="423333">
                <a:tc>
                  <a:txBody>
                    <a:bodyPr/>
                    <a:lstStyle/>
                    <a:p>
                      <a:pPr algn="l" fontAlgn="b"/>
                      <a:r>
                        <a:rPr lang="en-US" sz="2000" b="0" i="0" u="none" strike="noStrike" dirty="0">
                          <a:solidFill>
                            <a:srgbClr val="000000"/>
                          </a:solidFill>
                          <a:latin typeface="Calibri"/>
                        </a:rPr>
                        <a:t>Other</a:t>
                      </a:r>
                    </a:p>
                  </a:txBody>
                  <a:tcPr marL="0" marR="0" marT="0" marB="0" anchor="b">
                    <a:lnL>
                      <a:noFill/>
                    </a:lnL>
                    <a:lnR>
                      <a:noFill/>
                    </a:lnR>
                    <a:lnT>
                      <a:noFill/>
                    </a:lnT>
                    <a:lnB>
                      <a:noFill/>
                    </a:lnB>
                  </a:tcPr>
                </a:tc>
                <a:tc>
                  <a:txBody>
                    <a:bodyPr/>
                    <a:lstStyle/>
                    <a:p>
                      <a:pPr algn="r" fontAlgn="b"/>
                      <a:r>
                        <a:rPr lang="en-US" sz="2000" b="0" i="0" u="none" strike="noStrike" dirty="0">
                          <a:solidFill>
                            <a:srgbClr val="000000"/>
                          </a:solidFill>
                          <a:latin typeface="Calibri"/>
                        </a:rPr>
                        <a:t>149,290,000</a:t>
                      </a:r>
                    </a:p>
                  </a:txBody>
                  <a:tcPr marL="0" marR="0" marT="0" marB="0" anchor="b">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102423" name="TextBox 9">
            <a:extLst>
              <a:ext uri="{FF2B5EF4-FFF2-40B4-BE49-F238E27FC236}">
                <a16:creationId xmlns:a16="http://schemas.microsoft.com/office/drawing/2014/main" id="{B77D895E-9D1C-4E29-9D37-FF3021D563AF}"/>
              </a:ext>
            </a:extLst>
          </p:cNvPr>
          <p:cNvSpPr txBox="1">
            <a:spLocks noChangeArrowheads="1"/>
          </p:cNvSpPr>
          <p:nvPr/>
        </p:nvSpPr>
        <p:spPr bwMode="auto">
          <a:xfrm>
            <a:off x="6503988" y="1685926"/>
            <a:ext cx="4011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eaLnBrk="1" hangingPunct="1"/>
            <a:r>
              <a:rPr lang="en-US" altLang="en-US" b="1">
                <a:latin typeface="Calibri" panose="020F0502020204030204" pitchFamily="34" charset="0"/>
                <a:cs typeface="Arial" panose="020B0604020202020204" pitchFamily="34" charset="0"/>
              </a:rPr>
              <a:t>World Religions by Population</a:t>
            </a:r>
          </a:p>
        </p:txBody>
      </p:sp>
      <p:graphicFrame>
        <p:nvGraphicFramePr>
          <p:cNvPr id="10" name="Chart 9">
            <a:extLst>
              <a:ext uri="{FF2B5EF4-FFF2-40B4-BE49-F238E27FC236}">
                <a16:creationId xmlns:a16="http://schemas.microsoft.com/office/drawing/2014/main" id="{300EF8DB-5B5B-4021-BD32-C89DFAB23F1A}"/>
              </a:ext>
            </a:extLst>
          </p:cNvPr>
          <p:cNvGraphicFramePr>
            <a:graphicFrameLocks/>
          </p:cNvGraphicFramePr>
          <p:nvPr/>
        </p:nvGraphicFramePr>
        <p:xfrm>
          <a:off x="1676400" y="1685926"/>
          <a:ext cx="4827250" cy="41052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2FE7-1F59-4675-AC89-CE43398D0F79}"/>
              </a:ext>
            </a:extLst>
          </p:cNvPr>
          <p:cNvSpPr>
            <a:spLocks noGrp="1"/>
          </p:cNvSpPr>
          <p:nvPr>
            <p:ph type="title"/>
          </p:nvPr>
        </p:nvSpPr>
        <p:spPr/>
        <p:txBody>
          <a:bodyPr/>
          <a:lstStyle/>
          <a:p>
            <a:pPr>
              <a:defRPr/>
            </a:pPr>
            <a:r>
              <a:rPr lang="en-US" dirty="0"/>
              <a:t>Spectrum of Missionaries</a:t>
            </a:r>
          </a:p>
        </p:txBody>
      </p:sp>
      <p:sp>
        <p:nvSpPr>
          <p:cNvPr id="103427" name="Content Placeholder 2">
            <a:extLst>
              <a:ext uri="{FF2B5EF4-FFF2-40B4-BE49-F238E27FC236}">
                <a16:creationId xmlns:a16="http://schemas.microsoft.com/office/drawing/2014/main" id="{563CC71A-A9CF-43A2-B953-7B2C70B3E4EC}"/>
              </a:ext>
            </a:extLst>
          </p:cNvPr>
          <p:cNvSpPr>
            <a:spLocks noGrp="1"/>
          </p:cNvSpPr>
          <p:nvPr>
            <p:ph idx="1"/>
          </p:nvPr>
        </p:nvSpPr>
        <p:spPr>
          <a:xfrm>
            <a:off x="1828800" y="1143000"/>
            <a:ext cx="8534400" cy="5181600"/>
          </a:xfrm>
        </p:spPr>
        <p:txBody>
          <a:bodyPr/>
          <a:lstStyle/>
          <a:p>
            <a:r>
              <a:rPr lang="en-US" altLang="en-US"/>
              <a:t>M-1   Frontier missionaries—to World A</a:t>
            </a:r>
          </a:p>
          <a:p>
            <a:r>
              <a:rPr lang="en-US" altLang="en-US"/>
              <a:t>M-2   To non-Christians—to World B</a:t>
            </a:r>
          </a:p>
          <a:p>
            <a:r>
              <a:rPr lang="en-US" altLang="en-US"/>
              <a:t>M-3   Foreign missionaries—to World C</a:t>
            </a:r>
          </a:p>
          <a:p>
            <a:r>
              <a:rPr lang="en-US" altLang="en-US"/>
              <a:t>M-4   Cross-cultural home missionaries</a:t>
            </a:r>
          </a:p>
          <a:p>
            <a:r>
              <a:rPr lang="en-US" altLang="en-US"/>
              <a:t>M-5   Home missionaries—near culture</a:t>
            </a:r>
          </a:p>
          <a:p>
            <a:r>
              <a:rPr lang="en-US" altLang="en-US"/>
              <a:t>M-6   Pastoral workers--pastors, 					deacons, preachers, chaplains</a:t>
            </a:r>
          </a:p>
          <a:p>
            <a:r>
              <a:rPr lang="en-US" altLang="en-US"/>
              <a:t>M-7  Great Commission Christians-laymen</a:t>
            </a:r>
          </a:p>
          <a:p>
            <a:r>
              <a:rPr lang="en-US" altLang="en-US"/>
              <a:t>M-8  Disobedient &amp; nominal Christians</a:t>
            </a:r>
          </a:p>
          <a:p>
            <a:pPr>
              <a:buFont typeface="Wingdings" panose="05000000000000000000" pitchFamily="2" charset="2"/>
              <a:buNone/>
            </a:pPr>
            <a:r>
              <a:rPr lang="en-US" altLang="en-US"/>
              <a:t>  </a:t>
            </a:r>
            <a:r>
              <a:rPr lang="en-US" altLang="en-US" sz="1600"/>
              <a:t>David Barrett &amp; Todd Johnson, </a:t>
            </a:r>
            <a:r>
              <a:rPr lang="en-US" altLang="en-US" sz="1600" i="1"/>
              <a:t>World Christian Trends AD 30-AD 2200, </a:t>
            </a:r>
            <a:r>
              <a:rPr lang="en-US" altLang="en-US" sz="1600"/>
              <a:t>p. 31.</a:t>
            </a: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a:extLst>
              <a:ext uri="{FF2B5EF4-FFF2-40B4-BE49-F238E27FC236}">
                <a16:creationId xmlns:a16="http://schemas.microsoft.com/office/drawing/2014/main" id="{0452748B-7FD8-4CD7-939B-B8608F760CA3}"/>
              </a:ext>
            </a:extLst>
          </p:cNvPr>
          <p:cNvSpPr>
            <a:spLocks noGrp="1" noChangeArrowheads="1"/>
          </p:cNvSpPr>
          <p:nvPr>
            <p:ph type="title" idx="4294967295"/>
          </p:nvPr>
        </p:nvSpPr>
        <p:spPr>
          <a:xfrm>
            <a:off x="4114800" y="533400"/>
            <a:ext cx="5867400" cy="533400"/>
          </a:xfrm>
        </p:spPr>
        <p:txBody>
          <a:bodyPr/>
          <a:lstStyle/>
          <a:p>
            <a:pPr eaLnBrk="1" hangingPunct="1"/>
            <a:r>
              <a:rPr lang="en-US" altLang="en-US" sz="3200">
                <a:solidFill>
                  <a:srgbClr val="000066"/>
                </a:solidFill>
              </a:rPr>
              <a:t>“Great Commission Christians”</a:t>
            </a:r>
          </a:p>
        </p:txBody>
      </p:sp>
      <p:sp>
        <p:nvSpPr>
          <p:cNvPr id="55299" name="Text Box 8">
            <a:extLst>
              <a:ext uri="{FF2B5EF4-FFF2-40B4-BE49-F238E27FC236}">
                <a16:creationId xmlns:a16="http://schemas.microsoft.com/office/drawing/2014/main" id="{041E9117-54F8-4CA5-A9AE-18480B116B7E}"/>
              </a:ext>
            </a:extLst>
          </p:cNvPr>
          <p:cNvSpPr txBox="1">
            <a:spLocks noChangeArrowheads="1"/>
          </p:cNvSpPr>
          <p:nvPr/>
        </p:nvSpPr>
        <p:spPr bwMode="auto">
          <a:xfrm>
            <a:off x="1828800" y="1828801"/>
            <a:ext cx="8839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itchFamily="34" charset="0"/>
              </a:defRPr>
            </a:lvl1pPr>
            <a:lvl2pPr marL="742950" indent="-285750">
              <a:defRPr sz="2400">
                <a:solidFill>
                  <a:schemeClr val="tx1"/>
                </a:solidFill>
                <a:latin typeface="Gill Sans MT" pitchFamily="34" charset="0"/>
              </a:defRPr>
            </a:lvl2pPr>
            <a:lvl3pPr marL="1143000" indent="-228600">
              <a:defRPr sz="2400">
                <a:solidFill>
                  <a:schemeClr val="tx1"/>
                </a:solidFill>
                <a:latin typeface="Gill Sans MT" pitchFamily="34" charset="0"/>
              </a:defRPr>
            </a:lvl3pPr>
            <a:lvl4pPr marL="1600200" indent="-228600">
              <a:defRPr sz="2400">
                <a:solidFill>
                  <a:schemeClr val="tx1"/>
                </a:solidFill>
                <a:latin typeface="Gill Sans MT" pitchFamily="34" charset="0"/>
              </a:defRPr>
            </a:lvl4pPr>
            <a:lvl5pPr marL="2057400" indent="-228600">
              <a:defRPr sz="2400">
                <a:solidFill>
                  <a:schemeClr val="tx1"/>
                </a:solidFill>
                <a:latin typeface="Gill Sans MT" pitchFamily="34" charset="0"/>
              </a:defRPr>
            </a:lvl5pPr>
            <a:lvl6pPr marL="2514600" indent="-228600" eaLnBrk="0" fontAlgn="base" hangingPunct="0">
              <a:spcBef>
                <a:spcPct val="0"/>
              </a:spcBef>
              <a:spcAft>
                <a:spcPct val="0"/>
              </a:spcAft>
              <a:defRPr sz="2400">
                <a:solidFill>
                  <a:schemeClr val="tx1"/>
                </a:solidFill>
                <a:latin typeface="Gill Sans MT" pitchFamily="34" charset="0"/>
              </a:defRPr>
            </a:lvl6pPr>
            <a:lvl7pPr marL="2971800" indent="-228600" eaLnBrk="0" fontAlgn="base" hangingPunct="0">
              <a:spcBef>
                <a:spcPct val="0"/>
              </a:spcBef>
              <a:spcAft>
                <a:spcPct val="0"/>
              </a:spcAft>
              <a:defRPr sz="2400">
                <a:solidFill>
                  <a:schemeClr val="tx1"/>
                </a:solidFill>
                <a:latin typeface="Gill Sans MT" pitchFamily="34" charset="0"/>
              </a:defRPr>
            </a:lvl7pPr>
            <a:lvl8pPr marL="3429000" indent="-228600" eaLnBrk="0" fontAlgn="base" hangingPunct="0">
              <a:spcBef>
                <a:spcPct val="0"/>
              </a:spcBef>
              <a:spcAft>
                <a:spcPct val="0"/>
              </a:spcAft>
              <a:defRPr sz="2400">
                <a:solidFill>
                  <a:schemeClr val="tx1"/>
                </a:solidFill>
                <a:latin typeface="Gill Sans MT" pitchFamily="34" charset="0"/>
              </a:defRPr>
            </a:lvl8pPr>
            <a:lvl9pPr marL="3886200" indent="-228600" eaLnBrk="0" fontAlgn="base" hangingPunct="0">
              <a:spcBef>
                <a:spcPct val="0"/>
              </a:spcBef>
              <a:spcAft>
                <a:spcPct val="0"/>
              </a:spcAft>
              <a:defRPr sz="2400">
                <a:solidFill>
                  <a:schemeClr val="tx1"/>
                </a:solidFill>
                <a:latin typeface="Gill Sans MT" pitchFamily="34" charset="0"/>
              </a:defRPr>
            </a:lvl9pPr>
          </a:lstStyle>
          <a:p>
            <a:pPr>
              <a:spcBef>
                <a:spcPct val="50000"/>
              </a:spcBef>
              <a:buFontTx/>
              <a:buBlip>
                <a:blip r:embed="rId3"/>
              </a:buBlip>
              <a:defRPr/>
            </a:pPr>
            <a:r>
              <a:rPr lang="en-US" sz="2800" dirty="0"/>
              <a:t> Definition: “</a:t>
            </a:r>
            <a:r>
              <a:rPr lang="en-US" sz="2800" dirty="0">
                <a:solidFill>
                  <a:srgbClr val="000000"/>
                </a:solidFill>
              </a:rPr>
              <a:t>Believers in Jesus Christ who are aware of the implications of Christ’s Great Commission, who have accepted its personal challenge in their lives and ministries, and who are seeking to influence the Body of Christ to implement it.” </a:t>
            </a:r>
            <a:r>
              <a:rPr lang="en-US" sz="1600" dirty="0">
                <a:solidFill>
                  <a:srgbClr val="000000"/>
                </a:solidFill>
              </a:rPr>
              <a:t>World Christian Database</a:t>
            </a:r>
            <a:r>
              <a:rPr lang="en-US" sz="2800" dirty="0"/>
              <a:t> </a:t>
            </a:r>
            <a:r>
              <a:rPr lang="en-US" sz="1600" dirty="0"/>
              <a:t>www.worldchristiandatabase.org</a:t>
            </a:r>
          </a:p>
          <a:p>
            <a:pPr>
              <a:spcBef>
                <a:spcPct val="50000"/>
              </a:spcBef>
              <a:buFontTx/>
              <a:buBlip>
                <a:blip r:embed="rId3"/>
              </a:buBlip>
              <a:defRPr/>
            </a:pPr>
            <a:r>
              <a:rPr lang="en-US" sz="2800" dirty="0"/>
              <a:t> In 1900, Great Commission Christians were 14% of all Christians</a:t>
            </a:r>
          </a:p>
          <a:p>
            <a:pPr marL="342900" indent="-342900" eaLnBrk="1" hangingPunct="1">
              <a:spcBef>
                <a:spcPct val="20000"/>
              </a:spcBef>
              <a:buFontTx/>
              <a:buChar char="•"/>
              <a:defRPr/>
            </a:pPr>
            <a:r>
              <a:rPr lang="en-US" sz="2800" dirty="0"/>
              <a:t> By mid-2010, they are estimated to be 31% of all Christians. </a:t>
            </a:r>
            <a:r>
              <a:rPr lang="en-US" sz="1200" kern="0" dirty="0">
                <a:solidFill>
                  <a:srgbClr val="000000"/>
                </a:solidFill>
                <a:latin typeface="Arial"/>
              </a:rPr>
              <a:t>Source:</a:t>
            </a:r>
            <a:r>
              <a:rPr lang="en-US" sz="1200" kern="0" dirty="0">
                <a:solidFill>
                  <a:srgbClr val="000000"/>
                </a:solidFill>
              </a:rPr>
              <a:t>  David Barrett, Todd Johnson &amp; Peter Crossing,  “Status of Global Mission, 2010, in Context of 20</a:t>
            </a:r>
            <a:r>
              <a:rPr lang="en-US" sz="1200" kern="0" baseline="30000" dirty="0">
                <a:solidFill>
                  <a:srgbClr val="000000"/>
                </a:solidFill>
              </a:rPr>
              <a:t>th</a:t>
            </a:r>
            <a:r>
              <a:rPr lang="en-US" sz="1200" kern="0" dirty="0">
                <a:solidFill>
                  <a:srgbClr val="000000"/>
                </a:solidFill>
              </a:rPr>
              <a:t> and 21</a:t>
            </a:r>
            <a:r>
              <a:rPr lang="en-US" sz="1200" kern="0" baseline="30000" dirty="0">
                <a:solidFill>
                  <a:srgbClr val="000000"/>
                </a:solidFill>
              </a:rPr>
              <a:t>st</a:t>
            </a:r>
            <a:r>
              <a:rPr lang="en-US" sz="1200" kern="0" dirty="0">
                <a:solidFill>
                  <a:srgbClr val="000000"/>
                </a:solidFill>
              </a:rPr>
              <a:t> Centuries,” </a:t>
            </a:r>
            <a:r>
              <a:rPr lang="en-US" sz="1200" i="1" kern="0" dirty="0">
                <a:solidFill>
                  <a:srgbClr val="000000"/>
                </a:solidFill>
              </a:rPr>
              <a:t>Int’l Bulletin of Missionary Research</a:t>
            </a:r>
            <a:r>
              <a:rPr lang="en-US" sz="1200" kern="0" dirty="0">
                <a:solidFill>
                  <a:srgbClr val="000000"/>
                </a:solidFill>
              </a:rPr>
              <a:t>,  Jan. 2010, p. 36.</a:t>
            </a:r>
          </a:p>
        </p:txBody>
      </p:sp>
      <p:sp>
        <p:nvSpPr>
          <p:cNvPr id="104452" name="Rectangle 9">
            <a:extLst>
              <a:ext uri="{FF2B5EF4-FFF2-40B4-BE49-F238E27FC236}">
                <a16:creationId xmlns:a16="http://schemas.microsoft.com/office/drawing/2014/main" id="{96608CDA-A479-4726-9FBB-20DC294834E7}"/>
              </a:ext>
            </a:extLst>
          </p:cNvPr>
          <p:cNvSpPr>
            <a:spLocks noChangeArrowheads="1"/>
          </p:cNvSpPr>
          <p:nvPr/>
        </p:nvSpPr>
        <p:spPr bwMode="auto">
          <a:xfrm>
            <a:off x="10367963" y="6657975"/>
            <a:ext cx="220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buFontTx/>
              <a:buBlip>
                <a:blip r:embed="rId3"/>
              </a:buBlip>
            </a:pPr>
            <a:r>
              <a:rPr lang="en-US" altLang="en-US">
                <a:latin typeface="Times New Roman" panose="02020603050405020304" pitchFamily="18" charset="0"/>
              </a:rPr>
              <a:t>to be also 32%</a:t>
            </a: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B1A2CC0-1EBF-4C55-9D7E-05BDD1DEF1B5}"/>
              </a:ext>
            </a:extLst>
          </p:cNvPr>
          <p:cNvSpPr>
            <a:spLocks noGrp="1" noChangeArrowheads="1"/>
          </p:cNvSpPr>
          <p:nvPr>
            <p:ph type="title"/>
          </p:nvPr>
        </p:nvSpPr>
        <p:spPr>
          <a:xfrm>
            <a:off x="2362200" y="0"/>
            <a:ext cx="8686800" cy="990600"/>
          </a:xfrm>
        </p:spPr>
        <p:txBody>
          <a:bodyPr/>
          <a:lstStyle/>
          <a:p>
            <a:pPr>
              <a:defRPr/>
            </a:pPr>
            <a:r>
              <a:rPr lang="en-US" sz="4000" dirty="0"/>
              <a:t>Being a classic missionary does not equal being a deacon or evangelist.</a:t>
            </a:r>
          </a:p>
        </p:txBody>
      </p:sp>
      <p:sp>
        <p:nvSpPr>
          <p:cNvPr id="52227" name="Rectangle 3">
            <a:extLst>
              <a:ext uri="{FF2B5EF4-FFF2-40B4-BE49-F238E27FC236}">
                <a16:creationId xmlns:a16="http://schemas.microsoft.com/office/drawing/2014/main" id="{67366B3B-542F-47D7-8F26-94719F6EFDAE}"/>
              </a:ext>
            </a:extLst>
          </p:cNvPr>
          <p:cNvSpPr>
            <a:spLocks noGrp="1" noChangeArrowheads="1"/>
          </p:cNvSpPr>
          <p:nvPr>
            <p:ph type="body" idx="1"/>
          </p:nvPr>
        </p:nvSpPr>
        <p:spPr>
          <a:xfrm>
            <a:off x="2209800" y="1219200"/>
            <a:ext cx="8153400" cy="5334000"/>
          </a:xfrm>
        </p:spPr>
        <p:txBody>
          <a:bodyPr/>
          <a:lstStyle/>
          <a:p>
            <a:pPr>
              <a:lnSpc>
                <a:spcPct val="90000"/>
              </a:lnSpc>
              <a:buFont typeface="Wingdings" panose="05000000000000000000" pitchFamily="2" charset="2"/>
              <a:buBlip>
                <a:blip r:embed="rId3"/>
              </a:buBlip>
            </a:pPr>
            <a:r>
              <a:rPr lang="en-US" altLang="en-US"/>
              <a:t>Someone who does the work of a deacon—important, but not equivalent:</a:t>
            </a:r>
          </a:p>
          <a:p>
            <a:pPr lvl="1">
              <a:lnSpc>
                <a:spcPct val="90000"/>
              </a:lnSpc>
            </a:pPr>
            <a:r>
              <a:rPr lang="en-US" altLang="en-US"/>
              <a:t>Comforting the grieving</a:t>
            </a:r>
          </a:p>
          <a:p>
            <a:pPr lvl="1">
              <a:lnSpc>
                <a:spcPct val="90000"/>
              </a:lnSpc>
            </a:pPr>
            <a:r>
              <a:rPr lang="en-US" altLang="en-US"/>
              <a:t>Taking food to the hungry (Acts 6:1-4), etc.</a:t>
            </a:r>
          </a:p>
          <a:p>
            <a:pPr>
              <a:lnSpc>
                <a:spcPct val="90000"/>
              </a:lnSpc>
            </a:pPr>
            <a:r>
              <a:rPr lang="en-US" altLang="en-US"/>
              <a:t>Someone who does the work of an evangelist among his or her own people. </a:t>
            </a:r>
          </a:p>
          <a:p>
            <a:pPr>
              <a:lnSpc>
                <a:spcPct val="90000"/>
              </a:lnSpc>
            </a:pPr>
            <a:r>
              <a:rPr lang="en-US" altLang="en-US"/>
              <a:t>“If everyone is a missionary, then no one is a missionary.” It has been defined away.</a:t>
            </a:r>
          </a:p>
          <a:p>
            <a:pPr lvl="1">
              <a:lnSpc>
                <a:spcPct val="90000"/>
              </a:lnSpc>
            </a:pPr>
            <a:r>
              <a:rPr lang="en-US" altLang="en-US"/>
              <a:t>Should everyone who helps a sick person be called a “nurse” or “doctor”?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52227">
                                            <p:txEl>
                                              <p:pRg st="3" end="3"/>
                                            </p:txEl>
                                          </p:spTgt>
                                        </p:tgtEl>
                                        <p:attrNameLst>
                                          <p:attrName>style.visibility</p:attrName>
                                        </p:attrNameLst>
                                      </p:cBhvr>
                                      <p:to>
                                        <p:strVal val="visible"/>
                                      </p:to>
                                    </p:set>
                                    <p:animEffect transition="in" filter="plus(in)">
                                      <p:cBhvr>
                                        <p:cTn id="7" dur="2000"/>
                                        <p:tgtEl>
                                          <p:spTgt spid="52227">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2227">
                                            <p:txEl>
                                              <p:pRg st="4" end="4"/>
                                            </p:txEl>
                                          </p:spTgt>
                                        </p:tgtEl>
                                        <p:attrNameLst>
                                          <p:attrName>style.visibility</p:attrName>
                                        </p:attrNameLst>
                                      </p:cBhvr>
                                      <p:to>
                                        <p:strVal val="visible"/>
                                      </p:to>
                                    </p:set>
                                    <p:animEffect transition="in" filter="dissolve">
                                      <p:cBhvr>
                                        <p:cTn id="12" dur="500"/>
                                        <p:tgtEl>
                                          <p:spTgt spid="52227">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2227">
                                            <p:txEl>
                                              <p:pRg st="5" end="5"/>
                                            </p:txEl>
                                          </p:spTgt>
                                        </p:tgtEl>
                                        <p:attrNameLst>
                                          <p:attrName>style.visibility</p:attrName>
                                        </p:attrNameLst>
                                      </p:cBhvr>
                                      <p:to>
                                        <p:strVal val="visible"/>
                                      </p:to>
                                    </p:set>
                                    <p:animEffect transition="in" filter="dissolve">
                                      <p:cBhvr>
                                        <p:cTn id="17" dur="500"/>
                                        <p:tgtEl>
                                          <p:spTgt spid="522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BDF2A5-1579-4A4A-BBB1-98A5E746B07A}"/>
              </a:ext>
            </a:extLst>
          </p:cNvPr>
          <p:cNvSpPr>
            <a:spLocks noGrp="1" noChangeArrowheads="1"/>
          </p:cNvSpPr>
          <p:nvPr>
            <p:ph type="title"/>
          </p:nvPr>
        </p:nvSpPr>
        <p:spPr>
          <a:xfrm>
            <a:off x="3429000" y="228600"/>
            <a:ext cx="7239000" cy="1066800"/>
          </a:xfrm>
        </p:spPr>
        <p:txBody>
          <a:bodyPr/>
          <a:lstStyle/>
          <a:p>
            <a:pPr eaLnBrk="1" hangingPunct="1"/>
            <a:r>
              <a:rPr lang="en-US" altLang="en-US" b="1"/>
              <a:t>Why Support Global Missions ?</a:t>
            </a:r>
            <a:br>
              <a:rPr lang="en-US" altLang="en-US" b="1"/>
            </a:br>
            <a:r>
              <a:rPr lang="en-US" altLang="en-US" b="1"/>
              <a:t>--Because God cares</a:t>
            </a:r>
          </a:p>
        </p:txBody>
      </p:sp>
      <p:sp>
        <p:nvSpPr>
          <p:cNvPr id="205827" name="Rectangle 3">
            <a:extLst>
              <a:ext uri="{FF2B5EF4-FFF2-40B4-BE49-F238E27FC236}">
                <a16:creationId xmlns:a16="http://schemas.microsoft.com/office/drawing/2014/main" id="{834162D0-CEA6-4601-AC88-655810634E2E}"/>
              </a:ext>
            </a:extLst>
          </p:cNvPr>
          <p:cNvSpPr>
            <a:spLocks noGrp="1" noChangeArrowheads="1"/>
          </p:cNvSpPr>
          <p:nvPr>
            <p:ph idx="1"/>
          </p:nvPr>
        </p:nvSpPr>
        <p:spPr>
          <a:xfrm>
            <a:off x="1524000" y="2090738"/>
            <a:ext cx="8001000" cy="3733800"/>
          </a:xfrm>
        </p:spPr>
        <p:txBody>
          <a:bodyPr/>
          <a:lstStyle/>
          <a:p>
            <a:pPr eaLnBrk="1" hangingPunct="1">
              <a:lnSpc>
                <a:spcPct val="80000"/>
              </a:lnSpc>
            </a:pPr>
            <a:r>
              <a:rPr lang="en-US" altLang="en-US"/>
              <a:t>God wants no one to be lost (go to hell), but all to repent (2 Pet. 3:9).  Missions is God’s work, not the responsibility of any one </a:t>
            </a:r>
            <a:br>
              <a:rPr lang="en-US" altLang="en-US"/>
            </a:br>
            <a:r>
              <a:rPr lang="en-US" altLang="en-US"/>
              <a:t>sending nation or people.</a:t>
            </a:r>
          </a:p>
          <a:p>
            <a:pPr eaLnBrk="1" hangingPunct="1">
              <a:lnSpc>
                <a:spcPct val="80000"/>
              </a:lnSpc>
            </a:pPr>
            <a:r>
              <a:rPr lang="en-US" altLang="en-US"/>
              <a:t>We see this in the Old Testament:</a:t>
            </a:r>
          </a:p>
          <a:p>
            <a:pPr lvl="1" eaLnBrk="1" hangingPunct="1">
              <a:lnSpc>
                <a:spcPct val="80000"/>
              </a:lnSpc>
            </a:pPr>
            <a:r>
              <a:rPr lang="en-US" altLang="en-US" u="sng"/>
              <a:t>God</a:t>
            </a:r>
            <a:r>
              <a:rPr lang="en-US" altLang="en-US"/>
              <a:t> sought out Adam </a:t>
            </a:r>
            <a:r>
              <a:rPr lang="en-US" altLang="en-US" u="sng"/>
              <a:t>after</a:t>
            </a:r>
            <a:r>
              <a:rPr lang="en-US" altLang="en-US"/>
              <a:t> he sinned.</a:t>
            </a:r>
          </a:p>
          <a:p>
            <a:pPr lvl="1" eaLnBrk="1" hangingPunct="1">
              <a:lnSpc>
                <a:spcPct val="80000"/>
              </a:lnSpc>
            </a:pPr>
            <a:r>
              <a:rPr lang="en-US" altLang="en-US" u="sng"/>
              <a:t>God</a:t>
            </a:r>
            <a:r>
              <a:rPr lang="en-US" altLang="en-US"/>
              <a:t> called Abraham in order to bless “all peoples” through Jesus (Gen. 12:3; 18:18)</a:t>
            </a:r>
          </a:p>
          <a:p>
            <a:pPr lvl="1" eaLnBrk="1" hangingPunct="1">
              <a:lnSpc>
                <a:spcPct val="80000"/>
              </a:lnSpc>
              <a:buFontTx/>
              <a:buNone/>
            </a:pPr>
            <a:endParaRPr lang="en-US" altLang="en-US"/>
          </a:p>
        </p:txBody>
      </p:sp>
      <p:pic>
        <p:nvPicPr>
          <p:cNvPr id="106500" name="Picture 4" descr="msotw9_temp0">
            <a:extLst>
              <a:ext uri="{FF2B5EF4-FFF2-40B4-BE49-F238E27FC236}">
                <a16:creationId xmlns:a16="http://schemas.microsoft.com/office/drawing/2014/main" id="{2CD6B915-55D8-42D5-864B-DB64E1BC9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9" b="4810"/>
          <a:stretch>
            <a:fillRect/>
          </a:stretch>
        </p:blipFill>
        <p:spPr bwMode="auto">
          <a:xfrm>
            <a:off x="8001000" y="4902200"/>
            <a:ext cx="2667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5826"/>
                                        </p:tgtEl>
                                        <p:attrNameLst>
                                          <p:attrName>style.visibility</p:attrName>
                                        </p:attrNameLst>
                                      </p:cBhvr>
                                      <p:to>
                                        <p:strVal val="visible"/>
                                      </p:to>
                                    </p:set>
                                    <p:anim calcmode="lin" valueType="num">
                                      <p:cBhvr>
                                        <p:cTn id="7" dur="1000" fill="hold"/>
                                        <p:tgtEl>
                                          <p:spTgt spid="205826"/>
                                        </p:tgtEl>
                                        <p:attrNameLst>
                                          <p:attrName>ppt_x</p:attrName>
                                        </p:attrNameLst>
                                      </p:cBhvr>
                                      <p:tavLst>
                                        <p:tav tm="0">
                                          <p:val>
                                            <p:strVal val="#ppt_x-.2"/>
                                          </p:val>
                                        </p:tav>
                                        <p:tav tm="100000">
                                          <p:val>
                                            <p:strVal val="#ppt_x"/>
                                          </p:val>
                                        </p:tav>
                                      </p:tavLst>
                                    </p:anim>
                                    <p:anim calcmode="lin" valueType="num">
                                      <p:cBhvr>
                                        <p:cTn id="8" dur="1000" fill="hold"/>
                                        <p:tgtEl>
                                          <p:spTgt spid="2058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8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05827">
                                            <p:txEl>
                                              <p:pRg st="0" end="0"/>
                                            </p:txEl>
                                          </p:spTgt>
                                        </p:tgtEl>
                                        <p:attrNameLst>
                                          <p:attrName>style.visibility</p:attrName>
                                        </p:attrNameLst>
                                      </p:cBhvr>
                                      <p:to>
                                        <p:strVal val="visible"/>
                                      </p:to>
                                    </p:set>
                                    <p:animEffect transition="in" filter="fade">
                                      <p:cBhvr>
                                        <p:cTn id="14" dur="500"/>
                                        <p:tgtEl>
                                          <p:spTgt spid="205827">
                                            <p:txEl>
                                              <p:pRg st="0" end="0"/>
                                            </p:txEl>
                                          </p:spTgt>
                                        </p:tgtEl>
                                      </p:cBhvr>
                                    </p:animEffect>
                                    <p:anim calcmode="lin" valueType="num">
                                      <p:cBhvr>
                                        <p:cTn id="15" dur="500" fill="hold"/>
                                        <p:tgtEl>
                                          <p:spTgt spid="20582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0582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05827">
                                            <p:txEl>
                                              <p:pRg st="1" end="1"/>
                                            </p:txEl>
                                          </p:spTgt>
                                        </p:tgtEl>
                                        <p:attrNameLst>
                                          <p:attrName>style.visibility</p:attrName>
                                        </p:attrNameLst>
                                      </p:cBhvr>
                                      <p:to>
                                        <p:strVal val="visible"/>
                                      </p:to>
                                    </p:set>
                                    <p:animEffect transition="in" filter="fade">
                                      <p:cBhvr>
                                        <p:cTn id="21" dur="500"/>
                                        <p:tgtEl>
                                          <p:spTgt spid="205827">
                                            <p:txEl>
                                              <p:pRg st="1" end="1"/>
                                            </p:txEl>
                                          </p:spTgt>
                                        </p:tgtEl>
                                      </p:cBhvr>
                                    </p:animEffect>
                                    <p:anim calcmode="lin" valueType="num">
                                      <p:cBhvr>
                                        <p:cTn id="22" dur="500" fill="hold"/>
                                        <p:tgtEl>
                                          <p:spTgt spid="20582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05827">
                                            <p:txEl>
                                              <p:pRg st="1" end="1"/>
                                            </p:txEl>
                                          </p:spTgt>
                                        </p:tgtEl>
                                        <p:attrNameLst>
                                          <p:attrName>ppt_y</p:attrName>
                                        </p:attrNameLst>
                                      </p:cBhvr>
                                      <p:tavLst>
                                        <p:tav tm="0">
                                          <p:val>
                                            <p:strVal val="#ppt_y+.05"/>
                                          </p:val>
                                        </p:tav>
                                        <p:tav tm="100000">
                                          <p:val>
                                            <p:strVal val="#ppt_y"/>
                                          </p:val>
                                        </p:tav>
                                      </p:tavLst>
                                    </p:anim>
                                  </p:childTnLst>
                                </p:cTn>
                              </p:par>
                              <p:par>
                                <p:cTn id="24" presetID="44" presetClass="entr" presetSubtype="0" fill="hold" grpId="0" nodeType="withEffect">
                                  <p:stCondLst>
                                    <p:cond delay="0"/>
                                  </p:stCondLst>
                                  <p:childTnLst>
                                    <p:set>
                                      <p:cBhvr>
                                        <p:cTn id="25" dur="1" fill="hold">
                                          <p:stCondLst>
                                            <p:cond delay="0"/>
                                          </p:stCondLst>
                                        </p:cTn>
                                        <p:tgtEl>
                                          <p:spTgt spid="205827">
                                            <p:txEl>
                                              <p:pRg st="2" end="2"/>
                                            </p:txEl>
                                          </p:spTgt>
                                        </p:tgtEl>
                                        <p:attrNameLst>
                                          <p:attrName>style.visibility</p:attrName>
                                        </p:attrNameLst>
                                      </p:cBhvr>
                                      <p:to>
                                        <p:strVal val="visible"/>
                                      </p:to>
                                    </p:set>
                                    <p:animEffect transition="in" filter="fade">
                                      <p:cBhvr>
                                        <p:cTn id="26" dur="500"/>
                                        <p:tgtEl>
                                          <p:spTgt spid="205827">
                                            <p:txEl>
                                              <p:pRg st="2" end="2"/>
                                            </p:txEl>
                                          </p:spTgt>
                                        </p:tgtEl>
                                      </p:cBhvr>
                                    </p:animEffect>
                                    <p:anim calcmode="lin" valueType="num">
                                      <p:cBhvr>
                                        <p:cTn id="27" dur="500" fill="hold"/>
                                        <p:tgtEl>
                                          <p:spTgt spid="205827">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205827">
                                            <p:txEl>
                                              <p:pRg st="2" end="2"/>
                                            </p:txEl>
                                          </p:spTgt>
                                        </p:tgtEl>
                                        <p:attrNameLst>
                                          <p:attrName>ppt_y</p:attrName>
                                        </p:attrNameLst>
                                      </p:cBhvr>
                                      <p:tavLst>
                                        <p:tav tm="0">
                                          <p:val>
                                            <p:strVal val="#ppt_y+.05"/>
                                          </p:val>
                                        </p:tav>
                                        <p:tav tm="100000">
                                          <p:val>
                                            <p:strVal val="#ppt_y"/>
                                          </p:val>
                                        </p:tav>
                                      </p:tavLst>
                                    </p:anim>
                                  </p:childTnLst>
                                </p:cTn>
                              </p:par>
                              <p:par>
                                <p:cTn id="29" presetID="44" presetClass="entr" presetSubtype="0" fill="hold" grpId="0" nodeType="withEffect">
                                  <p:stCondLst>
                                    <p:cond delay="0"/>
                                  </p:stCondLst>
                                  <p:childTnLst>
                                    <p:set>
                                      <p:cBhvr>
                                        <p:cTn id="30" dur="1" fill="hold">
                                          <p:stCondLst>
                                            <p:cond delay="0"/>
                                          </p:stCondLst>
                                        </p:cTn>
                                        <p:tgtEl>
                                          <p:spTgt spid="205827">
                                            <p:txEl>
                                              <p:pRg st="3" end="3"/>
                                            </p:txEl>
                                          </p:spTgt>
                                        </p:tgtEl>
                                        <p:attrNameLst>
                                          <p:attrName>style.visibility</p:attrName>
                                        </p:attrNameLst>
                                      </p:cBhvr>
                                      <p:to>
                                        <p:strVal val="visible"/>
                                      </p:to>
                                    </p:set>
                                    <p:animEffect transition="in" filter="fade">
                                      <p:cBhvr>
                                        <p:cTn id="31" dur="500"/>
                                        <p:tgtEl>
                                          <p:spTgt spid="205827">
                                            <p:txEl>
                                              <p:pRg st="3" end="3"/>
                                            </p:txEl>
                                          </p:spTgt>
                                        </p:tgtEl>
                                      </p:cBhvr>
                                    </p:animEffect>
                                    <p:anim calcmode="lin" valueType="num">
                                      <p:cBhvr>
                                        <p:cTn id="32" dur="500" fill="hold"/>
                                        <p:tgtEl>
                                          <p:spTgt spid="205827">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05827">
                                            <p:txEl>
                                              <p:pRg st="3" end="3"/>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27"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44CCC5D1-39D4-457B-9FE8-D9A03E0F3D81}"/>
              </a:ext>
            </a:extLst>
          </p:cNvPr>
          <p:cNvSpPr>
            <a:spLocks noGrp="1" noChangeArrowheads="1"/>
          </p:cNvSpPr>
          <p:nvPr>
            <p:ph type="title"/>
          </p:nvPr>
        </p:nvSpPr>
        <p:spPr>
          <a:xfrm>
            <a:off x="3352800" y="457200"/>
            <a:ext cx="7162800" cy="1143000"/>
          </a:xfrm>
        </p:spPr>
        <p:txBody>
          <a:bodyPr/>
          <a:lstStyle/>
          <a:p>
            <a:pPr eaLnBrk="1" hangingPunct="1"/>
            <a:r>
              <a:rPr lang="en-US" altLang="en-US" b="1"/>
              <a:t>Why Engage Global Missions ?: Jesus cares</a:t>
            </a:r>
          </a:p>
        </p:txBody>
      </p:sp>
      <p:sp>
        <p:nvSpPr>
          <p:cNvPr id="222211" name="Rectangle 3">
            <a:extLst>
              <a:ext uri="{FF2B5EF4-FFF2-40B4-BE49-F238E27FC236}">
                <a16:creationId xmlns:a16="http://schemas.microsoft.com/office/drawing/2014/main" id="{ED050C63-34FE-45E4-8AF1-B431715D1E0B}"/>
              </a:ext>
            </a:extLst>
          </p:cNvPr>
          <p:cNvSpPr>
            <a:spLocks noGrp="1" noChangeArrowheads="1"/>
          </p:cNvSpPr>
          <p:nvPr>
            <p:ph idx="1"/>
          </p:nvPr>
        </p:nvSpPr>
        <p:spPr>
          <a:xfrm>
            <a:off x="2057400" y="2209800"/>
            <a:ext cx="8001000" cy="4114800"/>
          </a:xfrm>
        </p:spPr>
        <p:txBody>
          <a:bodyPr/>
          <a:lstStyle/>
          <a:p>
            <a:pPr eaLnBrk="1" hangingPunct="1">
              <a:lnSpc>
                <a:spcPct val="90000"/>
              </a:lnSpc>
            </a:pPr>
            <a:r>
              <a:rPr lang="en-US" altLang="en-US" sz="2400"/>
              <a:t>The “Servant of the Lord,” meaning both Jesus and Israel, was to bring </a:t>
            </a:r>
            <a:r>
              <a:rPr lang="en-US" altLang="en-US" sz="2400" u="sng"/>
              <a:t>God’s salvation</a:t>
            </a:r>
            <a:r>
              <a:rPr lang="en-US" altLang="en-US" sz="2400"/>
              <a:t> “to the ends of the earth” (Isaiah 49:3-6; Acts 13:46-47).</a:t>
            </a:r>
          </a:p>
          <a:p>
            <a:pPr lvl="1" eaLnBrk="1" hangingPunct="1">
              <a:lnSpc>
                <a:spcPct val="90000"/>
              </a:lnSpc>
            </a:pPr>
            <a:r>
              <a:rPr lang="en-US" altLang="en-US"/>
              <a:t>Jesus’ earthly ministry was to Jews (Matt. 15:24), but He also served the Samaritan (John 4).</a:t>
            </a:r>
          </a:p>
          <a:p>
            <a:pPr lvl="1" eaLnBrk="1" hangingPunct="1">
              <a:lnSpc>
                <a:spcPct val="90000"/>
              </a:lnSpc>
            </a:pPr>
            <a:r>
              <a:rPr lang="en-US" altLang="en-US"/>
              <a:t>His death was a ministry for all the lost (2 Cor. 5:14-15). </a:t>
            </a:r>
          </a:p>
          <a:p>
            <a:pPr lvl="1" eaLnBrk="1" hangingPunct="1">
              <a:lnSpc>
                <a:spcPct val="90000"/>
              </a:lnSpc>
            </a:pPr>
            <a:r>
              <a:rPr lang="en-US" altLang="en-US"/>
              <a:t>The Jews were ethnocentric—focused upon themselves--content to keep salvation among themselves.</a:t>
            </a:r>
          </a:p>
          <a:p>
            <a:pPr lvl="1" eaLnBrk="1" hangingPunct="1">
              <a:lnSpc>
                <a:spcPct val="90000"/>
              </a:lnSpc>
            </a:pPr>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22210"/>
                                        </p:tgtEl>
                                        <p:attrNameLst>
                                          <p:attrName>style.visibility</p:attrName>
                                        </p:attrNameLst>
                                      </p:cBhvr>
                                      <p:to>
                                        <p:strVal val="visible"/>
                                      </p:to>
                                    </p:set>
                                    <p:anim calcmode="lin" valueType="num">
                                      <p:cBhvr>
                                        <p:cTn id="7" dur="1000" fill="hold"/>
                                        <p:tgtEl>
                                          <p:spTgt spid="222210"/>
                                        </p:tgtEl>
                                        <p:attrNameLst>
                                          <p:attrName>ppt_x</p:attrName>
                                        </p:attrNameLst>
                                      </p:cBhvr>
                                      <p:tavLst>
                                        <p:tav tm="0">
                                          <p:val>
                                            <p:strVal val="#ppt_x-.2"/>
                                          </p:val>
                                        </p:tav>
                                        <p:tav tm="100000">
                                          <p:val>
                                            <p:strVal val="#ppt_x"/>
                                          </p:val>
                                        </p:tav>
                                      </p:tavLst>
                                    </p:anim>
                                    <p:anim calcmode="lin" valueType="num">
                                      <p:cBhvr>
                                        <p:cTn id="8" dur="1000" fill="hold"/>
                                        <p:tgtEl>
                                          <p:spTgt spid="222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22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22211">
                                            <p:txEl>
                                              <p:pRg st="0" end="0"/>
                                            </p:txEl>
                                          </p:spTgt>
                                        </p:tgtEl>
                                        <p:attrNameLst>
                                          <p:attrName>style.visibility</p:attrName>
                                        </p:attrNameLst>
                                      </p:cBhvr>
                                      <p:to>
                                        <p:strVal val="visible"/>
                                      </p:to>
                                    </p:set>
                                    <p:animEffect transition="in" filter="fade">
                                      <p:cBhvr>
                                        <p:cTn id="14" dur="500"/>
                                        <p:tgtEl>
                                          <p:spTgt spid="222211">
                                            <p:txEl>
                                              <p:pRg st="0" end="0"/>
                                            </p:txEl>
                                          </p:spTgt>
                                        </p:tgtEl>
                                      </p:cBhvr>
                                    </p:animEffect>
                                    <p:anim calcmode="lin" valueType="num">
                                      <p:cBhvr>
                                        <p:cTn id="15" dur="500" fill="hold"/>
                                        <p:tgtEl>
                                          <p:spTgt spid="22221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2221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222211">
                                            <p:txEl>
                                              <p:pRg st="1" end="1"/>
                                            </p:txEl>
                                          </p:spTgt>
                                        </p:tgtEl>
                                        <p:attrNameLst>
                                          <p:attrName>style.visibility</p:attrName>
                                        </p:attrNameLst>
                                      </p:cBhvr>
                                      <p:to>
                                        <p:strVal val="visible"/>
                                      </p:to>
                                    </p:set>
                                    <p:animEffect transition="in" filter="fade">
                                      <p:cBhvr>
                                        <p:cTn id="19" dur="500"/>
                                        <p:tgtEl>
                                          <p:spTgt spid="222211">
                                            <p:txEl>
                                              <p:pRg st="1" end="1"/>
                                            </p:txEl>
                                          </p:spTgt>
                                        </p:tgtEl>
                                      </p:cBhvr>
                                    </p:animEffect>
                                    <p:anim calcmode="lin" valueType="num">
                                      <p:cBhvr>
                                        <p:cTn id="20" dur="500" fill="hold"/>
                                        <p:tgtEl>
                                          <p:spTgt spid="22221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22211">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222211">
                                            <p:txEl>
                                              <p:pRg st="2" end="2"/>
                                            </p:txEl>
                                          </p:spTgt>
                                        </p:tgtEl>
                                        <p:attrNameLst>
                                          <p:attrName>style.visibility</p:attrName>
                                        </p:attrNameLst>
                                      </p:cBhvr>
                                      <p:to>
                                        <p:strVal val="visible"/>
                                      </p:to>
                                    </p:set>
                                    <p:animEffect transition="in" filter="fade">
                                      <p:cBhvr>
                                        <p:cTn id="24" dur="500"/>
                                        <p:tgtEl>
                                          <p:spTgt spid="222211">
                                            <p:txEl>
                                              <p:pRg st="2" end="2"/>
                                            </p:txEl>
                                          </p:spTgt>
                                        </p:tgtEl>
                                      </p:cBhvr>
                                    </p:animEffect>
                                    <p:anim calcmode="lin" valueType="num">
                                      <p:cBhvr>
                                        <p:cTn id="25" dur="500" fill="hold"/>
                                        <p:tgtEl>
                                          <p:spTgt spid="22221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222211">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222211">
                                            <p:txEl>
                                              <p:pRg st="3" end="3"/>
                                            </p:txEl>
                                          </p:spTgt>
                                        </p:tgtEl>
                                        <p:attrNameLst>
                                          <p:attrName>style.visibility</p:attrName>
                                        </p:attrNameLst>
                                      </p:cBhvr>
                                      <p:to>
                                        <p:strVal val="visible"/>
                                      </p:to>
                                    </p:set>
                                    <p:animEffect transition="in" filter="fade">
                                      <p:cBhvr>
                                        <p:cTn id="29" dur="500"/>
                                        <p:tgtEl>
                                          <p:spTgt spid="222211">
                                            <p:txEl>
                                              <p:pRg st="3" end="3"/>
                                            </p:txEl>
                                          </p:spTgt>
                                        </p:tgtEl>
                                      </p:cBhvr>
                                    </p:animEffect>
                                    <p:anim calcmode="lin" valueType="num">
                                      <p:cBhvr>
                                        <p:cTn id="30" dur="500" fill="hold"/>
                                        <p:tgtEl>
                                          <p:spTgt spid="22221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222211">
                                            <p:txEl>
                                              <p:pRg st="3" end="3"/>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p:bldP spid="2222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208F8AF8-F2E5-4D58-9A14-A683B192B824}"/>
              </a:ext>
            </a:extLst>
          </p:cNvPr>
          <p:cNvSpPr>
            <a:spLocks noGrp="1" noChangeArrowheads="1"/>
          </p:cNvSpPr>
          <p:nvPr>
            <p:ph type="title"/>
          </p:nvPr>
        </p:nvSpPr>
        <p:spPr>
          <a:xfrm>
            <a:off x="3657600" y="304800"/>
            <a:ext cx="6858000" cy="1295400"/>
          </a:xfrm>
        </p:spPr>
        <p:txBody>
          <a:bodyPr/>
          <a:lstStyle/>
          <a:p>
            <a:pPr eaLnBrk="1" hangingPunct="1"/>
            <a:r>
              <a:rPr lang="en-US" altLang="en-US" b="1"/>
              <a:t>Why Engage Global Missions? We engage to be obedient.</a:t>
            </a:r>
          </a:p>
        </p:txBody>
      </p:sp>
      <p:sp>
        <p:nvSpPr>
          <p:cNvPr id="55299" name="Rectangle 3">
            <a:extLst>
              <a:ext uri="{FF2B5EF4-FFF2-40B4-BE49-F238E27FC236}">
                <a16:creationId xmlns:a16="http://schemas.microsoft.com/office/drawing/2014/main" id="{0FD08C77-D987-4E3B-B3A1-5D5EDF8841D7}"/>
              </a:ext>
            </a:extLst>
          </p:cNvPr>
          <p:cNvSpPr>
            <a:spLocks noGrp="1" noChangeArrowheads="1"/>
          </p:cNvSpPr>
          <p:nvPr>
            <p:ph type="body" sz="half" idx="1"/>
          </p:nvPr>
        </p:nvSpPr>
        <p:spPr>
          <a:xfrm>
            <a:off x="2286000" y="1981200"/>
            <a:ext cx="6781800" cy="4114800"/>
          </a:xfrm>
        </p:spPr>
        <p:txBody>
          <a:bodyPr/>
          <a:lstStyle/>
          <a:p>
            <a:pPr eaLnBrk="1" hangingPunct="1">
              <a:lnSpc>
                <a:spcPct val="90000"/>
              </a:lnSpc>
            </a:pPr>
            <a:r>
              <a:rPr lang="en-US" altLang="en-US" sz="2400"/>
              <a:t>In the </a:t>
            </a:r>
            <a:r>
              <a:rPr lang="en-US" altLang="en-US" sz="2400" u="sng"/>
              <a:t>New Testament</a:t>
            </a:r>
            <a:r>
              <a:rPr lang="en-US" altLang="en-US" sz="2400"/>
              <a:t> the Son of Man came to seek and save the lost (Luke 19:10).  We are now His “feet” to reach the lost, wherever they are (Rom. 10:14-15).</a:t>
            </a:r>
          </a:p>
          <a:p>
            <a:pPr eaLnBrk="1" hangingPunct="1">
              <a:lnSpc>
                <a:spcPct val="90000"/>
              </a:lnSpc>
            </a:pPr>
            <a:r>
              <a:rPr lang="en-US" altLang="en-US" sz="2400"/>
              <a:t>Christians are now mediators (priests) between God and unbelievers (Rom. 15:16).</a:t>
            </a:r>
          </a:p>
          <a:p>
            <a:pPr eaLnBrk="1" hangingPunct="1">
              <a:lnSpc>
                <a:spcPct val="90000"/>
              </a:lnSpc>
            </a:pPr>
            <a:r>
              <a:rPr lang="en-US" altLang="en-US" sz="2400"/>
              <a:t>Christ told the 11 apostles to witness not only in Jerusalem, but even to the uttermost parts of the earth (Acts 1:8).  Those 11 could not possibly go everywhere—it is the work of the global Church until all are evangelized.</a:t>
            </a:r>
          </a:p>
          <a:p>
            <a:pPr eaLnBrk="1" hangingPunct="1">
              <a:lnSpc>
                <a:spcPct val="90000"/>
              </a:lnSpc>
            </a:pPr>
            <a:endParaRPr lang="en-US" altLang="en-US" sz="2400"/>
          </a:p>
        </p:txBody>
      </p:sp>
      <p:pic>
        <p:nvPicPr>
          <p:cNvPr id="108548" name="Picture 4" descr="PH01601J">
            <a:extLst>
              <a:ext uri="{FF2B5EF4-FFF2-40B4-BE49-F238E27FC236}">
                <a16:creationId xmlns:a16="http://schemas.microsoft.com/office/drawing/2014/main" id="{493ACC0F-40E7-4929-A5B1-81DFCB4C122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851900" y="4114800"/>
            <a:ext cx="1816100" cy="2743200"/>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Effect transition="in" filter="dissolve">
                                      <p:cBhvr>
                                        <p:cTn id="7" dur="500"/>
                                        <p:tgtEl>
                                          <p:spTgt spid="552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nodeType="clickEffect">
                                  <p:stCondLst>
                                    <p:cond delay="0"/>
                                  </p:stCondLst>
                                  <p:childTnLst>
                                    <p:set>
                                      <p:cBhvr>
                                        <p:cTn id="11" dur="1" fill="hold">
                                          <p:stCondLst>
                                            <p:cond delay="0"/>
                                          </p:stCondLst>
                                        </p:cTn>
                                        <p:tgtEl>
                                          <p:spTgt spid="55299">
                                            <p:txEl>
                                              <p:pRg st="2" end="2"/>
                                            </p:txEl>
                                          </p:spTgt>
                                        </p:tgtEl>
                                        <p:attrNameLst>
                                          <p:attrName>style.visibility</p:attrName>
                                        </p:attrNameLst>
                                      </p:cBhvr>
                                      <p:to>
                                        <p:strVal val="visible"/>
                                      </p:to>
                                    </p:set>
                                    <p:anim calcmode="lin" valueType="num">
                                      <p:cBhvr additive="base">
                                        <p:cTn id="12" dur="500" fill="hold"/>
                                        <p:tgtEl>
                                          <p:spTgt spid="55299">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52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25B8855-0B1C-4DDD-8196-FD2A23C98DF2}"/>
              </a:ext>
            </a:extLst>
          </p:cNvPr>
          <p:cNvSpPr>
            <a:spLocks noGrp="1" noChangeArrowheads="1"/>
          </p:cNvSpPr>
          <p:nvPr>
            <p:ph type="title"/>
          </p:nvPr>
        </p:nvSpPr>
        <p:spPr>
          <a:xfrm>
            <a:off x="2971800" y="228600"/>
            <a:ext cx="4876800" cy="1295400"/>
          </a:xfrm>
        </p:spPr>
        <p:txBody>
          <a:bodyPr/>
          <a:lstStyle/>
          <a:p>
            <a:pPr eaLnBrk="1" hangingPunct="1"/>
            <a:r>
              <a:rPr lang="en-US" altLang="en-US"/>
              <a:t>But what about </a:t>
            </a:r>
            <a:br>
              <a:rPr lang="en-US" altLang="en-US"/>
            </a:br>
            <a:r>
              <a:rPr lang="en-US" altLang="en-US" u="sng"/>
              <a:t>our</a:t>
            </a:r>
            <a:r>
              <a:rPr lang="en-US" altLang="en-US"/>
              <a:t> folk ?</a:t>
            </a:r>
          </a:p>
        </p:txBody>
      </p:sp>
      <p:sp>
        <p:nvSpPr>
          <p:cNvPr id="109571" name="Rectangle 3">
            <a:extLst>
              <a:ext uri="{FF2B5EF4-FFF2-40B4-BE49-F238E27FC236}">
                <a16:creationId xmlns:a16="http://schemas.microsoft.com/office/drawing/2014/main" id="{C9A53557-6E54-43A3-A4F1-101E3484E87B}"/>
              </a:ext>
            </a:extLst>
          </p:cNvPr>
          <p:cNvSpPr>
            <a:spLocks noGrp="1" noChangeArrowheads="1"/>
          </p:cNvSpPr>
          <p:nvPr>
            <p:ph idx="1"/>
          </p:nvPr>
        </p:nvSpPr>
        <p:spPr>
          <a:xfrm>
            <a:off x="1981200" y="1600200"/>
            <a:ext cx="7924800" cy="5257800"/>
          </a:xfrm>
        </p:spPr>
        <p:txBody>
          <a:bodyPr/>
          <a:lstStyle/>
          <a:p>
            <a:pPr eaLnBrk="1" hangingPunct="1">
              <a:lnSpc>
                <a:spcPct val="80000"/>
              </a:lnSpc>
            </a:pPr>
            <a:r>
              <a:rPr lang="en-US" altLang="en-US">
                <a:latin typeface="Gill Sans MT" panose="020B0502020104020203" pitchFamily="34" charset="0"/>
              </a:rPr>
              <a:t>Sinners are born daily among </a:t>
            </a:r>
          </a:p>
          <a:p>
            <a:pPr eaLnBrk="1" hangingPunct="1">
              <a:lnSpc>
                <a:spcPct val="80000"/>
              </a:lnSpc>
              <a:buFontTx/>
              <a:buNone/>
            </a:pPr>
            <a:r>
              <a:rPr lang="en-US" altLang="en-US">
                <a:latin typeface="Gill Sans MT" panose="020B0502020104020203" pitchFamily="34" charset="0"/>
              </a:rPr>
              <a:t>	our own people, and yes, we do have tremendous needs in our neighborhoods.  We should try to meet them.  </a:t>
            </a:r>
          </a:p>
          <a:p>
            <a:pPr eaLnBrk="1" hangingPunct="1">
              <a:lnSpc>
                <a:spcPct val="80000"/>
              </a:lnSpc>
            </a:pPr>
            <a:r>
              <a:rPr lang="en-US" altLang="en-US">
                <a:latin typeface="Gill Sans MT" panose="020B0502020104020203" pitchFamily="34" charset="0"/>
              </a:rPr>
              <a:t>But all the ethnic churches are to partner in such a way that </a:t>
            </a:r>
            <a:r>
              <a:rPr lang="en-US" altLang="en-US" b="1">
                <a:latin typeface="Gill Sans MT" panose="020B0502020104020203" pitchFamily="34" charset="0"/>
              </a:rPr>
              <a:t>every</a:t>
            </a:r>
            <a:r>
              <a:rPr lang="en-US" altLang="en-US">
                <a:latin typeface="Gill Sans MT" panose="020B0502020104020203" pitchFamily="34" charset="0"/>
              </a:rPr>
              <a:t> ethnic group is evangelized.  Our “Jerusalem” is another Christian’s “uttermost.”  The Lord of the Harvest will ensure that every people group will have the Gospel </a:t>
            </a:r>
            <a:r>
              <a:rPr lang="en-US" altLang="en-US" u="sng">
                <a:latin typeface="Gill Sans MT" panose="020B0502020104020203" pitchFamily="34" charset="0"/>
              </a:rPr>
              <a:t>as we obey</a:t>
            </a:r>
            <a:r>
              <a:rPr lang="en-US" altLang="en-US">
                <a:latin typeface="Gill Sans MT" panose="020B0502020104020203" pitchFamily="34" charset="0"/>
              </a:rPr>
              <a:t>.</a:t>
            </a:r>
          </a:p>
          <a:p>
            <a:pPr eaLnBrk="1" hangingPunct="1">
              <a:lnSpc>
                <a:spcPct val="80000"/>
              </a:lnSpc>
            </a:pPr>
            <a:r>
              <a:rPr lang="en-US" altLang="en-US">
                <a:latin typeface="Gill Sans MT" panose="020B0502020104020203" pitchFamily="34" charset="0"/>
              </a:rPr>
              <a:t>Short-term missionaries can assist national churches and assist home church outreach.</a:t>
            </a:r>
          </a:p>
          <a:p>
            <a:pPr eaLnBrk="1" hangingPunct="1">
              <a:lnSpc>
                <a:spcPct val="80000"/>
              </a:lnSpc>
              <a:buFontTx/>
              <a:buNone/>
            </a:pPr>
            <a:endParaRPr lang="en-US" altLang="en-US">
              <a:latin typeface="Tahoma" panose="020B0604030504040204" pitchFamily="34" charset="0"/>
            </a:endParaRPr>
          </a:p>
          <a:p>
            <a:pPr eaLnBrk="1" hangingPunct="1">
              <a:lnSpc>
                <a:spcPct val="80000"/>
              </a:lnSpc>
              <a:buFontTx/>
              <a:buNone/>
            </a:pPr>
            <a:endParaRPr lang="en-US" altLang="en-US" sz="2400">
              <a:latin typeface="Tahoma" panose="020B0604030504040204" pitchFamily="34" charset="0"/>
            </a:endParaRPr>
          </a:p>
        </p:txBody>
      </p:sp>
      <p:pic>
        <p:nvPicPr>
          <p:cNvPr id="109572" name="Picture 4" descr="j0289130.jpg">
            <a:extLst>
              <a:ext uri="{FF2B5EF4-FFF2-40B4-BE49-F238E27FC236}">
                <a16:creationId xmlns:a16="http://schemas.microsoft.com/office/drawing/2014/main" id="{EF56B6E2-3D7C-46E1-8FA4-21F9889DC6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
            <a:ext cx="31242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1DA76909-B6F0-46F4-A59B-40138969F16C}"/>
              </a:ext>
            </a:extLst>
          </p:cNvPr>
          <p:cNvSpPr>
            <a:spLocks noGrp="1" noChangeArrowheads="1"/>
          </p:cNvSpPr>
          <p:nvPr>
            <p:ph type="title"/>
          </p:nvPr>
        </p:nvSpPr>
        <p:spPr>
          <a:xfrm>
            <a:off x="3124200" y="304800"/>
            <a:ext cx="7391400" cy="990600"/>
          </a:xfrm>
        </p:spPr>
        <p:txBody>
          <a:bodyPr/>
          <a:lstStyle/>
          <a:p>
            <a:pPr eaLnBrk="1" hangingPunct="1"/>
            <a:r>
              <a:rPr lang="en-US" altLang="en-US">
                <a:solidFill>
                  <a:srgbClr val="FF0000"/>
                </a:solidFill>
              </a:rPr>
              <a:t>Christian Mission Shares the Gospel</a:t>
            </a:r>
          </a:p>
        </p:txBody>
      </p:sp>
      <p:sp>
        <p:nvSpPr>
          <p:cNvPr id="44036" name="Rectangle 3">
            <a:extLst>
              <a:ext uri="{FF2B5EF4-FFF2-40B4-BE49-F238E27FC236}">
                <a16:creationId xmlns:a16="http://schemas.microsoft.com/office/drawing/2014/main" id="{911499D0-B6F5-4916-875C-1C28C129689A}"/>
              </a:ext>
            </a:extLst>
          </p:cNvPr>
          <p:cNvSpPr>
            <a:spLocks noGrp="1" noChangeArrowheads="1"/>
          </p:cNvSpPr>
          <p:nvPr>
            <p:ph idx="1"/>
          </p:nvPr>
        </p:nvSpPr>
        <p:spPr/>
        <p:txBody>
          <a:bodyPr/>
          <a:lstStyle/>
          <a:p>
            <a:pPr eaLnBrk="1" hangingPunct="1">
              <a:lnSpc>
                <a:spcPct val="80000"/>
              </a:lnSpc>
            </a:pPr>
            <a:r>
              <a:rPr lang="en-US" altLang="en-US" sz="2400"/>
              <a:t>Christian mission brings the message of </a:t>
            </a:r>
            <a:r>
              <a:rPr lang="en-US" altLang="en-US" sz="2400" u="sng"/>
              <a:t>salvation in Christ alone</a:t>
            </a:r>
            <a:r>
              <a:rPr lang="en-US" altLang="en-US" sz="2400"/>
              <a:t> to </a:t>
            </a:r>
            <a:r>
              <a:rPr lang="en-US" altLang="en-US" sz="2400" u="sng"/>
              <a:t>all</a:t>
            </a:r>
            <a:r>
              <a:rPr lang="en-US" altLang="en-US" sz="2400"/>
              <a:t> ethnic groups so that they have the undisputed opportunity to become new persons in Christ (2 Cor. 5:17). </a:t>
            </a:r>
          </a:p>
          <a:p>
            <a:pPr lvl="1" eaLnBrk="1" hangingPunct="1">
              <a:lnSpc>
                <a:spcPct val="80000"/>
              </a:lnSpc>
            </a:pPr>
            <a:r>
              <a:rPr lang="en-US" altLang="en-US" sz="2000"/>
              <a:t>Matthew 24:(3)14  And this gospel of the </a:t>
            </a:r>
            <a:r>
              <a:rPr lang="en-US" altLang="en-US" sz="2000" u="sng"/>
              <a:t>kingdom will be preached in the whole world</a:t>
            </a:r>
            <a:r>
              <a:rPr lang="en-US" altLang="en-US" sz="2000"/>
              <a:t> as a testimony to all nations, and then the end will come. (The NIV is used, unless noted.)</a:t>
            </a:r>
          </a:p>
          <a:p>
            <a:pPr lvl="1" eaLnBrk="1" hangingPunct="1">
              <a:lnSpc>
                <a:spcPct val="80000"/>
              </a:lnSpc>
            </a:pPr>
            <a:r>
              <a:rPr lang="en-US" altLang="en-US" sz="2000"/>
              <a:t>Romans 15:20  It has always been my ambition to </a:t>
            </a:r>
            <a:r>
              <a:rPr lang="en-US" altLang="en-US" sz="2000" u="sng"/>
              <a:t>preach the gospel where Christ was not known</a:t>
            </a:r>
            <a:r>
              <a:rPr lang="en-US" altLang="en-US" sz="2000"/>
              <a:t>, so that I would not be building on someone else's foundation.</a:t>
            </a:r>
          </a:p>
          <a:p>
            <a:pPr lvl="1" eaLnBrk="1" hangingPunct="1">
              <a:lnSpc>
                <a:spcPct val="80000"/>
              </a:lnSpc>
            </a:pPr>
            <a:r>
              <a:rPr lang="en-US" altLang="en-US" sz="2000"/>
              <a:t>Luke 24:46 He told them, "This is what is written: The Christ will suffer and rise from the dead on the third day,  47 and repentance and forgiveness of sins will be </a:t>
            </a:r>
            <a:r>
              <a:rPr lang="en-US" altLang="en-US" sz="2000" u="sng"/>
              <a:t>preached in his name to all nations</a:t>
            </a:r>
            <a:r>
              <a:rPr lang="en-US" altLang="en-US" sz="2000"/>
              <a:t>, beginning at Jerusalem.</a:t>
            </a:r>
          </a:p>
          <a:p>
            <a:pPr eaLnBrk="1" hangingPunct="1">
              <a:lnSpc>
                <a:spcPct val="80000"/>
              </a:lnSpc>
            </a:pPr>
            <a:r>
              <a:rPr lang="en-US" altLang="en-US" sz="2400"/>
              <a:t>Mission glorifies God by bringing new worshippers to Him “from every nation, tribe, people and language”—Rev. 7:9-10.</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blinds(horizontal)">
                                      <p:cBhvr>
                                        <p:cTn id="7" dur="500"/>
                                        <p:tgtEl>
                                          <p:spTgt spid="440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4036">
                                            <p:txEl>
                                              <p:pRg st="1" end="1"/>
                                            </p:txEl>
                                          </p:spTgt>
                                        </p:tgtEl>
                                        <p:attrNameLst>
                                          <p:attrName>style.visibility</p:attrName>
                                        </p:attrNameLst>
                                      </p:cBhvr>
                                      <p:to>
                                        <p:strVal val="visible"/>
                                      </p:to>
                                    </p:set>
                                    <p:animEffect transition="in" filter="box(in)">
                                      <p:cBhvr>
                                        <p:cTn id="12" dur="500"/>
                                        <p:tgtEl>
                                          <p:spTgt spid="4403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4036">
                                            <p:txEl>
                                              <p:pRg st="2" end="2"/>
                                            </p:txEl>
                                          </p:spTgt>
                                        </p:tgtEl>
                                        <p:attrNameLst>
                                          <p:attrName>style.visibility</p:attrName>
                                        </p:attrNameLst>
                                      </p:cBhvr>
                                      <p:to>
                                        <p:strVal val="visible"/>
                                      </p:to>
                                    </p:set>
                                    <p:anim calcmode="lin" valueType="num">
                                      <p:cBhvr additive="base">
                                        <p:cTn id="17" dur="500" fill="hold"/>
                                        <p:tgtEl>
                                          <p:spTgt spid="4403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40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4036">
                                            <p:txEl>
                                              <p:pRg st="3" end="3"/>
                                            </p:txEl>
                                          </p:spTgt>
                                        </p:tgtEl>
                                        <p:attrNameLst>
                                          <p:attrName>style.visibility</p:attrName>
                                        </p:attrNameLst>
                                      </p:cBhvr>
                                      <p:to>
                                        <p:strVal val="visible"/>
                                      </p:to>
                                    </p:set>
                                    <p:anim calcmode="lin" valueType="num">
                                      <p:cBhvr additive="base">
                                        <p:cTn id="23" dur="500" fill="hold"/>
                                        <p:tgtEl>
                                          <p:spTgt spid="4403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40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44036">
                                            <p:txEl>
                                              <p:pRg st="4" end="4"/>
                                            </p:txEl>
                                          </p:spTgt>
                                        </p:tgtEl>
                                        <p:attrNameLst>
                                          <p:attrName>style.visibility</p:attrName>
                                        </p:attrNameLst>
                                      </p:cBhvr>
                                      <p:to>
                                        <p:strVal val="visible"/>
                                      </p:to>
                                    </p:set>
                                    <p:animEffect transition="in" filter="checkerboard(across)">
                                      <p:cBhvr>
                                        <p:cTn id="29" dur="500"/>
                                        <p:tgtEl>
                                          <p:spTgt spid="440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6CDD56D9-5F0A-4071-B1B0-C2CE4E9EC52E}"/>
              </a:ext>
            </a:extLst>
          </p:cNvPr>
          <p:cNvSpPr>
            <a:spLocks noGrp="1" noChangeArrowheads="1"/>
          </p:cNvSpPr>
          <p:nvPr>
            <p:ph type="title"/>
          </p:nvPr>
        </p:nvSpPr>
        <p:spPr>
          <a:xfrm>
            <a:off x="2971800" y="228600"/>
            <a:ext cx="4876800" cy="1295400"/>
          </a:xfrm>
        </p:spPr>
        <p:txBody>
          <a:bodyPr/>
          <a:lstStyle/>
          <a:p>
            <a:pPr eaLnBrk="1" hangingPunct="1"/>
            <a:r>
              <a:rPr lang="en-US" altLang="en-US"/>
              <a:t>But what about </a:t>
            </a:r>
            <a:br>
              <a:rPr lang="en-US" altLang="en-US"/>
            </a:br>
            <a:r>
              <a:rPr lang="en-US" altLang="en-US" u="sng"/>
              <a:t>our</a:t>
            </a:r>
            <a:r>
              <a:rPr lang="en-US" altLang="en-US"/>
              <a:t> folk ?</a:t>
            </a:r>
          </a:p>
        </p:txBody>
      </p:sp>
      <p:sp>
        <p:nvSpPr>
          <p:cNvPr id="110595" name="Rectangle 3">
            <a:extLst>
              <a:ext uri="{FF2B5EF4-FFF2-40B4-BE49-F238E27FC236}">
                <a16:creationId xmlns:a16="http://schemas.microsoft.com/office/drawing/2014/main" id="{EAD10B13-312F-42E7-A3A5-89E4D3C4B00E}"/>
              </a:ext>
            </a:extLst>
          </p:cNvPr>
          <p:cNvSpPr>
            <a:spLocks noGrp="1" noChangeArrowheads="1"/>
          </p:cNvSpPr>
          <p:nvPr>
            <p:ph idx="1"/>
          </p:nvPr>
        </p:nvSpPr>
        <p:spPr>
          <a:xfrm>
            <a:off x="1524000" y="2057400"/>
            <a:ext cx="8686800" cy="4419600"/>
          </a:xfrm>
        </p:spPr>
        <p:txBody>
          <a:bodyPr/>
          <a:lstStyle/>
          <a:p>
            <a:pPr eaLnBrk="1" hangingPunct="1">
              <a:lnSpc>
                <a:spcPct val="80000"/>
              </a:lnSpc>
            </a:pPr>
            <a:r>
              <a:rPr lang="en-US" altLang="en-US">
                <a:latin typeface="Gill Sans MT" panose="020B0502020104020203" pitchFamily="34" charset="0"/>
              </a:rPr>
              <a:t>If you protest sending money and people overseas to evangelize and serve, because needs are great at home, do you actually evangelize and serve well in your neighborhood?</a:t>
            </a:r>
          </a:p>
          <a:p>
            <a:pPr eaLnBrk="1" hangingPunct="1">
              <a:lnSpc>
                <a:spcPct val="80000"/>
              </a:lnSpc>
            </a:pPr>
            <a:r>
              <a:rPr lang="en-US" altLang="en-US">
                <a:latin typeface="Gill Sans MT" panose="020B0502020104020203" pitchFamily="34" charset="0"/>
              </a:rPr>
              <a:t>Can God provide for global missions through your church, and still provide for local needs?</a:t>
            </a:r>
          </a:p>
          <a:p>
            <a:pPr eaLnBrk="1" hangingPunct="1">
              <a:lnSpc>
                <a:spcPct val="80000"/>
              </a:lnSpc>
            </a:pPr>
            <a:r>
              <a:rPr lang="en-US" altLang="en-US">
                <a:latin typeface="Gill Sans MT" panose="020B0502020104020203" pitchFamily="34" charset="0"/>
              </a:rPr>
              <a:t>Is God more likely to bless a church that spreads the Good News of His Son globally, or a church that, in fact, keeps Jesus to herself? Will God bless a religious club, masquerading as a church?</a:t>
            </a:r>
            <a:endParaRPr lang="en-US" altLang="en-US">
              <a:latin typeface="Tahoma" panose="020B0604030504040204" pitchFamily="34" charset="0"/>
            </a:endParaRPr>
          </a:p>
          <a:p>
            <a:pPr eaLnBrk="1" hangingPunct="1">
              <a:lnSpc>
                <a:spcPct val="80000"/>
              </a:lnSpc>
              <a:buFontTx/>
              <a:buNone/>
            </a:pPr>
            <a:endParaRPr lang="en-US" altLang="en-US" sz="2400">
              <a:latin typeface="Tahoma" panose="020B0604030504040204" pitchFamily="34" charset="0"/>
            </a:endParaRPr>
          </a:p>
        </p:txBody>
      </p:sp>
      <p:pic>
        <p:nvPicPr>
          <p:cNvPr id="110596" name="Picture 4" descr="j0289130.jpg">
            <a:extLst>
              <a:ext uri="{FF2B5EF4-FFF2-40B4-BE49-F238E27FC236}">
                <a16:creationId xmlns:a16="http://schemas.microsoft.com/office/drawing/2014/main" id="{69680EA3-5D22-4E50-BC4F-E9FC285A09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6376" y="0"/>
            <a:ext cx="28416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83F32D88-F108-4206-963E-4C881A45963D}"/>
              </a:ext>
            </a:extLst>
          </p:cNvPr>
          <p:cNvSpPr>
            <a:spLocks noGrp="1" noChangeArrowheads="1"/>
          </p:cNvSpPr>
          <p:nvPr>
            <p:ph type="title"/>
          </p:nvPr>
        </p:nvSpPr>
        <p:spPr>
          <a:xfrm>
            <a:off x="2133600" y="228600"/>
            <a:ext cx="8305800" cy="1143000"/>
          </a:xfrm>
        </p:spPr>
        <p:txBody>
          <a:bodyPr/>
          <a:lstStyle/>
          <a:p>
            <a:pPr eaLnBrk="1" hangingPunct="1"/>
            <a:r>
              <a:rPr lang="en-US" altLang="en-US"/>
              <a:t>Are Those Who Don’t Hear Of Jesus </a:t>
            </a:r>
            <a:r>
              <a:rPr lang="en-US" altLang="en-US" u="sng"/>
              <a:t>Really</a:t>
            </a:r>
            <a:r>
              <a:rPr lang="en-US" altLang="en-US"/>
              <a:t> Lost ?</a:t>
            </a:r>
            <a:endParaRPr lang="en-US" altLang="en-US" u="sng">
              <a:solidFill>
                <a:srgbClr val="CC0000"/>
              </a:solidFill>
            </a:endParaRPr>
          </a:p>
        </p:txBody>
      </p:sp>
      <p:sp>
        <p:nvSpPr>
          <p:cNvPr id="111619" name="Rectangle 3">
            <a:extLst>
              <a:ext uri="{FF2B5EF4-FFF2-40B4-BE49-F238E27FC236}">
                <a16:creationId xmlns:a16="http://schemas.microsoft.com/office/drawing/2014/main" id="{678E1418-8247-4F78-A3DC-52A475F4FAFF}"/>
              </a:ext>
            </a:extLst>
          </p:cNvPr>
          <p:cNvSpPr>
            <a:spLocks noGrp="1" noChangeArrowheads="1"/>
          </p:cNvSpPr>
          <p:nvPr>
            <p:ph type="body" sz="half" idx="1"/>
          </p:nvPr>
        </p:nvSpPr>
        <p:spPr>
          <a:xfrm>
            <a:off x="1905000" y="1600200"/>
            <a:ext cx="8153400" cy="3733800"/>
          </a:xfrm>
        </p:spPr>
        <p:txBody>
          <a:bodyPr/>
          <a:lstStyle/>
          <a:p>
            <a:pPr eaLnBrk="1" hangingPunct="1"/>
            <a:r>
              <a:rPr lang="en-US" altLang="en-US" sz="2800">
                <a:latin typeface="Gill Sans MT" panose="020B0502020104020203" pitchFamily="34" charset="0"/>
              </a:rPr>
              <a:t>Those who do reject Jesus will not have  eternal life in heaven (John 3:36; 12:48).  JESUS said that </a:t>
            </a:r>
            <a:r>
              <a:rPr lang="en-US" altLang="en-US" sz="2800" u="sng">
                <a:latin typeface="Gill Sans MT" panose="020B0502020104020203" pitchFamily="34" charset="0"/>
              </a:rPr>
              <a:t>none</a:t>
            </a:r>
            <a:r>
              <a:rPr lang="en-US" altLang="en-US" sz="2800">
                <a:latin typeface="Gill Sans MT" panose="020B0502020104020203" pitchFamily="34" charset="0"/>
              </a:rPr>
              <a:t> come to the Father </a:t>
            </a:r>
            <a:r>
              <a:rPr lang="en-US" altLang="en-US" sz="2800" u="sng">
                <a:latin typeface="Gill Sans MT" panose="020B0502020104020203" pitchFamily="34" charset="0"/>
              </a:rPr>
              <a:t>apart from</a:t>
            </a:r>
            <a:r>
              <a:rPr lang="en-US" altLang="en-US" sz="2800">
                <a:latin typeface="Gill Sans MT" panose="020B0502020104020203" pitchFamily="34" charset="0"/>
              </a:rPr>
              <a:t> Him (John 14:6).</a:t>
            </a:r>
          </a:p>
          <a:p>
            <a:pPr eaLnBrk="1" hangingPunct="1"/>
            <a:r>
              <a:rPr lang="en-US" altLang="en-US" sz="2800">
                <a:latin typeface="Gill Sans MT" panose="020B0502020104020203" pitchFamily="34" charset="0"/>
              </a:rPr>
              <a:t>Everyone sins, but sinners don’t normally seek God (Rom. 3:23, 11-12; John 6:44).  Pagans even </a:t>
            </a:r>
            <a:r>
              <a:rPr lang="en-US" altLang="en-US" sz="2800" u="sng">
                <a:latin typeface="Gill Sans MT" panose="020B0502020104020203" pitchFamily="34" charset="0"/>
              </a:rPr>
              <a:t>suppress</a:t>
            </a:r>
            <a:r>
              <a:rPr lang="en-US" altLang="en-US" sz="2800">
                <a:latin typeface="Gill Sans MT" panose="020B0502020104020203" pitchFamily="34" charset="0"/>
              </a:rPr>
              <a:t> the knowledge of God obvious to them in nature (Rom. 1:18-20).  They don’t accept the light </a:t>
            </a:r>
            <a:r>
              <a:rPr lang="en-US" altLang="en-US" sz="2800" u="sng">
                <a:latin typeface="Gill Sans MT" panose="020B0502020104020203" pitchFamily="34" charset="0"/>
              </a:rPr>
              <a:t>already given</a:t>
            </a:r>
            <a:r>
              <a:rPr lang="en-US" altLang="en-US" sz="2800">
                <a:latin typeface="Gill Sans MT" panose="020B0502020104020203" pitchFamily="34" charset="0"/>
              </a:rPr>
              <a:t>.</a:t>
            </a:r>
            <a:r>
              <a:rPr lang="en-US" altLang="en-US" sz="2800">
                <a:latin typeface="Tahoma" panose="020B0604030504040204" pitchFamily="34" charset="0"/>
              </a:rPr>
              <a:t>  </a:t>
            </a:r>
          </a:p>
          <a:p>
            <a:pPr eaLnBrk="1" hangingPunct="1">
              <a:buFontTx/>
              <a:buNone/>
            </a:pPr>
            <a:endParaRPr lang="en-US" altLang="en-US" sz="2800">
              <a:latin typeface="Tahoma" panose="020B0604030504040204" pitchFamily="34" charset="0"/>
            </a:endParaRPr>
          </a:p>
        </p:txBody>
      </p:sp>
      <p:pic>
        <p:nvPicPr>
          <p:cNvPr id="111620" name="Picture 7" descr="C:\Documents and Settings\Jim\Local Settings\Temporary Internet Files\Content.IE5\XU6PN7ST\MPj04017590000[1].jpg">
            <a:extLst>
              <a:ext uri="{FF2B5EF4-FFF2-40B4-BE49-F238E27FC236}">
                <a16:creationId xmlns:a16="http://schemas.microsoft.com/office/drawing/2014/main" id="{3F419BA5-26A9-4FF9-87A9-634388C02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8768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F0A12D5-3D51-4945-8F2C-4D7E209E15DF}"/>
              </a:ext>
            </a:extLst>
          </p:cNvPr>
          <p:cNvSpPr>
            <a:spLocks noGrp="1" noChangeArrowheads="1"/>
          </p:cNvSpPr>
          <p:nvPr>
            <p:ph type="title"/>
          </p:nvPr>
        </p:nvSpPr>
        <p:spPr>
          <a:xfrm>
            <a:off x="2133600" y="228600"/>
            <a:ext cx="8305800" cy="1143000"/>
          </a:xfrm>
        </p:spPr>
        <p:txBody>
          <a:bodyPr/>
          <a:lstStyle/>
          <a:p>
            <a:pPr eaLnBrk="1" hangingPunct="1"/>
            <a:r>
              <a:rPr lang="en-US" altLang="en-US"/>
              <a:t>Are Those Who Don’t Hear Of Jesus </a:t>
            </a:r>
            <a:r>
              <a:rPr lang="en-US" altLang="en-US" u="sng"/>
              <a:t>Really</a:t>
            </a:r>
            <a:r>
              <a:rPr lang="en-US" altLang="en-US"/>
              <a:t> Lost ? </a:t>
            </a:r>
            <a:endParaRPr lang="en-US" altLang="en-US" u="sng">
              <a:solidFill>
                <a:srgbClr val="CC0000"/>
              </a:solidFill>
            </a:endParaRPr>
          </a:p>
        </p:txBody>
      </p:sp>
      <p:sp>
        <p:nvSpPr>
          <p:cNvPr id="112643" name="Rectangle 3">
            <a:extLst>
              <a:ext uri="{FF2B5EF4-FFF2-40B4-BE49-F238E27FC236}">
                <a16:creationId xmlns:a16="http://schemas.microsoft.com/office/drawing/2014/main" id="{C056E7B9-A264-469F-B96B-B1846A36CADE}"/>
              </a:ext>
            </a:extLst>
          </p:cNvPr>
          <p:cNvSpPr>
            <a:spLocks noGrp="1" noChangeArrowheads="1"/>
          </p:cNvSpPr>
          <p:nvPr>
            <p:ph type="body" sz="half" idx="1"/>
          </p:nvPr>
        </p:nvSpPr>
        <p:spPr>
          <a:xfrm>
            <a:off x="1905000" y="1828800"/>
            <a:ext cx="8077200" cy="4876800"/>
          </a:xfrm>
        </p:spPr>
        <p:txBody>
          <a:bodyPr/>
          <a:lstStyle/>
          <a:p>
            <a:pPr eaLnBrk="1" hangingPunct="1"/>
            <a:r>
              <a:rPr lang="en-US" altLang="en-US" sz="2800">
                <a:latin typeface="Gill Sans MT" panose="020B0502020104020203" pitchFamily="34" charset="0"/>
              </a:rPr>
              <a:t>Pagans also violate their </a:t>
            </a:r>
            <a:r>
              <a:rPr lang="en-US" altLang="en-US" sz="2800" u="sng">
                <a:latin typeface="Gill Sans MT" panose="020B0502020104020203" pitchFamily="34" charset="0"/>
              </a:rPr>
              <a:t>own</a:t>
            </a:r>
            <a:r>
              <a:rPr lang="en-US" altLang="en-US" sz="2800" b="1">
                <a:latin typeface="Gill Sans MT" panose="020B0502020104020203" pitchFamily="34" charset="0"/>
              </a:rPr>
              <a:t> </a:t>
            </a:r>
            <a:r>
              <a:rPr lang="en-US" altLang="en-US" sz="2800">
                <a:latin typeface="Gill Sans MT" panose="020B0502020104020203" pitchFamily="34" charset="0"/>
              </a:rPr>
              <a:t>moral standards– thus condemning </a:t>
            </a:r>
            <a:r>
              <a:rPr lang="en-US" altLang="en-US" sz="2800" u="sng">
                <a:latin typeface="Gill Sans MT" panose="020B0502020104020203" pitchFamily="34" charset="0"/>
              </a:rPr>
              <a:t>themselves</a:t>
            </a:r>
            <a:r>
              <a:rPr lang="en-US" altLang="en-US" sz="2800">
                <a:latin typeface="Gill Sans MT" panose="020B0502020104020203" pitchFamily="34" charset="0"/>
              </a:rPr>
              <a:t> (Rom. 2:14-16). </a:t>
            </a:r>
          </a:p>
          <a:p>
            <a:pPr eaLnBrk="1" hangingPunct="1"/>
            <a:r>
              <a:rPr lang="en-US" altLang="en-US" sz="2800">
                <a:latin typeface="Gill Sans MT" panose="020B0502020104020203" pitchFamily="34" charset="0"/>
              </a:rPr>
              <a:t>Everyone comes into this world condemned by Adam’s sin (Romans 5:18).  Each of us also sins individually and sin results in spiritual death (Romans 3:23; 6:23).  Forgiveness comes by repentance and faith in Christ (Acts 2:38; 10:43; Romans 10:9-10).  Forgiveness doesn’t come automatically by Christ’s death, or by baptism.</a:t>
            </a:r>
          </a:p>
          <a:p>
            <a:pPr lvl="1" eaLnBrk="1" hangingPunct="1">
              <a:buFont typeface="Wingdings" panose="05000000000000000000" pitchFamily="2" charset="2"/>
              <a:buChar char="§"/>
            </a:pPr>
            <a:r>
              <a:rPr lang="en-US" altLang="en-US" sz="2400">
                <a:latin typeface="Gill Sans MT" panose="020B0502020104020203" pitchFamily="34" charset="0"/>
              </a:rPr>
              <a:t>If even one of the parents is a Christian, his or her child is in some sense “holy” or set apart (1 Corinthians 7:14).</a:t>
            </a:r>
          </a:p>
          <a:p>
            <a:pPr eaLnBrk="1" hangingPunct="1"/>
            <a:endParaRPr lang="en-US" altLang="en-US" sz="2800">
              <a:latin typeface="Gill Sans MT" panose="020B0502020104020203" pitchFamily="34" charset="0"/>
            </a:endParaRPr>
          </a:p>
          <a:p>
            <a:pPr eaLnBrk="1" hangingPunct="1">
              <a:buFontTx/>
              <a:buNone/>
            </a:pPr>
            <a:endParaRPr lang="en-US" altLang="en-US" sz="2800">
              <a:latin typeface="Tahoma" panose="020B0604030504040204" pitchFamily="34" charset="0"/>
            </a:endParaRPr>
          </a:p>
        </p:txBody>
      </p:sp>
    </p:spTree>
  </p:cSld>
  <p:clrMapOvr>
    <a:masterClrMapping/>
  </p:clrMapOvr>
  <p:transition>
    <p:strips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3">
            <a:extLst>
              <a:ext uri="{FF2B5EF4-FFF2-40B4-BE49-F238E27FC236}">
                <a16:creationId xmlns:a16="http://schemas.microsoft.com/office/drawing/2014/main" id="{7FC14574-6511-4D8B-9051-7E11B01AB852}"/>
              </a:ext>
            </a:extLst>
          </p:cNvPr>
          <p:cNvSpPr>
            <a:spLocks noGrp="1"/>
          </p:cNvSpPr>
          <p:nvPr>
            <p:ph type="title"/>
          </p:nvPr>
        </p:nvSpPr>
        <p:spPr/>
        <p:txBody>
          <a:bodyPr/>
          <a:lstStyle/>
          <a:p>
            <a:pPr eaLnBrk="1" hangingPunct="1"/>
            <a:r>
              <a:rPr lang="en-US" altLang="en-US"/>
              <a:t>Missionary, come home?</a:t>
            </a:r>
          </a:p>
        </p:txBody>
      </p:sp>
      <p:pic>
        <p:nvPicPr>
          <p:cNvPr id="113667" name="Picture 4" descr="man w drum">
            <a:extLst>
              <a:ext uri="{FF2B5EF4-FFF2-40B4-BE49-F238E27FC236}">
                <a16:creationId xmlns:a16="http://schemas.microsoft.com/office/drawing/2014/main" id="{3559C4FC-3855-4A56-8DF4-F34A0A429CE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010400" y="2132014"/>
            <a:ext cx="2566988" cy="3887787"/>
          </a:xfrm>
          <a:noFill/>
        </p:spPr>
      </p:pic>
      <p:sp>
        <p:nvSpPr>
          <p:cNvPr id="113668" name="Rectangle 3">
            <a:extLst>
              <a:ext uri="{FF2B5EF4-FFF2-40B4-BE49-F238E27FC236}">
                <a16:creationId xmlns:a16="http://schemas.microsoft.com/office/drawing/2014/main" id="{FCC6D6AA-564E-4ED3-B835-6AB1AD805144}"/>
              </a:ext>
            </a:extLst>
          </p:cNvPr>
          <p:cNvSpPr>
            <a:spLocks noGrp="1" noChangeArrowheads="1"/>
          </p:cNvSpPr>
          <p:nvPr>
            <p:ph type="body" sz="half" idx="4294967295"/>
          </p:nvPr>
        </p:nvSpPr>
        <p:spPr>
          <a:xfrm>
            <a:off x="1524000" y="1981200"/>
            <a:ext cx="4876800" cy="4572000"/>
          </a:xfrm>
        </p:spPr>
        <p:txBody>
          <a:bodyPr/>
          <a:lstStyle/>
          <a:p>
            <a:pPr eaLnBrk="1" hangingPunct="1">
              <a:buFontTx/>
              <a:buNone/>
            </a:pPr>
            <a:r>
              <a:rPr lang="en-US" altLang="en-US" sz="2800" b="1">
                <a:latin typeface="Gill Sans MT" panose="020B0502020104020203" pitchFamily="34" charset="0"/>
              </a:rPr>
              <a:t>   If all are saved who </a:t>
            </a:r>
            <a:r>
              <a:rPr lang="en-US" altLang="en-US" sz="2800" b="1" u="sng">
                <a:latin typeface="Gill Sans MT" panose="020B0502020104020203" pitchFamily="34" charset="0"/>
              </a:rPr>
              <a:t>don’t</a:t>
            </a:r>
            <a:r>
              <a:rPr lang="en-US" altLang="en-US" sz="2800" b="1">
                <a:latin typeface="Gill Sans MT" panose="020B0502020104020203" pitchFamily="34" charset="0"/>
              </a:rPr>
              <a:t> hear of Christ, the best strategy is to immediately withdraw </a:t>
            </a:r>
            <a:r>
              <a:rPr lang="en-US" altLang="en-US" sz="2800" b="1" u="sng">
                <a:latin typeface="Gill Sans MT" panose="020B0502020104020203" pitchFamily="34" charset="0"/>
              </a:rPr>
              <a:t>all</a:t>
            </a:r>
            <a:r>
              <a:rPr lang="en-US" altLang="en-US" sz="2800" b="1">
                <a:latin typeface="Gill Sans MT" panose="020B0502020104020203" pitchFamily="34" charset="0"/>
              </a:rPr>
              <a:t> missionaries, so that all will be saved </a:t>
            </a:r>
          </a:p>
          <a:p>
            <a:pPr eaLnBrk="1" hangingPunct="1">
              <a:buFontTx/>
              <a:buNone/>
            </a:pPr>
            <a:r>
              <a:rPr lang="en-US" altLang="en-US" sz="2800" b="1">
                <a:latin typeface="Gill Sans MT" panose="020B0502020104020203" pitchFamily="34" charset="0"/>
              </a:rPr>
              <a:t>		D. James Kennedy</a:t>
            </a:r>
          </a:p>
          <a:p>
            <a:pPr eaLnBrk="1" hangingPunct="1"/>
            <a:endParaRPr lang="en-US" altLang="en-US" sz="2800">
              <a:latin typeface="Gill Sans MT" panose="020B0502020104020203" pitchFamily="34" charset="0"/>
            </a:endParaRP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C13D37E5-AD92-42B9-8F00-56CC6C5CD55C}"/>
              </a:ext>
            </a:extLst>
          </p:cNvPr>
          <p:cNvSpPr>
            <a:spLocks noGrp="1" noChangeArrowheads="1"/>
          </p:cNvSpPr>
          <p:nvPr>
            <p:ph type="title"/>
          </p:nvPr>
        </p:nvSpPr>
        <p:spPr>
          <a:xfrm>
            <a:off x="2971800" y="228600"/>
            <a:ext cx="7543800" cy="1143000"/>
          </a:xfrm>
        </p:spPr>
        <p:txBody>
          <a:bodyPr/>
          <a:lstStyle/>
          <a:p>
            <a:pPr eaLnBrk="1" hangingPunct="1"/>
            <a:r>
              <a:rPr lang="en-US" altLang="en-US">
                <a:latin typeface="Gill Sans MT" panose="020B0502020104020203" pitchFamily="34" charset="0"/>
              </a:rPr>
              <a:t>Do We </a:t>
            </a:r>
            <a:r>
              <a:rPr lang="en-US" altLang="en-US">
                <a:solidFill>
                  <a:srgbClr val="CC0000"/>
                </a:solidFill>
                <a:latin typeface="Gill Sans MT" panose="020B0502020104020203" pitchFamily="34" charset="0"/>
              </a:rPr>
              <a:t>CARE</a:t>
            </a:r>
            <a:r>
              <a:rPr lang="en-US" altLang="en-US">
                <a:latin typeface="Gill Sans MT" panose="020B0502020104020203" pitchFamily="34" charset="0"/>
              </a:rPr>
              <a:t> that Pagans are </a:t>
            </a:r>
            <a:r>
              <a:rPr lang="en-US" altLang="en-US">
                <a:solidFill>
                  <a:srgbClr val="CC0000"/>
                </a:solidFill>
                <a:latin typeface="Gill Sans MT" panose="020B0502020104020203" pitchFamily="34" charset="0"/>
              </a:rPr>
              <a:t>REALLY</a:t>
            </a:r>
            <a:r>
              <a:rPr lang="en-US" altLang="en-US">
                <a:latin typeface="Gill Sans MT" panose="020B0502020104020203" pitchFamily="34" charset="0"/>
              </a:rPr>
              <a:t> Lost?</a:t>
            </a:r>
            <a:endParaRPr lang="en-US" altLang="en-US" u="sng">
              <a:solidFill>
                <a:srgbClr val="CC0000"/>
              </a:solidFill>
              <a:latin typeface="Gill Sans MT" panose="020B0502020104020203" pitchFamily="34" charset="0"/>
            </a:endParaRPr>
          </a:p>
        </p:txBody>
      </p:sp>
      <p:sp>
        <p:nvSpPr>
          <p:cNvPr id="259075" name="Rectangle 3">
            <a:extLst>
              <a:ext uri="{FF2B5EF4-FFF2-40B4-BE49-F238E27FC236}">
                <a16:creationId xmlns:a16="http://schemas.microsoft.com/office/drawing/2014/main" id="{266AE890-CF13-4D65-A115-24FA7F45BE28}"/>
              </a:ext>
            </a:extLst>
          </p:cNvPr>
          <p:cNvSpPr>
            <a:spLocks noGrp="1" noChangeArrowheads="1"/>
          </p:cNvSpPr>
          <p:nvPr>
            <p:ph type="body" sz="half" idx="1"/>
          </p:nvPr>
        </p:nvSpPr>
        <p:spPr>
          <a:xfrm>
            <a:off x="1905000" y="1981200"/>
            <a:ext cx="8077200" cy="4419600"/>
          </a:xfrm>
        </p:spPr>
        <p:txBody>
          <a:bodyPr/>
          <a:lstStyle/>
          <a:p>
            <a:pPr eaLnBrk="1" hangingPunct="1"/>
            <a:endParaRPr lang="en-US" altLang="en-US" sz="2800">
              <a:latin typeface="Tahoma" panose="020B0604030504040204" pitchFamily="34" charset="0"/>
            </a:endParaRPr>
          </a:p>
          <a:p>
            <a:pPr lvl="1" eaLnBrk="1" hangingPunct="1">
              <a:buFont typeface="Monotype Sorts" pitchFamily="2" charset="2"/>
              <a:buNone/>
            </a:pPr>
            <a:endParaRPr lang="en-US" altLang="en-US" sz="2400">
              <a:latin typeface="Tahoma" panose="020B0604030504040204" pitchFamily="34" charset="0"/>
            </a:endParaRPr>
          </a:p>
          <a:p>
            <a:pPr eaLnBrk="1" hangingPunct="1"/>
            <a:endParaRPr lang="en-US" altLang="en-US" sz="2800">
              <a:latin typeface="Tahoma" panose="020B0604030504040204" pitchFamily="34" charset="0"/>
            </a:endParaRPr>
          </a:p>
          <a:p>
            <a:pPr eaLnBrk="1" hangingPunct="1">
              <a:buFontTx/>
              <a:buNone/>
            </a:pPr>
            <a:endParaRPr lang="en-US" altLang="en-US" sz="2800">
              <a:latin typeface="Tahoma" panose="020B0604030504040204" pitchFamily="34" charset="0"/>
            </a:endParaRPr>
          </a:p>
        </p:txBody>
      </p:sp>
      <p:sp>
        <p:nvSpPr>
          <p:cNvPr id="114692" name="Text Box 6">
            <a:extLst>
              <a:ext uri="{FF2B5EF4-FFF2-40B4-BE49-F238E27FC236}">
                <a16:creationId xmlns:a16="http://schemas.microsoft.com/office/drawing/2014/main" id="{C3D88497-D7A2-412A-B830-A1BCA1299157}"/>
              </a:ext>
            </a:extLst>
          </p:cNvPr>
          <p:cNvSpPr txBox="1">
            <a:spLocks noChangeArrowheads="1"/>
          </p:cNvSpPr>
          <p:nvPr/>
        </p:nvSpPr>
        <p:spPr bwMode="auto">
          <a:xfrm>
            <a:off x="1828800" y="1524001"/>
            <a:ext cx="85344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buFont typeface="Arial" panose="020B0604020202020204" pitchFamily="34" charset="0"/>
              <a:buChar char="•"/>
            </a:pPr>
            <a:r>
              <a:rPr lang="en-US" altLang="en-US" sz="2800"/>
              <a:t> </a:t>
            </a:r>
            <a:r>
              <a:rPr lang="en-US" altLang="en-US"/>
              <a:t>Judah was disobedient to God, but thought that as long as they focused upon the Temple, God would not destroy the Temple or them. They said, “We are delivered!” (Jer. 7:10). They were wrong. They should have reformed their actions (7:3).</a:t>
            </a:r>
          </a:p>
          <a:p>
            <a:pPr>
              <a:spcBef>
                <a:spcPct val="50000"/>
              </a:spcBef>
              <a:buFont typeface="Arial" panose="020B0604020202020204" pitchFamily="34" charset="0"/>
              <a:buChar char="•"/>
            </a:pPr>
            <a:r>
              <a:rPr lang="en-US" altLang="en-US"/>
              <a:t> African American churches magnify the worship service and each week proclaim God’s deliverance. “Our God is able!” “He is a “Way-maker!”— “He’s an on-time God!”</a:t>
            </a:r>
          </a:p>
          <a:p>
            <a:pPr>
              <a:spcBef>
                <a:spcPct val="50000"/>
              </a:spcBef>
              <a:buFont typeface="Arial" panose="020B0604020202020204" pitchFamily="34" charset="0"/>
              <a:buChar char="•"/>
            </a:pPr>
            <a:r>
              <a:rPr lang="en-US" altLang="en-US"/>
              <a:t> Isn’t God also interested in making a way for those who haven’t yet heard of Christ? Are we interested only in a way being made for us? If God delivered us, why can’t He use US to deliver others?</a:t>
            </a:r>
          </a:p>
          <a:p>
            <a:pPr>
              <a:spcBef>
                <a:spcPct val="50000"/>
              </a:spcBef>
              <a:buFont typeface="Arial" panose="020B0604020202020204" pitchFamily="34" charset="0"/>
              <a:buChar char="•"/>
            </a:pPr>
            <a:r>
              <a:rPr lang="en-US" altLang="en-US"/>
              <a:t>We want justice for ourselves. Is it just for us to have the Gospel,  and do nothing to enable others to hear the Gospel?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9074"/>
                                        </p:tgtEl>
                                        <p:attrNameLst>
                                          <p:attrName>style.visibility</p:attrName>
                                        </p:attrNameLst>
                                      </p:cBhvr>
                                      <p:to>
                                        <p:strVal val="visible"/>
                                      </p:to>
                                    </p:set>
                                    <p:animEffect transition="in" filter="fade">
                                      <p:cBhvr>
                                        <p:cTn id="7" dur="2000"/>
                                        <p:tgtEl>
                                          <p:spTgt spid="259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259075">
                                            <p:txEl>
                                              <p:pRg st="0" end="0"/>
                                            </p:txEl>
                                          </p:spTgt>
                                        </p:tgtEl>
                                        <p:attrNameLst>
                                          <p:attrName>style.visibility</p:attrName>
                                        </p:attrNameLst>
                                      </p:cBhvr>
                                      <p:to>
                                        <p:strVal val="visible"/>
                                      </p:to>
                                    </p:set>
                                    <p:animEffect transition="in" filter="fade">
                                      <p:cBhvr>
                                        <p:cTn id="12" dur="2000"/>
                                        <p:tgtEl>
                                          <p:spTgt spid="259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4" grpId="0"/>
      <p:bldP spid="25907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36FB1950-9B73-447E-BDA6-34A2AB57E91C}"/>
              </a:ext>
            </a:extLst>
          </p:cNvPr>
          <p:cNvSpPr>
            <a:spLocks noGrp="1" noChangeArrowheads="1"/>
          </p:cNvSpPr>
          <p:nvPr>
            <p:ph type="title"/>
          </p:nvPr>
        </p:nvSpPr>
        <p:spPr>
          <a:xfrm>
            <a:off x="1752600" y="228600"/>
            <a:ext cx="8915400" cy="1143000"/>
          </a:xfrm>
        </p:spPr>
        <p:txBody>
          <a:bodyPr/>
          <a:lstStyle/>
          <a:p>
            <a:pPr eaLnBrk="1" hangingPunct="1"/>
            <a:r>
              <a:rPr lang="en-US" altLang="en-US">
                <a:latin typeface="Gill Sans MT" panose="020B0502020104020203" pitchFamily="34" charset="0"/>
              </a:rPr>
              <a:t>Do We </a:t>
            </a:r>
            <a:r>
              <a:rPr lang="en-US" altLang="en-US">
                <a:solidFill>
                  <a:srgbClr val="CC0000"/>
                </a:solidFill>
                <a:latin typeface="Gill Sans MT" panose="020B0502020104020203" pitchFamily="34" charset="0"/>
              </a:rPr>
              <a:t>CARE</a:t>
            </a:r>
            <a:r>
              <a:rPr lang="en-US" altLang="en-US">
                <a:latin typeface="Gill Sans MT" panose="020B0502020104020203" pitchFamily="34" charset="0"/>
              </a:rPr>
              <a:t> that Pagans are </a:t>
            </a:r>
            <a:r>
              <a:rPr lang="en-US" altLang="en-US">
                <a:solidFill>
                  <a:srgbClr val="CC0000"/>
                </a:solidFill>
                <a:latin typeface="Gill Sans MT" panose="020B0502020104020203" pitchFamily="34" charset="0"/>
              </a:rPr>
              <a:t>REALLY</a:t>
            </a:r>
            <a:r>
              <a:rPr lang="en-US" altLang="en-US">
                <a:latin typeface="Gill Sans MT" panose="020B0502020104020203" pitchFamily="34" charset="0"/>
              </a:rPr>
              <a:t> Lost?</a:t>
            </a:r>
            <a:endParaRPr lang="en-US" altLang="en-US" u="sng">
              <a:solidFill>
                <a:srgbClr val="CC0000"/>
              </a:solidFill>
              <a:latin typeface="Gill Sans MT" panose="020B0502020104020203" pitchFamily="34" charset="0"/>
            </a:endParaRPr>
          </a:p>
        </p:txBody>
      </p:sp>
      <p:sp>
        <p:nvSpPr>
          <p:cNvPr id="115715" name="Rectangle 3">
            <a:extLst>
              <a:ext uri="{FF2B5EF4-FFF2-40B4-BE49-F238E27FC236}">
                <a16:creationId xmlns:a16="http://schemas.microsoft.com/office/drawing/2014/main" id="{1AEB1391-27C8-44B6-A45B-563FC46ABA3E}"/>
              </a:ext>
            </a:extLst>
          </p:cNvPr>
          <p:cNvSpPr>
            <a:spLocks noGrp="1" noChangeArrowheads="1"/>
          </p:cNvSpPr>
          <p:nvPr>
            <p:ph type="body" sz="half" idx="1"/>
          </p:nvPr>
        </p:nvSpPr>
        <p:spPr>
          <a:xfrm>
            <a:off x="1905000" y="1981200"/>
            <a:ext cx="8077200" cy="4876800"/>
          </a:xfrm>
        </p:spPr>
        <p:txBody>
          <a:bodyPr/>
          <a:lstStyle/>
          <a:p>
            <a:pPr eaLnBrk="1" hangingPunct="1"/>
            <a:endParaRPr lang="en-US" altLang="en-US" sz="2800">
              <a:latin typeface="Tahoma" panose="020B0604030504040204" pitchFamily="34" charset="0"/>
            </a:endParaRPr>
          </a:p>
          <a:p>
            <a:pPr lvl="1" eaLnBrk="1" hangingPunct="1">
              <a:buFont typeface="Monotype Sorts" pitchFamily="2" charset="2"/>
              <a:buNone/>
            </a:pPr>
            <a:endParaRPr lang="en-US" altLang="en-US" sz="2400">
              <a:latin typeface="Tahoma" panose="020B0604030504040204" pitchFamily="34" charset="0"/>
            </a:endParaRPr>
          </a:p>
          <a:p>
            <a:pPr eaLnBrk="1" hangingPunct="1"/>
            <a:endParaRPr lang="en-US" altLang="en-US" sz="2800">
              <a:latin typeface="Tahoma" panose="020B0604030504040204" pitchFamily="34" charset="0"/>
            </a:endParaRPr>
          </a:p>
          <a:p>
            <a:pPr eaLnBrk="1" hangingPunct="1">
              <a:buFontTx/>
              <a:buNone/>
            </a:pPr>
            <a:endParaRPr lang="en-US" altLang="en-US" sz="2800">
              <a:latin typeface="Tahoma" panose="020B0604030504040204" pitchFamily="34" charset="0"/>
            </a:endParaRPr>
          </a:p>
        </p:txBody>
      </p:sp>
      <p:sp>
        <p:nvSpPr>
          <p:cNvPr id="115716" name="Text Box 4">
            <a:extLst>
              <a:ext uri="{FF2B5EF4-FFF2-40B4-BE49-F238E27FC236}">
                <a16:creationId xmlns:a16="http://schemas.microsoft.com/office/drawing/2014/main" id="{11BD7BF1-8165-4453-8A05-F8569521E99E}"/>
              </a:ext>
            </a:extLst>
          </p:cNvPr>
          <p:cNvSpPr txBox="1">
            <a:spLocks noChangeArrowheads="1"/>
          </p:cNvSpPr>
          <p:nvPr/>
        </p:nvSpPr>
        <p:spPr bwMode="auto">
          <a:xfrm>
            <a:off x="1752600" y="1595438"/>
            <a:ext cx="85344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buFont typeface="Arial" panose="020B0604020202020204" pitchFamily="34" charset="0"/>
              <a:buChar char="•"/>
            </a:pPr>
            <a:r>
              <a:rPr lang="en-US" altLang="en-US"/>
              <a:t> Many are “doing church” while disobedient to the command to go with the gospel (Matt. 28:18-20). Some appear to think that if we have CHURCH, we can forget any consequences for keeping the Gospel among our own people.  “God woke us up this morning,” but do we ask about those He didn’t wake up?</a:t>
            </a:r>
          </a:p>
          <a:p>
            <a:pPr>
              <a:spcBef>
                <a:spcPct val="50000"/>
              </a:spcBef>
              <a:buFont typeface="Arial" panose="020B0604020202020204" pitchFamily="34" charset="0"/>
              <a:buChar char="•"/>
            </a:pPr>
            <a:r>
              <a:rPr lang="en-US" altLang="en-US"/>
              <a:t> God didn’t wake up perhaps 42,000 this morning who have NEVER HEARD of Jesus Christ.  Does this disturb our worship or sleep?  Global missions are usually neglected in the black pulpit,  and the fulltime cross cultural missionary is an almost invisible church vocation.  </a:t>
            </a:r>
          </a:p>
          <a:p>
            <a:pPr>
              <a:spcBef>
                <a:spcPct val="50000"/>
              </a:spcBef>
              <a:buFont typeface="Arial" panose="020B0604020202020204" pitchFamily="34" charset="0"/>
              <a:buChar char="•"/>
            </a:pPr>
            <a:r>
              <a:rPr lang="en-US" altLang="en-US"/>
              <a:t> We must reform our actions. Having church doesn’t remove responsibility for the nations.  Religion is satisfied with security, staying in the Temple, and having church.  God isn’t.</a:t>
            </a:r>
          </a:p>
        </p:txBody>
      </p:sp>
    </p:spTree>
  </p:cSld>
  <p:clrMapOvr>
    <a:masterClrMapping/>
  </p:clrMapOvr>
  <p:transition>
    <p:strips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C60D50D2-755A-4274-966B-605BCF1E5DC5}"/>
              </a:ext>
            </a:extLst>
          </p:cNvPr>
          <p:cNvSpPr>
            <a:spLocks noGrp="1" noChangeArrowheads="1"/>
          </p:cNvSpPr>
          <p:nvPr>
            <p:ph type="title"/>
          </p:nvPr>
        </p:nvSpPr>
        <p:spPr>
          <a:xfrm>
            <a:off x="2133600" y="152400"/>
            <a:ext cx="7772400" cy="1143000"/>
          </a:xfrm>
        </p:spPr>
        <p:txBody>
          <a:bodyPr/>
          <a:lstStyle/>
          <a:p>
            <a:pPr eaLnBrk="1" hangingPunct="1"/>
            <a:r>
              <a:rPr lang="en-US" altLang="en-US">
                <a:latin typeface="Gill Sans MT" panose="020B0502020104020203" pitchFamily="34" charset="0"/>
              </a:rPr>
              <a:t>Trip to Kenya</a:t>
            </a:r>
          </a:p>
        </p:txBody>
      </p:sp>
      <p:sp>
        <p:nvSpPr>
          <p:cNvPr id="116739" name="Rectangle 3">
            <a:extLst>
              <a:ext uri="{FF2B5EF4-FFF2-40B4-BE49-F238E27FC236}">
                <a16:creationId xmlns:a16="http://schemas.microsoft.com/office/drawing/2014/main" id="{526575E0-12A9-41BE-B9FF-E2A5F07BA43F}"/>
              </a:ext>
            </a:extLst>
          </p:cNvPr>
          <p:cNvSpPr>
            <a:spLocks noGrp="1" noChangeArrowheads="1"/>
          </p:cNvSpPr>
          <p:nvPr>
            <p:ph idx="1"/>
          </p:nvPr>
        </p:nvSpPr>
        <p:spPr>
          <a:xfrm>
            <a:off x="1524000" y="1676400"/>
            <a:ext cx="9144000" cy="5181600"/>
          </a:xfrm>
        </p:spPr>
        <p:txBody>
          <a:bodyPr/>
          <a:lstStyle/>
          <a:p>
            <a:pPr eaLnBrk="1" hangingPunct="1">
              <a:lnSpc>
                <a:spcPct val="90000"/>
              </a:lnSpc>
            </a:pPr>
            <a:r>
              <a:rPr lang="en-US" altLang="en-US">
                <a:latin typeface="Gill Sans MT" panose="020B0502020104020203" pitchFamily="34" charset="0"/>
              </a:rPr>
              <a:t>A church of 25,000 planned a trip to Kenya in July 2003 to see their bishop “preach to the masses.”</a:t>
            </a:r>
          </a:p>
          <a:p>
            <a:pPr eaLnBrk="1" hangingPunct="1">
              <a:lnSpc>
                <a:spcPct val="90000"/>
              </a:lnSpc>
            </a:pPr>
            <a:r>
              <a:rPr lang="en-US" altLang="en-US">
                <a:latin typeface="Gill Sans MT" panose="020B0502020104020203" pitchFamily="34" charset="0"/>
              </a:rPr>
              <a:t>Members were to stay in 5-star hotels, eat at gourmet restaurants, fly in hot-air balloons and go on safari. They could visit their missionaries, at extra charge. They would spend more in 1 night at one of the hotels than they would spend on one of their missionaries in 4 years. At the crusade they would attend workshops. They would go to consume and to observe—instead of to serve—encouraged by their own church to do so.</a:t>
            </a: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18AE95E6-3038-4626-85D7-A4ECD16B1E34}"/>
              </a:ext>
            </a:extLst>
          </p:cNvPr>
          <p:cNvSpPr>
            <a:spLocks noGrp="1" noChangeArrowheads="1"/>
          </p:cNvSpPr>
          <p:nvPr>
            <p:ph type="title"/>
          </p:nvPr>
        </p:nvSpPr>
        <p:spPr>
          <a:xfrm>
            <a:off x="2667000" y="228600"/>
            <a:ext cx="7772400" cy="1295400"/>
          </a:xfrm>
        </p:spPr>
        <p:txBody>
          <a:bodyPr/>
          <a:lstStyle/>
          <a:p>
            <a:pPr eaLnBrk="1" hangingPunct="1"/>
            <a:r>
              <a:rPr lang="en-US" altLang="en-US">
                <a:latin typeface="Gill Sans MT" panose="020B0502020104020203" pitchFamily="34" charset="0"/>
              </a:rPr>
              <a:t>Is a slamming choir more important than missions?</a:t>
            </a:r>
          </a:p>
        </p:txBody>
      </p:sp>
      <p:sp>
        <p:nvSpPr>
          <p:cNvPr id="117763" name="Rectangle 3">
            <a:extLst>
              <a:ext uri="{FF2B5EF4-FFF2-40B4-BE49-F238E27FC236}">
                <a16:creationId xmlns:a16="http://schemas.microsoft.com/office/drawing/2014/main" id="{3CCA0203-70A2-49A3-B1E9-FBC9DD27E090}"/>
              </a:ext>
            </a:extLst>
          </p:cNvPr>
          <p:cNvSpPr>
            <a:spLocks noGrp="1" noChangeArrowheads="1"/>
          </p:cNvSpPr>
          <p:nvPr>
            <p:ph type="body" sz="half" idx="1"/>
          </p:nvPr>
        </p:nvSpPr>
        <p:spPr>
          <a:xfrm>
            <a:off x="1752600" y="1676400"/>
            <a:ext cx="4724400" cy="4876800"/>
          </a:xfrm>
        </p:spPr>
        <p:txBody>
          <a:bodyPr/>
          <a:lstStyle/>
          <a:p>
            <a:pPr eaLnBrk="1" hangingPunct="1"/>
            <a:r>
              <a:rPr lang="en-US" altLang="en-US" sz="2800">
                <a:latin typeface="Gill Sans MT" panose="020B0502020104020203" pitchFamily="34" charset="0"/>
              </a:rPr>
              <a:t>Which has higher priority in your church—the choir or global missions?</a:t>
            </a:r>
          </a:p>
          <a:p>
            <a:pPr eaLnBrk="1" hangingPunct="1"/>
            <a:r>
              <a:rPr lang="en-US" altLang="en-US" sz="2800">
                <a:latin typeface="Gill Sans MT" panose="020B0502020104020203" pitchFamily="34" charset="0"/>
              </a:rPr>
              <a:t>Whites sometimes think that if they </a:t>
            </a:r>
            <a:r>
              <a:rPr lang="en-US" altLang="en-US" sz="2800" i="1">
                <a:latin typeface="Gill Sans MT" panose="020B0502020104020203" pitchFamily="34" charset="0"/>
              </a:rPr>
              <a:t>say</a:t>
            </a:r>
            <a:r>
              <a:rPr lang="en-US" altLang="en-US" sz="2800">
                <a:latin typeface="Gill Sans MT" panose="020B0502020104020203" pitchFamily="34" charset="0"/>
              </a:rPr>
              <a:t> something needs to be done, they are off the hook.</a:t>
            </a:r>
          </a:p>
          <a:p>
            <a:pPr eaLnBrk="1" hangingPunct="1"/>
            <a:r>
              <a:rPr lang="en-US" altLang="en-US" sz="2800">
                <a:latin typeface="Gill Sans MT" panose="020B0502020104020203" pitchFamily="34" charset="0"/>
              </a:rPr>
              <a:t>If our choir </a:t>
            </a:r>
            <a:r>
              <a:rPr lang="en-US" altLang="en-US" sz="2800" i="1">
                <a:latin typeface="Gill Sans MT" panose="020B0502020104020203" pitchFamily="34" charset="0"/>
              </a:rPr>
              <a:t>sings</a:t>
            </a:r>
            <a:r>
              <a:rPr lang="en-US" altLang="en-US" sz="2800">
                <a:latin typeface="Gill Sans MT" panose="020B0502020104020203" pitchFamily="34" charset="0"/>
              </a:rPr>
              <a:t> “Send the Light!” is the church off the hook? </a:t>
            </a:r>
          </a:p>
        </p:txBody>
      </p:sp>
      <p:pic>
        <p:nvPicPr>
          <p:cNvPr id="117764" name="Picture 4" descr="ofbj4bzm[1]">
            <a:extLst>
              <a:ext uri="{FF2B5EF4-FFF2-40B4-BE49-F238E27FC236}">
                <a16:creationId xmlns:a16="http://schemas.microsoft.com/office/drawing/2014/main" id="{D9BE57C7-9471-4D46-8209-13C60063A6B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81800" y="1905001"/>
            <a:ext cx="3848100" cy="3522663"/>
          </a:xfrm>
          <a:noFill/>
        </p:spPr>
      </p:pic>
    </p:spTree>
  </p:cSld>
  <p:clrMapOvr>
    <a:masterClrMapping/>
  </p:clrMapOvr>
  <p:transition>
    <p:strips dir="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E446A121-D049-47CC-B42D-82A789E62E5F}"/>
              </a:ext>
            </a:extLst>
          </p:cNvPr>
          <p:cNvSpPr>
            <a:spLocks noGrp="1"/>
          </p:cNvSpPr>
          <p:nvPr>
            <p:ph type="title"/>
          </p:nvPr>
        </p:nvSpPr>
        <p:spPr>
          <a:xfrm>
            <a:off x="3189288" y="1447800"/>
            <a:ext cx="7478712" cy="1404938"/>
          </a:xfrm>
        </p:spPr>
        <p:txBody>
          <a:bodyPr/>
          <a:lstStyle/>
          <a:p>
            <a:pPr eaLnBrk="1" hangingPunct="1"/>
            <a:r>
              <a:rPr lang="en-US" altLang="en-US"/>
              <a:t>What is God doing in the world?</a:t>
            </a:r>
          </a:p>
        </p:txBody>
      </p:sp>
      <p:sp>
        <p:nvSpPr>
          <p:cNvPr id="118787" name="TextBox 3">
            <a:extLst>
              <a:ext uri="{FF2B5EF4-FFF2-40B4-BE49-F238E27FC236}">
                <a16:creationId xmlns:a16="http://schemas.microsoft.com/office/drawing/2014/main" id="{1EC9600E-C8EB-4E22-9D6C-2D0BEE00E890}"/>
              </a:ext>
            </a:extLst>
          </p:cNvPr>
          <p:cNvSpPr txBox="1">
            <a:spLocks noChangeArrowheads="1"/>
          </p:cNvSpPr>
          <p:nvPr/>
        </p:nvSpPr>
        <p:spPr bwMode="auto">
          <a:xfrm>
            <a:off x="3581400" y="3581401"/>
            <a:ext cx="662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a:t>And how can I join Him?</a:t>
            </a: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799B1B44-DB96-4105-90E9-BC1EB6D0B3B2}"/>
              </a:ext>
            </a:extLst>
          </p:cNvPr>
          <p:cNvSpPr>
            <a:spLocks noGrp="1" noChangeArrowheads="1"/>
          </p:cNvSpPr>
          <p:nvPr>
            <p:ph type="title"/>
          </p:nvPr>
        </p:nvSpPr>
        <p:spPr>
          <a:xfrm>
            <a:off x="2422525" y="0"/>
            <a:ext cx="8229600" cy="1600200"/>
          </a:xfrm>
        </p:spPr>
        <p:txBody>
          <a:bodyPr/>
          <a:lstStyle/>
          <a:p>
            <a:pPr eaLnBrk="1" hangingPunct="1"/>
            <a:r>
              <a:rPr lang="en-US" altLang="en-US" sz="3600">
                <a:solidFill>
                  <a:srgbClr val="FF0000"/>
                </a:solidFill>
              </a:rPr>
              <a:t>Most of the 400,000* foreign missionaries go where invited, </a:t>
            </a:r>
            <a:r>
              <a:rPr lang="en-US" altLang="en-US" sz="3600" i="1">
                <a:solidFill>
                  <a:srgbClr val="FF0000"/>
                </a:solidFill>
              </a:rPr>
              <a:t>not where most needed</a:t>
            </a:r>
          </a:p>
        </p:txBody>
      </p:sp>
      <p:graphicFrame>
        <p:nvGraphicFramePr>
          <p:cNvPr id="73845" name="Group 117">
            <a:extLst>
              <a:ext uri="{FF2B5EF4-FFF2-40B4-BE49-F238E27FC236}">
                <a16:creationId xmlns:a16="http://schemas.microsoft.com/office/drawing/2014/main" id="{0B99F40D-A498-449B-A32B-02C844CCD2D8}"/>
              </a:ext>
            </a:extLst>
          </p:cNvPr>
          <p:cNvGraphicFramePr>
            <a:graphicFrameLocks noGrp="1"/>
          </p:cNvGraphicFramePr>
          <p:nvPr>
            <p:ph type="tbl" idx="1"/>
          </p:nvPr>
        </p:nvGraphicFramePr>
        <p:xfrm>
          <a:off x="1524000" y="1670051"/>
          <a:ext cx="9144000" cy="4684713"/>
        </p:xfrm>
        <a:graphic>
          <a:graphicData uri="http://schemas.openxmlformats.org/drawingml/2006/table">
            <a:tbl>
              <a:tblPr/>
              <a:tblGrid>
                <a:gridCol w="2286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6277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24" marB="4572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Percentage of Christian Missionaries (2005)</a:t>
                      </a:r>
                    </a:p>
                  </a:txBody>
                  <a:tcPr marT="45724" marB="4572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Number of Christian Missionaries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(2005)=443,525</a:t>
                      </a:r>
                    </a:p>
                  </a:txBody>
                  <a:tcPr marT="45724" marB="4572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Population in 2010</a:t>
                      </a:r>
                    </a:p>
                  </a:txBody>
                  <a:tcPr marT="45724" marB="4572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0081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World A       (non-Christian)</a:t>
                      </a:r>
                    </a:p>
                  </a:txBody>
                  <a:tcPr marT="45724" marB="4572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3.1%</a:t>
                      </a:r>
                    </a:p>
                  </a:txBody>
                  <a:tcPr marT="45724" marB="4572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13,750</a:t>
                      </a:r>
                    </a:p>
                  </a:txBody>
                  <a:tcPr marT="45724" marB="4572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2,026,696,000</a:t>
                      </a:r>
                    </a:p>
                  </a:txBody>
                  <a:tcPr marT="45724" marB="4572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extLst>
                  <a:ext uri="{0D108BD9-81ED-4DB2-BD59-A6C34878D82A}">
                    <a16:rowId xmlns:a16="http://schemas.microsoft.com/office/drawing/2014/main" val="10001"/>
                  </a:ext>
                </a:extLst>
              </a:tr>
              <a:tr h="11526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World 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(evangelized)</a:t>
                      </a:r>
                    </a:p>
                  </a:txBody>
                  <a:tcPr marT="45724" marB="4572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25.2%</a:t>
                      </a:r>
                    </a:p>
                  </a:txBody>
                  <a:tcPr marT="45724" marB="4572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112,020</a:t>
                      </a:r>
                    </a:p>
                  </a:txBody>
                  <a:tcPr marT="45724" marB="4572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2,587,410,000</a:t>
                      </a:r>
                    </a:p>
                  </a:txBody>
                  <a:tcPr marT="45724" marB="4572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extLst>
                  <a:ext uri="{0D108BD9-81ED-4DB2-BD59-A6C34878D82A}">
                    <a16:rowId xmlns:a16="http://schemas.microsoft.com/office/drawing/2014/main" val="10002"/>
                  </a:ext>
                </a:extLst>
              </a:tr>
              <a:tr h="8961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World 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(Christians)</a:t>
                      </a:r>
                    </a:p>
                  </a:txBody>
                  <a:tcPr marT="45724" marB="4572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71.6%</a:t>
                      </a:r>
                    </a:p>
                  </a:txBody>
                  <a:tcPr marT="45724" marB="4572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317,755</a:t>
                      </a:r>
                    </a:p>
                  </a:txBody>
                  <a:tcPr marT="45724" marB="4572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2,292,454,000</a:t>
                      </a:r>
                    </a:p>
                  </a:txBody>
                  <a:tcPr marT="45724" marB="4572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extLst>
                  <a:ext uri="{0D108BD9-81ED-4DB2-BD59-A6C34878D82A}">
                    <a16:rowId xmlns:a16="http://schemas.microsoft.com/office/drawing/2014/main" val="10003"/>
                  </a:ext>
                </a:extLst>
              </a:tr>
            </a:tbl>
          </a:graphicData>
        </a:graphic>
      </p:graphicFrame>
      <p:sp>
        <p:nvSpPr>
          <p:cNvPr id="119838" name="Text Box 12">
            <a:extLst>
              <a:ext uri="{FF2B5EF4-FFF2-40B4-BE49-F238E27FC236}">
                <a16:creationId xmlns:a16="http://schemas.microsoft.com/office/drawing/2014/main" id="{6ACC7226-E2D1-41B0-A1BA-E45C146944CD}"/>
              </a:ext>
            </a:extLst>
          </p:cNvPr>
          <p:cNvSpPr txBox="1">
            <a:spLocks noChangeArrowheads="1"/>
          </p:cNvSpPr>
          <p:nvPr/>
        </p:nvSpPr>
        <p:spPr bwMode="auto">
          <a:xfrm>
            <a:off x="1828800" y="4343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eaLnBrk="1" hangingPunct="1">
              <a:spcBef>
                <a:spcPct val="50000"/>
              </a:spcBef>
            </a:pPr>
            <a:endParaRPr lang="en-US" altLang="en-US">
              <a:latin typeface="Times New Roman" panose="02020603050405020304" pitchFamily="18" charset="0"/>
              <a:cs typeface="Arial" panose="020B0604020202020204" pitchFamily="34" charset="0"/>
            </a:endParaRPr>
          </a:p>
        </p:txBody>
      </p:sp>
      <p:sp>
        <p:nvSpPr>
          <p:cNvPr id="201759" name="Text Box 111">
            <a:extLst>
              <a:ext uri="{FF2B5EF4-FFF2-40B4-BE49-F238E27FC236}">
                <a16:creationId xmlns:a16="http://schemas.microsoft.com/office/drawing/2014/main" id="{AC7904F4-364B-4602-A8A3-A00EA52B43A2}"/>
              </a:ext>
            </a:extLst>
          </p:cNvPr>
          <p:cNvSpPr txBox="1">
            <a:spLocks noChangeArrowheads="1"/>
          </p:cNvSpPr>
          <p:nvPr/>
        </p:nvSpPr>
        <p:spPr bwMode="auto">
          <a:xfrm>
            <a:off x="1524000" y="6334126"/>
            <a:ext cx="9144000" cy="523875"/>
          </a:xfrm>
          <a:prstGeom prst="rect">
            <a:avLst/>
          </a:prstGeom>
          <a:solidFill>
            <a:schemeClr val="accent1">
              <a:lumMod val="90000"/>
            </a:schemeClr>
          </a:solidFill>
          <a:ln w="12700" cap="sq">
            <a:noFill/>
            <a:miter lim="800000"/>
            <a:headEnd type="none" w="sm" len="sm"/>
            <a:tailEnd type="none" w="sm" len="sm"/>
          </a:ln>
        </p:spPr>
        <p:txBody>
          <a:bodyPr>
            <a:spAutoFit/>
          </a:bodyPr>
          <a:lstStyle/>
          <a:p>
            <a:pPr>
              <a:defRPr/>
            </a:pPr>
            <a:r>
              <a:rPr lang="en-US" sz="1400" kern="0" dirty="0">
                <a:solidFill>
                  <a:srgbClr val="000000"/>
                </a:solidFill>
              </a:rPr>
              <a:t>*</a:t>
            </a:r>
            <a:r>
              <a:rPr lang="en-US" sz="1400" dirty="0"/>
              <a:t>David Barrett, Todd Johnson &amp; Peter Crossing,  “Status of Global Mission, 2010, in Context of 20</a:t>
            </a:r>
            <a:r>
              <a:rPr lang="en-US" sz="1400" baseline="30000" dirty="0"/>
              <a:t>th</a:t>
            </a:r>
            <a:r>
              <a:rPr lang="en-US" sz="1400" dirty="0"/>
              <a:t> and 21</a:t>
            </a:r>
            <a:r>
              <a:rPr lang="en-US" sz="1400" baseline="30000" dirty="0"/>
              <a:t>st</a:t>
            </a:r>
            <a:r>
              <a:rPr lang="en-US" sz="1400" dirty="0"/>
              <a:t> Centuries,” </a:t>
            </a:r>
            <a:r>
              <a:rPr lang="en-US" sz="1400" i="1" dirty="0"/>
              <a:t>Int’l Bulletin of Missionary Research</a:t>
            </a:r>
            <a:r>
              <a:rPr lang="en-US" sz="1400" dirty="0"/>
              <a:t>,  Jan. 2010, p. 36.</a:t>
            </a: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C8EFB0B7-B573-47D0-9C1D-028A1B588136}"/>
              </a:ext>
            </a:extLst>
          </p:cNvPr>
          <p:cNvSpPr>
            <a:spLocks noGrp="1" noChangeArrowheads="1"/>
          </p:cNvSpPr>
          <p:nvPr>
            <p:ph type="title"/>
          </p:nvPr>
        </p:nvSpPr>
        <p:spPr>
          <a:xfrm>
            <a:off x="3124200" y="304800"/>
            <a:ext cx="7543800" cy="990600"/>
          </a:xfrm>
        </p:spPr>
        <p:txBody>
          <a:bodyPr/>
          <a:lstStyle/>
          <a:p>
            <a:pPr eaLnBrk="1" hangingPunct="1"/>
            <a:r>
              <a:rPr lang="en-US" altLang="en-US">
                <a:solidFill>
                  <a:srgbClr val="FF0000"/>
                </a:solidFill>
              </a:rPr>
              <a:t>Which is more important, the spiritual or the physical need?</a:t>
            </a:r>
          </a:p>
        </p:txBody>
      </p:sp>
      <p:sp>
        <p:nvSpPr>
          <p:cNvPr id="45060" name="Rectangle 3">
            <a:extLst>
              <a:ext uri="{FF2B5EF4-FFF2-40B4-BE49-F238E27FC236}">
                <a16:creationId xmlns:a16="http://schemas.microsoft.com/office/drawing/2014/main" id="{7A442569-1ECE-4CFC-BCD1-2D0AF81D0F64}"/>
              </a:ext>
            </a:extLst>
          </p:cNvPr>
          <p:cNvSpPr>
            <a:spLocks noGrp="1" noChangeArrowheads="1"/>
          </p:cNvSpPr>
          <p:nvPr>
            <p:ph idx="1"/>
          </p:nvPr>
        </p:nvSpPr>
        <p:spPr>
          <a:xfrm>
            <a:off x="1828800" y="1752600"/>
            <a:ext cx="8686800" cy="4419600"/>
          </a:xfrm>
        </p:spPr>
        <p:txBody>
          <a:bodyPr/>
          <a:lstStyle/>
          <a:p>
            <a:pPr eaLnBrk="1" hangingPunct="1">
              <a:lnSpc>
                <a:spcPct val="80000"/>
              </a:lnSpc>
            </a:pPr>
            <a:r>
              <a:rPr lang="en-US" altLang="en-US" sz="2800"/>
              <a:t>While Jesus met physical/emotional needs,  preaching good news took the higher priority—it has eternal consequences.</a:t>
            </a:r>
          </a:p>
          <a:p>
            <a:pPr lvl="1" eaLnBrk="1" hangingPunct="1">
              <a:lnSpc>
                <a:spcPct val="80000"/>
              </a:lnSpc>
            </a:pPr>
            <a:r>
              <a:rPr lang="en-US" altLang="en-US" sz="2400"/>
              <a:t>Luke 4:40-44</a:t>
            </a:r>
            <a:r>
              <a:rPr lang="en-US" altLang="en-US" sz="2400" b="1"/>
              <a:t> </a:t>
            </a:r>
            <a:r>
              <a:rPr lang="en-US" altLang="en-US" sz="2400"/>
              <a:t>  When the sun was setting, the people brought to Jesus all who had various kinds of sickness, and laying his hands on each one, he healed them.  41 Moreover, demons came out of many people….  42 At daybreak Jesus went out to a solitary place. The people were looking for him and when they came to where he was, they tried to keep him from leaving them.  43 But he said, "I must preach the good news of the kingdom of God to the other towns also, because that is why I was sent."  44 And he kept on preaching in the synagogues of Judea.  </a:t>
            </a:r>
            <a:r>
              <a:rPr lang="en-US" altLang="en-US" sz="1800"/>
              <a:t>(References are from the New International Version)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p:cTn id="10" dur="1" fill="hold">
                                          <p:stCondLst>
                                            <p:cond delay="0"/>
                                          </p:stCondLst>
                                        </p:cTn>
                                        <p:tgtEl>
                                          <p:spTgt spid="45060">
                                            <p:txEl>
                                              <p:pRg st="1" end="1"/>
                                            </p:txEl>
                                          </p:spTgt>
                                        </p:tgtEl>
                                        <p:attrNameLst>
                                          <p:attrName>style.visibility</p:attrName>
                                        </p:attrNameLst>
                                      </p:cBhvr>
                                      <p:to>
                                        <p:strVal val="visible"/>
                                      </p:to>
                                    </p:set>
                                    <p:animEffect transition="in" filter="diamond(in)">
                                      <p:cBhvr>
                                        <p:cTn id="11" dur="2000"/>
                                        <p:tgtEl>
                                          <p:spTgt spid="450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47D891D-742D-4DE7-A6A3-6CA18F6F7CBA}"/>
              </a:ext>
            </a:extLst>
          </p:cNvPr>
          <p:cNvSpPr>
            <a:spLocks noGrp="1" noChangeArrowheads="1"/>
          </p:cNvSpPr>
          <p:nvPr>
            <p:ph type="title"/>
          </p:nvPr>
        </p:nvSpPr>
        <p:spPr>
          <a:xfrm>
            <a:off x="4191000" y="381001"/>
            <a:ext cx="6477000" cy="1203325"/>
          </a:xfrm>
        </p:spPr>
        <p:txBody>
          <a:bodyPr/>
          <a:lstStyle/>
          <a:p>
            <a:pPr eaLnBrk="1" hangingPunct="1"/>
            <a:r>
              <a:rPr lang="en-US" altLang="en-US" b="1">
                <a:solidFill>
                  <a:schemeClr val="tx1"/>
                </a:solidFill>
              </a:rPr>
              <a:t>Christian Urban Penetration</a:t>
            </a:r>
          </a:p>
        </p:txBody>
      </p:sp>
      <p:sp>
        <p:nvSpPr>
          <p:cNvPr id="80899" name="Rectangle 3">
            <a:extLst>
              <a:ext uri="{FF2B5EF4-FFF2-40B4-BE49-F238E27FC236}">
                <a16:creationId xmlns:a16="http://schemas.microsoft.com/office/drawing/2014/main" id="{1B70E386-7016-44AB-B621-701E99296138}"/>
              </a:ext>
            </a:extLst>
          </p:cNvPr>
          <p:cNvSpPr>
            <a:spLocks noGrp="1" noChangeArrowheads="1"/>
          </p:cNvSpPr>
          <p:nvPr>
            <p:ph type="body" sz="half" idx="1"/>
          </p:nvPr>
        </p:nvSpPr>
        <p:spPr>
          <a:xfrm>
            <a:off x="2209800" y="2133600"/>
            <a:ext cx="7848600" cy="3810000"/>
          </a:xfrm>
        </p:spPr>
        <p:txBody>
          <a:bodyPr/>
          <a:lstStyle/>
          <a:p>
            <a:pPr eaLnBrk="1" hangingPunct="1"/>
            <a:r>
              <a:rPr lang="en-US" altLang="en-US" sz="4000"/>
              <a:t>118,000 non-Christian urbanites are added per day</a:t>
            </a:r>
            <a:r>
              <a:rPr lang="en-US" altLang="en-US" sz="4800"/>
              <a:t> </a:t>
            </a:r>
          </a:p>
          <a:p>
            <a:pPr eaLnBrk="1" hangingPunct="1"/>
            <a:r>
              <a:rPr lang="en-US" altLang="en-US" sz="4000"/>
              <a:t>Christians are 21% of the urban population, while 33% of world population.</a:t>
            </a:r>
            <a:r>
              <a:rPr lang="en-US" altLang="en-US" sz="3600"/>
              <a:t> </a:t>
            </a:r>
          </a:p>
        </p:txBody>
      </p:sp>
      <p:sp>
        <p:nvSpPr>
          <p:cNvPr id="120836" name="Text Box 7">
            <a:extLst>
              <a:ext uri="{FF2B5EF4-FFF2-40B4-BE49-F238E27FC236}">
                <a16:creationId xmlns:a16="http://schemas.microsoft.com/office/drawing/2014/main" id="{638C42E2-591D-4A54-927B-A06D71FAD8F1}"/>
              </a:ext>
            </a:extLst>
          </p:cNvPr>
          <p:cNvSpPr txBox="1">
            <a:spLocks noChangeArrowheads="1"/>
          </p:cNvSpPr>
          <p:nvPr/>
        </p:nvSpPr>
        <p:spPr bwMode="auto">
          <a:xfrm>
            <a:off x="1752600" y="6019801"/>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eaLnBrk="1" hangingPunct="1"/>
            <a:r>
              <a:rPr lang="en-US" altLang="en-US" sz="1800">
                <a:solidFill>
                  <a:srgbClr val="FFFFFF"/>
                </a:solidFill>
                <a:cs typeface="Arial" panose="020B0604020202020204" pitchFamily="34" charset="0"/>
              </a:rPr>
              <a:t>David Barrett, Todd Johnson &amp; Peter Crossing,  “Status of Global Mission, 2010, in Context of 20</a:t>
            </a:r>
            <a:r>
              <a:rPr lang="en-US" altLang="en-US" sz="1800" baseline="30000">
                <a:solidFill>
                  <a:srgbClr val="FFFFFF"/>
                </a:solidFill>
                <a:cs typeface="Arial" panose="020B0604020202020204" pitchFamily="34" charset="0"/>
              </a:rPr>
              <a:t>th</a:t>
            </a:r>
            <a:r>
              <a:rPr lang="en-US" altLang="en-US" sz="1800">
                <a:solidFill>
                  <a:srgbClr val="FFFFFF"/>
                </a:solidFill>
                <a:cs typeface="Arial" panose="020B0604020202020204" pitchFamily="34" charset="0"/>
              </a:rPr>
              <a:t> and 21</a:t>
            </a:r>
            <a:r>
              <a:rPr lang="en-US" altLang="en-US" sz="1800" baseline="30000">
                <a:solidFill>
                  <a:srgbClr val="FFFFFF"/>
                </a:solidFill>
                <a:cs typeface="Arial" panose="020B0604020202020204" pitchFamily="34" charset="0"/>
              </a:rPr>
              <a:t>st</a:t>
            </a:r>
            <a:r>
              <a:rPr lang="en-US" altLang="en-US" sz="1800">
                <a:solidFill>
                  <a:srgbClr val="FFFFFF"/>
                </a:solidFill>
                <a:cs typeface="Arial" panose="020B0604020202020204" pitchFamily="34" charset="0"/>
              </a:rPr>
              <a:t> Centuries,” </a:t>
            </a:r>
            <a:r>
              <a:rPr lang="en-US" altLang="en-US" sz="1800" i="1">
                <a:solidFill>
                  <a:srgbClr val="FFFFFF"/>
                </a:solidFill>
                <a:cs typeface="Arial" panose="020B0604020202020204" pitchFamily="34" charset="0"/>
              </a:rPr>
              <a:t>Int’l Bulletin of Missionary Research</a:t>
            </a:r>
            <a:r>
              <a:rPr lang="en-US" altLang="en-US" sz="1800">
                <a:solidFill>
                  <a:srgbClr val="FFFFFF"/>
                </a:solidFill>
                <a:cs typeface="Arial" panose="020B0604020202020204" pitchFamily="34" charset="0"/>
              </a:rPr>
              <a:t>,  Jan. 2010, p. 36.</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0899">
                                            <p:txEl>
                                              <p:pRg st="1" end="1"/>
                                            </p:txEl>
                                          </p:spTgt>
                                        </p:tgtEl>
                                        <p:attrNameLst>
                                          <p:attrName>style.visibility</p:attrName>
                                        </p:attrNameLst>
                                      </p:cBhvr>
                                      <p:to>
                                        <p:strVal val="visible"/>
                                      </p:to>
                                    </p:set>
                                    <p:animEffect transition="in" filter="randombar(horizontal)">
                                      <p:cBhvr>
                                        <p:cTn id="7" dur="500"/>
                                        <p:tgtEl>
                                          <p:spTgt spid="80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E65F1D9D-5475-493E-8D0C-90517F83EB9F}"/>
              </a:ext>
            </a:extLst>
          </p:cNvPr>
          <p:cNvSpPr>
            <a:spLocks noGrp="1" noChangeArrowheads="1"/>
          </p:cNvSpPr>
          <p:nvPr>
            <p:ph type="title"/>
          </p:nvPr>
        </p:nvSpPr>
        <p:spPr>
          <a:xfrm>
            <a:off x="1828800" y="533401"/>
            <a:ext cx="8839200" cy="746125"/>
          </a:xfrm>
        </p:spPr>
        <p:txBody>
          <a:bodyPr/>
          <a:lstStyle/>
          <a:p>
            <a:pPr eaLnBrk="1" hangingPunct="1"/>
            <a:r>
              <a:rPr lang="en-US" altLang="en-US" b="1">
                <a:solidFill>
                  <a:schemeClr val="tx1"/>
                </a:solidFill>
              </a:rPr>
              <a:t>Increasing Global Urbanization</a:t>
            </a:r>
          </a:p>
        </p:txBody>
      </p:sp>
      <p:sp>
        <p:nvSpPr>
          <p:cNvPr id="121859" name="Rectangle 3">
            <a:extLst>
              <a:ext uri="{FF2B5EF4-FFF2-40B4-BE49-F238E27FC236}">
                <a16:creationId xmlns:a16="http://schemas.microsoft.com/office/drawing/2014/main" id="{FCE289B2-D112-4F0F-8C55-E8ADEFB9487C}"/>
              </a:ext>
            </a:extLst>
          </p:cNvPr>
          <p:cNvSpPr>
            <a:spLocks noGrp="1" noChangeArrowheads="1"/>
          </p:cNvSpPr>
          <p:nvPr>
            <p:ph type="body" sz="half" idx="1"/>
          </p:nvPr>
        </p:nvSpPr>
        <p:spPr>
          <a:xfrm>
            <a:off x="2209800" y="1676400"/>
            <a:ext cx="3352800" cy="4586288"/>
          </a:xfrm>
        </p:spPr>
        <p:txBody>
          <a:bodyPr/>
          <a:lstStyle/>
          <a:p>
            <a:pPr eaLnBrk="1" hangingPunct="1"/>
            <a:endParaRPr lang="en-US" altLang="en-US" sz="2400"/>
          </a:p>
          <a:p>
            <a:pPr eaLnBrk="1" hangingPunct="1">
              <a:buFontTx/>
              <a:buNone/>
            </a:pPr>
            <a:endParaRPr lang="en-US" altLang="en-US" sz="2400"/>
          </a:p>
        </p:txBody>
      </p:sp>
      <p:sp>
        <p:nvSpPr>
          <p:cNvPr id="121860" name="Text Box 10">
            <a:extLst>
              <a:ext uri="{FF2B5EF4-FFF2-40B4-BE49-F238E27FC236}">
                <a16:creationId xmlns:a16="http://schemas.microsoft.com/office/drawing/2014/main" id="{3924C910-E288-4151-93C6-B05B798D2B6A}"/>
              </a:ext>
            </a:extLst>
          </p:cNvPr>
          <p:cNvSpPr txBox="1">
            <a:spLocks noChangeArrowheads="1"/>
          </p:cNvSpPr>
          <p:nvPr/>
        </p:nvSpPr>
        <p:spPr bwMode="auto">
          <a:xfrm>
            <a:off x="1981200" y="1905000"/>
            <a:ext cx="845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eaLnBrk="1" hangingPunct="1">
              <a:spcBef>
                <a:spcPct val="50000"/>
              </a:spcBef>
            </a:pPr>
            <a:endParaRPr lang="en-US" altLang="en-US" sz="1800">
              <a:solidFill>
                <a:srgbClr val="FFFFFF"/>
              </a:solidFill>
              <a:latin typeface="Times New Roman" panose="02020603050405020304" pitchFamily="18" charset="0"/>
              <a:cs typeface="Arial" panose="020B0604020202020204" pitchFamily="34" charset="0"/>
            </a:endParaRPr>
          </a:p>
        </p:txBody>
      </p:sp>
      <p:sp>
        <p:nvSpPr>
          <p:cNvPr id="81925" name="Rectangle 11">
            <a:extLst>
              <a:ext uri="{FF2B5EF4-FFF2-40B4-BE49-F238E27FC236}">
                <a16:creationId xmlns:a16="http://schemas.microsoft.com/office/drawing/2014/main" id="{DA8BE857-7CCD-4766-AE1B-91CF87C3B7CC}"/>
              </a:ext>
            </a:extLst>
          </p:cNvPr>
          <p:cNvSpPr>
            <a:spLocks noChangeArrowheads="1"/>
          </p:cNvSpPr>
          <p:nvPr/>
        </p:nvSpPr>
        <p:spPr bwMode="auto">
          <a:xfrm>
            <a:off x="1981200" y="2286000"/>
            <a:ext cx="8153400" cy="4267200"/>
          </a:xfrm>
          <a:prstGeom prst="rect">
            <a:avLst/>
          </a:prstGeom>
          <a:noFill/>
          <a:ln w="9525">
            <a:noFill/>
            <a:miter lim="800000"/>
            <a:headEnd/>
            <a:tailEnd/>
          </a:ln>
        </p:spPr>
        <p:txBody>
          <a:bodyPr/>
          <a:lstStyle/>
          <a:p>
            <a:pPr marL="342900" indent="-342900" eaLnBrk="1" hangingPunct="1">
              <a:spcBef>
                <a:spcPct val="20000"/>
              </a:spcBef>
              <a:buFontTx/>
              <a:buChar char="•"/>
              <a:defRPr/>
            </a:pPr>
            <a:r>
              <a:rPr lang="en-US" dirty="0">
                <a:solidFill>
                  <a:srgbClr val="FFFFFF"/>
                </a:solidFill>
                <a:latin typeface="Arial" charset="0"/>
                <a:cs typeface="Arial" charset="0"/>
              </a:rPr>
              <a:t>2010--  50.7% of Earth’s population is urban</a:t>
            </a:r>
            <a:r>
              <a:rPr lang="en-US" baseline="30000" dirty="0">
                <a:solidFill>
                  <a:srgbClr val="FFFFFF"/>
                </a:solidFill>
                <a:latin typeface="Arial" charset="0"/>
                <a:cs typeface="Arial" charset="0"/>
              </a:rPr>
              <a:t>1</a:t>
            </a:r>
          </a:p>
          <a:p>
            <a:pPr marL="342900" indent="-342900" eaLnBrk="1" hangingPunct="1">
              <a:spcBef>
                <a:spcPct val="20000"/>
              </a:spcBef>
              <a:buFontTx/>
              <a:buChar char="•"/>
              <a:defRPr/>
            </a:pPr>
            <a:r>
              <a:rPr lang="en-US" dirty="0">
                <a:solidFill>
                  <a:srgbClr val="FFFFFF"/>
                </a:solidFill>
                <a:latin typeface="Arial" charset="0"/>
                <a:cs typeface="Arial" charset="0"/>
              </a:rPr>
              <a:t>2025--  57% will live in cities</a:t>
            </a:r>
            <a:r>
              <a:rPr lang="en-US" baseline="30000" dirty="0">
                <a:solidFill>
                  <a:srgbClr val="FFFFFF"/>
                </a:solidFill>
                <a:latin typeface="Arial" charset="0"/>
                <a:cs typeface="Arial" charset="0"/>
              </a:rPr>
              <a:t>1</a:t>
            </a:r>
          </a:p>
          <a:p>
            <a:pPr marL="342900" indent="-342900" eaLnBrk="1" hangingPunct="1">
              <a:spcBef>
                <a:spcPct val="20000"/>
              </a:spcBef>
              <a:buFontTx/>
              <a:buChar char="•"/>
              <a:defRPr/>
            </a:pPr>
            <a:r>
              <a:rPr lang="en-US" dirty="0">
                <a:solidFill>
                  <a:srgbClr val="FFFFFF"/>
                </a:solidFill>
                <a:latin typeface="Arial" charset="0"/>
                <a:cs typeface="Arial" charset="0"/>
              </a:rPr>
              <a:t>2050--  66% are estimated to live in cities</a:t>
            </a:r>
            <a:r>
              <a:rPr lang="en-US" baseline="30000" dirty="0">
                <a:solidFill>
                  <a:srgbClr val="FFFFFF"/>
                </a:solidFill>
                <a:latin typeface="Arial" charset="0"/>
                <a:cs typeface="Arial" charset="0"/>
              </a:rPr>
              <a:t>2</a:t>
            </a:r>
          </a:p>
          <a:p>
            <a:pPr marL="342900" indent="-342900" eaLnBrk="1" hangingPunct="1">
              <a:spcBef>
                <a:spcPct val="20000"/>
              </a:spcBef>
              <a:buFontTx/>
              <a:buChar char="•"/>
              <a:defRPr/>
            </a:pPr>
            <a:r>
              <a:rPr lang="en-US" dirty="0">
                <a:solidFill>
                  <a:srgbClr val="FFFFFF"/>
                </a:solidFill>
                <a:latin typeface="Arial" charset="0"/>
                <a:cs typeface="Arial" charset="0"/>
              </a:rPr>
              <a:t>By 2015 only one city in an advanced nation will be among the 10 largest cities. In rank order:</a:t>
            </a:r>
            <a:br>
              <a:rPr lang="en-US" dirty="0">
                <a:solidFill>
                  <a:srgbClr val="FFFFFF"/>
                </a:solidFill>
                <a:latin typeface="Arial" charset="0"/>
                <a:cs typeface="Arial" charset="0"/>
              </a:rPr>
            </a:br>
            <a:r>
              <a:rPr lang="en-US" dirty="0">
                <a:solidFill>
                  <a:srgbClr val="FFFFFF"/>
                </a:solidFill>
                <a:latin typeface="Arial" charset="0"/>
                <a:cs typeface="Arial" charset="0"/>
              </a:rPr>
              <a:t>Tokyo, Bombay (Mumbai), Lagos, Shanghai, Jakarta, São Paulo, Karachi, Beijing, Dhaka, México</a:t>
            </a:r>
            <a:r>
              <a:rPr lang="en-US" baseline="30000" dirty="0">
                <a:solidFill>
                  <a:srgbClr val="FFFFFF"/>
                </a:solidFill>
                <a:latin typeface="Arial" charset="0"/>
                <a:cs typeface="Arial" charset="0"/>
              </a:rPr>
              <a:t>2</a:t>
            </a:r>
          </a:p>
          <a:p>
            <a:pPr marL="342900" indent="-342900" eaLnBrk="1" hangingPunct="1">
              <a:spcBef>
                <a:spcPct val="20000"/>
              </a:spcBef>
              <a:defRPr/>
            </a:pPr>
            <a:endParaRPr lang="en-US" sz="1800" dirty="0">
              <a:solidFill>
                <a:srgbClr val="FFFFFF"/>
              </a:solidFill>
              <a:latin typeface="Arial" charset="0"/>
              <a:cs typeface="Arial" charset="0"/>
            </a:endParaRPr>
          </a:p>
          <a:p>
            <a:pPr eaLnBrk="1" hangingPunct="1">
              <a:defRPr/>
            </a:pPr>
            <a:r>
              <a:rPr lang="en-US" sz="1200" dirty="0">
                <a:solidFill>
                  <a:srgbClr val="FFFFFF"/>
                </a:solidFill>
                <a:latin typeface="Arial" charset="0"/>
                <a:cs typeface="Arial" charset="0"/>
              </a:rPr>
              <a:t>1 </a:t>
            </a:r>
            <a:r>
              <a:rPr lang="en-US" sz="1200" dirty="0">
                <a:solidFill>
                  <a:srgbClr val="FFFFFF"/>
                </a:solidFill>
                <a:latin typeface="Arial"/>
                <a:cs typeface="Arial" charset="0"/>
              </a:rPr>
              <a:t>David Barrett, Todd Johnson &amp; Peter Crossing,  “Status of Global Mission, 2010, in Context of 20</a:t>
            </a:r>
            <a:r>
              <a:rPr lang="en-US" sz="1200" baseline="30000" dirty="0">
                <a:solidFill>
                  <a:srgbClr val="FFFFFF"/>
                </a:solidFill>
                <a:latin typeface="Arial"/>
                <a:cs typeface="Arial" charset="0"/>
              </a:rPr>
              <a:t>th</a:t>
            </a:r>
            <a:r>
              <a:rPr lang="en-US" sz="1200" dirty="0">
                <a:solidFill>
                  <a:srgbClr val="FFFFFF"/>
                </a:solidFill>
                <a:latin typeface="Arial"/>
                <a:cs typeface="Arial" charset="0"/>
              </a:rPr>
              <a:t> and 21</a:t>
            </a:r>
            <a:r>
              <a:rPr lang="en-US" sz="1200" baseline="30000" dirty="0">
                <a:solidFill>
                  <a:srgbClr val="FFFFFF"/>
                </a:solidFill>
                <a:latin typeface="Arial"/>
                <a:cs typeface="Arial" charset="0"/>
              </a:rPr>
              <a:t>st</a:t>
            </a:r>
            <a:r>
              <a:rPr lang="en-US" sz="1200" dirty="0">
                <a:solidFill>
                  <a:srgbClr val="FFFFFF"/>
                </a:solidFill>
                <a:latin typeface="Arial"/>
                <a:cs typeface="Arial" charset="0"/>
              </a:rPr>
              <a:t> Centuries,” </a:t>
            </a:r>
            <a:r>
              <a:rPr lang="en-US" sz="1200" i="1" dirty="0">
                <a:solidFill>
                  <a:srgbClr val="FFFFFF"/>
                </a:solidFill>
                <a:latin typeface="Arial"/>
                <a:cs typeface="Arial" charset="0"/>
              </a:rPr>
              <a:t>Int’l Bulletin of Missionary Research</a:t>
            </a:r>
            <a:r>
              <a:rPr lang="en-US" sz="1200" dirty="0">
                <a:solidFill>
                  <a:srgbClr val="FFFFFF"/>
                </a:solidFill>
                <a:latin typeface="Arial"/>
                <a:cs typeface="Arial" charset="0"/>
              </a:rPr>
              <a:t>,  Jan. 2010, p. 36.</a:t>
            </a:r>
          </a:p>
          <a:p>
            <a:pPr marL="342900" indent="-342900" eaLnBrk="1" hangingPunct="1">
              <a:spcBef>
                <a:spcPct val="20000"/>
              </a:spcBef>
              <a:defRPr/>
            </a:pPr>
            <a:r>
              <a:rPr lang="en-US" sz="1200" dirty="0">
                <a:solidFill>
                  <a:srgbClr val="FFFFFF"/>
                </a:solidFill>
                <a:latin typeface="Arial" charset="0"/>
                <a:cs typeface="Arial" charset="0"/>
              </a:rPr>
              <a:t>2 Philip Jenkins, </a:t>
            </a:r>
            <a:r>
              <a:rPr lang="en-US" sz="1200" i="1" dirty="0">
                <a:solidFill>
                  <a:srgbClr val="FFFFFF"/>
                </a:solidFill>
                <a:latin typeface="Arial" charset="0"/>
                <a:cs typeface="Arial" charset="0"/>
              </a:rPr>
              <a:t>The Next Christendom</a:t>
            </a:r>
            <a:r>
              <a:rPr lang="en-US" sz="1200" dirty="0">
                <a:solidFill>
                  <a:srgbClr val="FFFFFF"/>
                </a:solidFill>
                <a:latin typeface="Arial" charset="0"/>
                <a:cs typeface="Arial" charset="0"/>
              </a:rPr>
              <a:t>, 2002, p. 93, based upon UN statistics, ISBN: 0195168917</a:t>
            </a:r>
            <a:endParaRPr lang="en-US" sz="2000" dirty="0">
              <a:solidFill>
                <a:srgbClr val="FFFFFF"/>
              </a:solidFill>
              <a:latin typeface="Arial"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81925">
                                            <p:txEl>
                                              <p:pRg st="3" end="3"/>
                                            </p:txEl>
                                          </p:spTgt>
                                        </p:tgtEl>
                                        <p:attrNameLst>
                                          <p:attrName>style.visibility</p:attrName>
                                        </p:attrNameLst>
                                      </p:cBhvr>
                                      <p:to>
                                        <p:strVal val="visible"/>
                                      </p:to>
                                    </p:set>
                                    <p:anim calcmode="lin" valueType="num">
                                      <p:cBhvr additive="base">
                                        <p:cTn id="7" dur="500" fill="hold"/>
                                        <p:tgtEl>
                                          <p:spTgt spid="8192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2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2B1B6A46-CF14-4A77-A6BB-E5288933B2A5}"/>
              </a:ext>
            </a:extLst>
          </p:cNvPr>
          <p:cNvSpPr>
            <a:spLocks noGrp="1" noChangeArrowheads="1"/>
          </p:cNvSpPr>
          <p:nvPr>
            <p:ph type="title"/>
          </p:nvPr>
        </p:nvSpPr>
        <p:spPr>
          <a:xfrm>
            <a:off x="1676400" y="457200"/>
            <a:ext cx="8991600" cy="642938"/>
          </a:xfrm>
        </p:spPr>
        <p:txBody>
          <a:bodyPr/>
          <a:lstStyle/>
          <a:p>
            <a:pPr eaLnBrk="1" hangingPunct="1"/>
            <a:r>
              <a:rPr lang="en-US" altLang="en-US" b="1">
                <a:solidFill>
                  <a:schemeClr val="bg1"/>
                </a:solidFill>
              </a:rPr>
              <a:t>Largest Cities Becoming Non-Christian</a:t>
            </a:r>
          </a:p>
        </p:txBody>
      </p:sp>
      <p:sp>
        <p:nvSpPr>
          <p:cNvPr id="122883" name="Rectangle 3">
            <a:extLst>
              <a:ext uri="{FF2B5EF4-FFF2-40B4-BE49-F238E27FC236}">
                <a16:creationId xmlns:a16="http://schemas.microsoft.com/office/drawing/2014/main" id="{64F31F3D-5FCE-414A-B610-CFE9D1F6B261}"/>
              </a:ext>
            </a:extLst>
          </p:cNvPr>
          <p:cNvSpPr>
            <a:spLocks noGrp="1" noChangeArrowheads="1"/>
          </p:cNvSpPr>
          <p:nvPr>
            <p:ph type="body" sz="half" idx="1"/>
          </p:nvPr>
        </p:nvSpPr>
        <p:spPr>
          <a:xfrm>
            <a:off x="1828800" y="1752600"/>
            <a:ext cx="4191000" cy="3657600"/>
          </a:xfrm>
        </p:spPr>
        <p:txBody>
          <a:bodyPr/>
          <a:lstStyle/>
          <a:p>
            <a:pPr eaLnBrk="1" hangingPunct="1"/>
            <a:r>
              <a:rPr lang="en-US" altLang="en-US" sz="2400"/>
              <a:t>By 1950--7 of the top 25 cities were non-Christian</a:t>
            </a:r>
          </a:p>
          <a:p>
            <a:pPr eaLnBrk="1" hangingPunct="1"/>
            <a:r>
              <a:rPr lang="en-US" altLang="en-US" sz="2400"/>
              <a:t>By 2000, 14 of the top 25 cities were non-Christian</a:t>
            </a:r>
          </a:p>
          <a:p>
            <a:pPr eaLnBrk="1" hangingPunct="1"/>
            <a:r>
              <a:rPr lang="en-US" altLang="en-US" sz="2400"/>
              <a:t>In 2000 there were 226 non-Christian cities of over 1 million population.</a:t>
            </a:r>
            <a:r>
              <a:rPr lang="en-US" altLang="en-US" sz="2400" baseline="30000"/>
              <a:t>1</a:t>
            </a:r>
            <a:r>
              <a:rPr lang="en-US" altLang="en-US" sz="2400"/>
              <a:t> </a:t>
            </a:r>
          </a:p>
          <a:p>
            <a:pPr eaLnBrk="1" hangingPunct="1"/>
            <a:r>
              <a:rPr lang="en-US" altLang="en-US" sz="2400" b="1"/>
              <a:t>In 2010 there were 266 such cities.</a:t>
            </a:r>
            <a:r>
              <a:rPr lang="en-US" altLang="en-US" sz="2400" b="1" baseline="30000"/>
              <a:t>2</a:t>
            </a:r>
          </a:p>
          <a:p>
            <a:pPr eaLnBrk="1" hangingPunct="1"/>
            <a:endParaRPr lang="en-US" altLang="en-US" sz="2400"/>
          </a:p>
        </p:txBody>
      </p:sp>
      <p:graphicFrame>
        <p:nvGraphicFramePr>
          <p:cNvPr id="122884" name="Object 4">
            <a:extLst>
              <a:ext uri="{FF2B5EF4-FFF2-40B4-BE49-F238E27FC236}">
                <a16:creationId xmlns:a16="http://schemas.microsoft.com/office/drawing/2014/main" id="{CA0351A2-1A3C-4EAE-B7FE-CC772FAD2515}"/>
              </a:ext>
            </a:extLst>
          </p:cNvPr>
          <p:cNvGraphicFramePr>
            <a:graphicFrameLocks noChangeAspect="1"/>
          </p:cNvGraphicFramePr>
          <p:nvPr>
            <p:ph type="chart" sz="half" idx="2"/>
          </p:nvPr>
        </p:nvGraphicFramePr>
        <p:xfrm>
          <a:off x="6324600" y="1524000"/>
          <a:ext cx="3886200" cy="4191000"/>
        </p:xfrm>
        <a:graphic>
          <a:graphicData uri="http://schemas.openxmlformats.org/presentationml/2006/ole">
            <mc:AlternateContent xmlns:mc="http://schemas.openxmlformats.org/markup-compatibility/2006">
              <mc:Choice xmlns:v="urn:schemas-microsoft-com:vml" Requires="v">
                <p:oleObj spid="_x0000_s122888" name="Chart" r:id="rId4" imgW="4200567" imgH="4114800" progId="MSGraph.Chart.8">
                  <p:embed followColorScheme="full"/>
                </p:oleObj>
              </mc:Choice>
              <mc:Fallback>
                <p:oleObj name="Chart" r:id="rId4" imgW="4200567" imgH="4114800"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3632" t="4918" r="3746" b="4918"/>
                      <a:stretch>
                        <a:fillRect/>
                      </a:stretch>
                    </p:blipFill>
                    <p:spPr bwMode="auto">
                      <a:xfrm>
                        <a:off x="6324600" y="1524000"/>
                        <a:ext cx="3886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3" name="Text Box 5">
            <a:extLst>
              <a:ext uri="{FF2B5EF4-FFF2-40B4-BE49-F238E27FC236}">
                <a16:creationId xmlns:a16="http://schemas.microsoft.com/office/drawing/2014/main" id="{5A20A23B-8B01-4AD3-B40E-CC750A897B32}"/>
              </a:ext>
            </a:extLst>
          </p:cNvPr>
          <p:cNvSpPr txBox="1">
            <a:spLocks noChangeArrowheads="1"/>
          </p:cNvSpPr>
          <p:nvPr/>
        </p:nvSpPr>
        <p:spPr bwMode="auto">
          <a:xfrm>
            <a:off x="1981200" y="5562600"/>
            <a:ext cx="4343400" cy="1169988"/>
          </a:xfrm>
          <a:prstGeom prst="rect">
            <a:avLst/>
          </a:prstGeom>
          <a:noFill/>
          <a:ln w="9525">
            <a:noFill/>
            <a:miter lim="800000"/>
            <a:headEnd/>
            <a:tailEnd/>
          </a:ln>
        </p:spPr>
        <p:txBody>
          <a:bodyPr>
            <a:spAutoFit/>
          </a:bodyPr>
          <a:lstStyle/>
          <a:p>
            <a:pPr marL="228600" indent="-228600" eaLnBrk="1" hangingPunct="1">
              <a:spcBef>
                <a:spcPct val="50000"/>
              </a:spcBef>
              <a:buFontTx/>
              <a:buAutoNum type="arabicPlain"/>
              <a:defRPr/>
            </a:pPr>
            <a:r>
              <a:rPr lang="en-US" sz="1000" dirty="0">
                <a:solidFill>
                  <a:srgbClr val="000000"/>
                </a:solidFill>
                <a:latin typeface="Tahoma" pitchFamily="34" charset="0"/>
                <a:cs typeface="Arial" charset="0"/>
              </a:rPr>
              <a:t>From the </a:t>
            </a:r>
            <a:r>
              <a:rPr lang="en-US" sz="1000" i="1" dirty="0">
                <a:solidFill>
                  <a:srgbClr val="000000"/>
                </a:solidFill>
                <a:latin typeface="Tahoma" pitchFamily="34" charset="0"/>
                <a:cs typeface="Arial" charset="0"/>
              </a:rPr>
              <a:t>World Christian Encyclopedia, </a:t>
            </a:r>
            <a:r>
              <a:rPr lang="en-US" sz="1000" dirty="0">
                <a:solidFill>
                  <a:srgbClr val="000000"/>
                </a:solidFill>
                <a:latin typeface="Tahoma" pitchFamily="34" charset="0"/>
                <a:cs typeface="Arial" charset="0"/>
              </a:rPr>
              <a:t>David Barrett, George </a:t>
            </a:r>
            <a:r>
              <a:rPr lang="en-US" sz="1000" dirty="0" err="1">
                <a:solidFill>
                  <a:srgbClr val="000000"/>
                </a:solidFill>
                <a:latin typeface="Tahoma" pitchFamily="34" charset="0"/>
                <a:cs typeface="Arial" charset="0"/>
              </a:rPr>
              <a:t>Kurian</a:t>
            </a:r>
            <a:r>
              <a:rPr lang="en-US" sz="1000" dirty="0">
                <a:solidFill>
                  <a:srgbClr val="000000"/>
                </a:solidFill>
                <a:latin typeface="Tahoma" pitchFamily="34" charset="0"/>
                <a:cs typeface="Arial" charset="0"/>
              </a:rPr>
              <a:t>, Todd Johnson, Eds. 2001, ISBN:0195079639, p. 2: 536, 538; 1:8; </a:t>
            </a:r>
            <a:r>
              <a:rPr lang="en-US" sz="1000" i="1" dirty="0">
                <a:solidFill>
                  <a:srgbClr val="000000"/>
                </a:solidFill>
                <a:latin typeface="Tahoma" pitchFamily="34" charset="0"/>
                <a:cs typeface="Arial" charset="0"/>
              </a:rPr>
              <a:t>World Christian Trends AD 30-AD 2200</a:t>
            </a:r>
            <a:r>
              <a:rPr lang="en-US" sz="1000" dirty="0">
                <a:solidFill>
                  <a:srgbClr val="000000"/>
                </a:solidFill>
                <a:latin typeface="Tahoma" pitchFamily="34" charset="0"/>
                <a:cs typeface="Arial" charset="0"/>
              </a:rPr>
              <a:t>, Barrett &amp; Johnson, 2001, p. 59.</a:t>
            </a:r>
          </a:p>
          <a:p>
            <a:pPr marL="228600" indent="-228600" eaLnBrk="1" hangingPunct="1">
              <a:buFontTx/>
              <a:buAutoNum type="arabicPlain" startAt="2"/>
              <a:defRPr/>
            </a:pPr>
            <a:r>
              <a:rPr lang="en-US" sz="1000" dirty="0">
                <a:solidFill>
                  <a:srgbClr val="000000"/>
                </a:solidFill>
                <a:cs typeface="Arial" charset="0"/>
              </a:rPr>
              <a:t>David Barrett, Todd Johnson &amp; Peter Crossing,  “Status of Global Mission,  </a:t>
            </a:r>
          </a:p>
          <a:p>
            <a:pPr eaLnBrk="1" hangingPunct="1">
              <a:defRPr/>
            </a:pPr>
            <a:r>
              <a:rPr lang="en-US" sz="1000" dirty="0">
                <a:solidFill>
                  <a:srgbClr val="000000"/>
                </a:solidFill>
                <a:cs typeface="Arial" charset="0"/>
              </a:rPr>
              <a:t>       2010, in Context of 20</a:t>
            </a:r>
            <a:r>
              <a:rPr lang="en-US" sz="1000" baseline="30000" dirty="0">
                <a:solidFill>
                  <a:srgbClr val="000000"/>
                </a:solidFill>
                <a:cs typeface="Arial" charset="0"/>
              </a:rPr>
              <a:t>th</a:t>
            </a:r>
            <a:r>
              <a:rPr lang="en-US" sz="1000" dirty="0">
                <a:solidFill>
                  <a:srgbClr val="000000"/>
                </a:solidFill>
                <a:cs typeface="Arial" charset="0"/>
              </a:rPr>
              <a:t> and 21</a:t>
            </a:r>
            <a:r>
              <a:rPr lang="en-US" sz="1000" baseline="30000" dirty="0">
                <a:solidFill>
                  <a:srgbClr val="000000"/>
                </a:solidFill>
                <a:cs typeface="Arial" charset="0"/>
              </a:rPr>
              <a:t>st</a:t>
            </a:r>
            <a:r>
              <a:rPr lang="en-US" sz="1000" dirty="0">
                <a:solidFill>
                  <a:srgbClr val="000000"/>
                </a:solidFill>
                <a:cs typeface="Arial" charset="0"/>
              </a:rPr>
              <a:t> Centuries,” </a:t>
            </a:r>
            <a:r>
              <a:rPr lang="en-US" sz="1000" i="1" dirty="0">
                <a:solidFill>
                  <a:srgbClr val="000000"/>
                </a:solidFill>
                <a:cs typeface="Arial" charset="0"/>
              </a:rPr>
              <a:t>Int’l Bulletin of Missionary </a:t>
            </a:r>
          </a:p>
          <a:p>
            <a:pPr eaLnBrk="1" hangingPunct="1">
              <a:defRPr/>
            </a:pPr>
            <a:r>
              <a:rPr lang="en-US" sz="1000" i="1" dirty="0">
                <a:solidFill>
                  <a:srgbClr val="000000"/>
                </a:solidFill>
                <a:cs typeface="Arial" charset="0"/>
              </a:rPr>
              <a:t>       Research</a:t>
            </a:r>
            <a:r>
              <a:rPr lang="en-US" sz="1000" dirty="0">
                <a:solidFill>
                  <a:srgbClr val="000000"/>
                </a:solidFill>
                <a:cs typeface="Arial" charset="0"/>
              </a:rPr>
              <a:t>,  Jan. 2010, p. 36.</a:t>
            </a:r>
            <a:endParaRPr lang="en-US" sz="1000" dirty="0">
              <a:solidFill>
                <a:srgbClr val="000000"/>
              </a:solidFill>
              <a:latin typeface="Tahoma" pitchFamily="34" charset="0"/>
              <a:cs typeface="Arial" charset="0"/>
            </a:endParaRPr>
          </a:p>
        </p:txBody>
      </p:sp>
      <p:sp>
        <p:nvSpPr>
          <p:cNvPr id="122886" name="Text Box 6">
            <a:extLst>
              <a:ext uri="{FF2B5EF4-FFF2-40B4-BE49-F238E27FC236}">
                <a16:creationId xmlns:a16="http://schemas.microsoft.com/office/drawing/2014/main" id="{F320F319-2399-4C38-B867-9646C89928C9}"/>
              </a:ext>
            </a:extLst>
          </p:cNvPr>
          <p:cNvSpPr txBox="1">
            <a:spLocks noChangeArrowheads="1"/>
          </p:cNvSpPr>
          <p:nvPr/>
        </p:nvSpPr>
        <p:spPr bwMode="auto">
          <a:xfrm>
            <a:off x="6324600" y="5715001"/>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lgn="ctr" eaLnBrk="1" hangingPunct="1">
              <a:spcBef>
                <a:spcPct val="50000"/>
              </a:spcBef>
            </a:pPr>
            <a:r>
              <a:rPr lang="en-US" altLang="en-US" b="1">
                <a:solidFill>
                  <a:srgbClr val="000000"/>
                </a:solidFill>
                <a:latin typeface="Tahoma" panose="020B0604030504040204" pitchFamily="34" charset="0"/>
                <a:cs typeface="Arial" panose="020B0604020202020204" pitchFamily="34" charset="0"/>
              </a:rPr>
              <a:t>% Urbanites Adequately Evangelized</a:t>
            </a: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4">
            <a:extLst>
              <a:ext uri="{FF2B5EF4-FFF2-40B4-BE49-F238E27FC236}">
                <a16:creationId xmlns:a16="http://schemas.microsoft.com/office/drawing/2014/main" id="{3F4515F4-227F-485C-BEF8-681DF2245BDB}"/>
              </a:ext>
            </a:extLst>
          </p:cNvPr>
          <p:cNvSpPr>
            <a:spLocks noGrp="1"/>
          </p:cNvSpPr>
          <p:nvPr>
            <p:ph type="title"/>
          </p:nvPr>
        </p:nvSpPr>
        <p:spPr/>
        <p:txBody>
          <a:bodyPr/>
          <a:lstStyle/>
          <a:p>
            <a:r>
              <a:rPr lang="en-US" altLang="en-US"/>
              <a:t>Blacks and Urban Missions</a:t>
            </a:r>
          </a:p>
        </p:txBody>
      </p:sp>
      <p:sp>
        <p:nvSpPr>
          <p:cNvPr id="123907" name="Content Placeholder 5">
            <a:extLst>
              <a:ext uri="{FF2B5EF4-FFF2-40B4-BE49-F238E27FC236}">
                <a16:creationId xmlns:a16="http://schemas.microsoft.com/office/drawing/2014/main" id="{507C7130-5322-4110-AF26-B052B5CD9E04}"/>
              </a:ext>
            </a:extLst>
          </p:cNvPr>
          <p:cNvSpPr>
            <a:spLocks noGrp="1"/>
          </p:cNvSpPr>
          <p:nvPr>
            <p:ph idx="1"/>
          </p:nvPr>
        </p:nvSpPr>
        <p:spPr/>
        <p:txBody>
          <a:bodyPr/>
          <a:lstStyle/>
          <a:p>
            <a:pPr lvl="1">
              <a:lnSpc>
                <a:spcPct val="115000"/>
              </a:lnSpc>
              <a:spcBef>
                <a:spcPct val="0"/>
              </a:spcBef>
              <a:buFont typeface="Wingdings" panose="05000000000000000000" pitchFamily="2" charset="2"/>
              <a:buChar char=""/>
              <a:tabLst>
                <a:tab pos="914400" algn="l"/>
              </a:tabLst>
            </a:pPr>
            <a:r>
              <a:rPr lang="en-US" altLang="en-US">
                <a:solidFill>
                  <a:schemeClr val="tx1"/>
                </a:solidFill>
                <a:latin typeface="Calibri" panose="020F0502020204030204" pitchFamily="34" charset="0"/>
                <a:cs typeface="Calibri" panose="020F0502020204030204" pitchFamily="34" charset="0"/>
              </a:rPr>
              <a:t>	</a:t>
            </a:r>
            <a:r>
              <a:rPr lang="en-US" altLang="en-US" sz="3600">
                <a:solidFill>
                  <a:schemeClr val="tx1"/>
                </a:solidFill>
                <a:latin typeface="Calibri" panose="020F0502020204030204" pitchFamily="34" charset="0"/>
                <a:cs typeface="Calibri" panose="020F0502020204030204" pitchFamily="34" charset="0"/>
              </a:rPr>
              <a:t>50.7% of the world are urban dwellers by mid-2010. A majority of African Americans know the city. </a:t>
            </a:r>
          </a:p>
          <a:p>
            <a:pPr lvl="1">
              <a:lnSpc>
                <a:spcPct val="115000"/>
              </a:lnSpc>
              <a:spcBef>
                <a:spcPct val="0"/>
              </a:spcBef>
              <a:buFont typeface="Wingdings" panose="05000000000000000000" pitchFamily="2" charset="2"/>
              <a:buChar char=""/>
              <a:tabLst>
                <a:tab pos="914400" algn="l"/>
              </a:tabLst>
            </a:pPr>
            <a:endParaRPr lang="en-US" altLang="en-US" sz="3600">
              <a:solidFill>
                <a:schemeClr val="tx1"/>
              </a:solidFill>
              <a:latin typeface="Calibri" panose="020F0502020204030204" pitchFamily="34" charset="0"/>
              <a:cs typeface="Calibri" panose="020F0502020204030204" pitchFamily="34" charset="0"/>
            </a:endParaRPr>
          </a:p>
          <a:p>
            <a:pPr lvl="1">
              <a:lnSpc>
                <a:spcPct val="115000"/>
              </a:lnSpc>
              <a:spcBef>
                <a:spcPct val="0"/>
              </a:spcBef>
              <a:buFont typeface="Wingdings" panose="05000000000000000000" pitchFamily="2" charset="2"/>
              <a:buChar char=""/>
              <a:tabLst>
                <a:tab pos="914400" algn="l"/>
              </a:tabLst>
            </a:pPr>
            <a:r>
              <a:rPr lang="en-US" altLang="en-US" sz="1600">
                <a:solidFill>
                  <a:schemeClr val="tx1"/>
                </a:solidFill>
                <a:latin typeface="Calibri" panose="020F0502020204030204" pitchFamily="34" charset="0"/>
                <a:cs typeface="Calibri" panose="020F0502020204030204" pitchFamily="34" charset="0"/>
              </a:rPr>
              <a:t>David Barrett, Todd Johnson &amp; Peter Crossing,  “Status of Global Mission, 2010, in Context of 20</a:t>
            </a:r>
            <a:r>
              <a:rPr lang="en-US" altLang="en-US" sz="1600" baseline="30000">
                <a:solidFill>
                  <a:schemeClr val="tx1"/>
                </a:solidFill>
                <a:latin typeface="Calibri" panose="020F0502020204030204" pitchFamily="34" charset="0"/>
                <a:cs typeface="Calibri" panose="020F0502020204030204" pitchFamily="34" charset="0"/>
              </a:rPr>
              <a:t>th</a:t>
            </a:r>
            <a:r>
              <a:rPr lang="en-US" altLang="en-US" sz="1600">
                <a:solidFill>
                  <a:schemeClr val="tx1"/>
                </a:solidFill>
                <a:latin typeface="Calibri" panose="020F0502020204030204" pitchFamily="34" charset="0"/>
                <a:cs typeface="Calibri" panose="020F0502020204030204" pitchFamily="34" charset="0"/>
              </a:rPr>
              <a:t> and 21</a:t>
            </a:r>
            <a:r>
              <a:rPr lang="en-US" altLang="en-US" sz="1600" baseline="30000">
                <a:solidFill>
                  <a:schemeClr val="tx1"/>
                </a:solidFill>
                <a:latin typeface="Calibri" panose="020F0502020204030204" pitchFamily="34" charset="0"/>
                <a:cs typeface="Calibri" panose="020F0502020204030204" pitchFamily="34" charset="0"/>
              </a:rPr>
              <a:t>st</a:t>
            </a:r>
            <a:r>
              <a:rPr lang="en-US" altLang="en-US" sz="1600">
                <a:solidFill>
                  <a:schemeClr val="tx1"/>
                </a:solidFill>
                <a:latin typeface="Calibri" panose="020F0502020204030204" pitchFamily="34" charset="0"/>
                <a:cs typeface="Calibri" panose="020F0502020204030204" pitchFamily="34" charset="0"/>
              </a:rPr>
              <a:t> Centuries,” </a:t>
            </a:r>
            <a:r>
              <a:rPr lang="en-US" altLang="en-US" sz="1600" i="1">
                <a:solidFill>
                  <a:schemeClr val="tx1"/>
                </a:solidFill>
                <a:latin typeface="Calibri" panose="020F0502020204030204" pitchFamily="34" charset="0"/>
                <a:cs typeface="Calibri" panose="020F0502020204030204" pitchFamily="34" charset="0"/>
              </a:rPr>
              <a:t>Int’l Bulletin of Missionary Research</a:t>
            </a:r>
            <a:r>
              <a:rPr lang="en-US" altLang="en-US" sz="1600">
                <a:solidFill>
                  <a:schemeClr val="tx1"/>
                </a:solidFill>
                <a:latin typeface="Calibri" panose="020F0502020204030204" pitchFamily="34" charset="0"/>
                <a:cs typeface="Calibri" panose="020F0502020204030204" pitchFamily="34" charset="0"/>
              </a:rPr>
              <a:t>,  Jan. 2010, p. 36.</a:t>
            </a:r>
            <a:endParaRPr lang="en-US" altLang="en-US" sz="2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tabLst>
                <a:tab pos="914400" algn="l"/>
              </a:tabLst>
            </a:pPr>
            <a:endParaRPr lang="en-US" altLang="en-US"/>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6BC33910-DCC1-4B06-A1A4-DE128973A70D}"/>
              </a:ext>
            </a:extLst>
          </p:cNvPr>
          <p:cNvSpPr>
            <a:spLocks noGrp="1" noChangeArrowheads="1"/>
          </p:cNvSpPr>
          <p:nvPr>
            <p:ph type="title"/>
          </p:nvPr>
        </p:nvSpPr>
        <p:spPr>
          <a:xfrm>
            <a:off x="1524000" y="2133600"/>
            <a:ext cx="6248400" cy="990600"/>
          </a:xfrm>
        </p:spPr>
        <p:txBody>
          <a:bodyPr/>
          <a:lstStyle/>
          <a:p>
            <a:r>
              <a:rPr lang="en-US" altLang="en-US">
                <a:latin typeface="Gill Sans MT" panose="020B0502020104020203" pitchFamily="34" charset="0"/>
              </a:rPr>
              <a:t>Overview of Black Missions</a:t>
            </a:r>
          </a:p>
        </p:txBody>
      </p:sp>
      <p:sp>
        <p:nvSpPr>
          <p:cNvPr id="123907" name="Rectangle 3">
            <a:extLst>
              <a:ext uri="{FF2B5EF4-FFF2-40B4-BE49-F238E27FC236}">
                <a16:creationId xmlns:a16="http://schemas.microsoft.com/office/drawing/2014/main" id="{A56442E7-BD92-471A-AF4D-0220336D8C3D}"/>
              </a:ext>
            </a:extLst>
          </p:cNvPr>
          <p:cNvSpPr>
            <a:spLocks noGrp="1" noChangeArrowheads="1"/>
          </p:cNvSpPr>
          <p:nvPr>
            <p:ph type="body" idx="1"/>
          </p:nvPr>
        </p:nvSpPr>
        <p:spPr>
          <a:xfrm>
            <a:off x="3124200" y="3200400"/>
            <a:ext cx="6858000" cy="2819400"/>
          </a:xfrm>
        </p:spPr>
        <p:txBody>
          <a:bodyPr/>
          <a:lstStyle/>
          <a:p>
            <a:pPr>
              <a:lnSpc>
                <a:spcPct val="80000"/>
              </a:lnSpc>
              <a:buFont typeface="Wingdings" pitchFamily="2" charset="2"/>
              <a:buChar char="q"/>
              <a:defRPr/>
            </a:pPr>
            <a:r>
              <a:rPr lang="en-US" b="1" dirty="0">
                <a:effectLst/>
                <a:latin typeface="Gill Sans MT" pitchFamily="34" charset="0"/>
              </a:rPr>
              <a:t>About 155 were identified in 1998</a:t>
            </a:r>
            <a:r>
              <a:rPr lang="en-US" b="1" baseline="30000" dirty="0">
                <a:effectLst/>
                <a:latin typeface="Gill Sans MT" pitchFamily="34" charset="0"/>
              </a:rPr>
              <a:t>3</a:t>
            </a:r>
            <a:r>
              <a:rPr lang="en-US" b="1" dirty="0">
                <a:effectLst/>
                <a:latin typeface="Gill Sans MT" pitchFamily="34" charset="0"/>
              </a:rPr>
              <a:t>. Possibly 400-500 serve today, far less than 1 percent of the 118,600 US foreign missionaries</a:t>
            </a:r>
            <a:r>
              <a:rPr lang="en-US" b="1" baseline="30000" dirty="0">
                <a:effectLst/>
                <a:latin typeface="Gill Sans MT" pitchFamily="34" charset="0"/>
              </a:rPr>
              <a:t>4</a:t>
            </a:r>
            <a:r>
              <a:rPr lang="en-US" b="1" dirty="0">
                <a:effectLst/>
                <a:latin typeface="Gill Sans MT" pitchFamily="34" charset="0"/>
              </a:rPr>
              <a:t>.  African Americans are</a:t>
            </a:r>
            <a:r>
              <a:rPr lang="en-US" dirty="0">
                <a:latin typeface="Gill Sans MT" pitchFamily="34" charset="0"/>
              </a:rPr>
              <a:t> </a:t>
            </a:r>
            <a:r>
              <a:rPr lang="en-US" b="1" dirty="0">
                <a:effectLst/>
                <a:latin typeface="Gill Sans MT" pitchFamily="34" charset="0"/>
              </a:rPr>
              <a:t>about 13 percent of the US population</a:t>
            </a:r>
            <a:r>
              <a:rPr lang="en-US" dirty="0">
                <a:latin typeface="Gill Sans MT" pitchFamily="34" charset="0"/>
              </a:rPr>
              <a:t>.</a:t>
            </a:r>
          </a:p>
          <a:p>
            <a:pPr>
              <a:lnSpc>
                <a:spcPct val="80000"/>
              </a:lnSpc>
              <a:buFont typeface="Wingdings" pitchFamily="2" charset="2"/>
              <a:buNone/>
              <a:defRPr/>
            </a:pPr>
            <a:endParaRPr lang="en-US" dirty="0">
              <a:latin typeface="Tahoma" pitchFamily="34" charset="0"/>
            </a:endParaRPr>
          </a:p>
          <a:p>
            <a:pPr>
              <a:lnSpc>
                <a:spcPct val="80000"/>
              </a:lnSpc>
              <a:buFont typeface="Monotype Sorts" pitchFamily="2" charset="2"/>
              <a:buNone/>
              <a:defRPr/>
            </a:pPr>
            <a:r>
              <a:rPr lang="en-US" sz="1600" dirty="0">
                <a:effectLst/>
                <a:latin typeface="Tahoma" pitchFamily="34" charset="0"/>
              </a:rPr>
              <a:t>	</a:t>
            </a:r>
            <a:endParaRPr lang="en-US" sz="1200" dirty="0">
              <a:effectLst/>
              <a:latin typeface="Tahoma" pitchFamily="34" charset="0"/>
            </a:endParaRPr>
          </a:p>
        </p:txBody>
      </p:sp>
      <p:sp>
        <p:nvSpPr>
          <p:cNvPr id="124932" name="Text Box 7">
            <a:extLst>
              <a:ext uri="{FF2B5EF4-FFF2-40B4-BE49-F238E27FC236}">
                <a16:creationId xmlns:a16="http://schemas.microsoft.com/office/drawing/2014/main" id="{9727392C-8E34-40B3-889F-E0EC7E31174E}"/>
              </a:ext>
            </a:extLst>
          </p:cNvPr>
          <p:cNvSpPr txBox="1">
            <a:spLocks noChangeArrowheads="1"/>
          </p:cNvSpPr>
          <p:nvPr/>
        </p:nvSpPr>
        <p:spPr bwMode="auto">
          <a:xfrm>
            <a:off x="3124200" y="1"/>
            <a:ext cx="71628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buClr>
                <a:srgbClr val="0033CC"/>
              </a:buClr>
              <a:buSzPct val="75000"/>
              <a:buFont typeface="Wingdings" panose="05000000000000000000" pitchFamily="2" charset="2"/>
              <a:buChar char="q"/>
            </a:pPr>
            <a:r>
              <a:rPr lang="en-US" altLang="en-US" sz="2800" b="1"/>
              <a:t> Perhaps 70 African American global</a:t>
            </a:r>
          </a:p>
          <a:p>
            <a:pPr>
              <a:buClr>
                <a:srgbClr val="0033CC"/>
              </a:buClr>
              <a:buSzPct val="75000"/>
              <a:buFont typeface="Wingdings" panose="05000000000000000000" pitchFamily="2" charset="2"/>
              <a:buNone/>
            </a:pPr>
            <a:r>
              <a:rPr lang="en-US" altLang="en-US" sz="2800" b="1"/>
              <a:t>   missionaries served between 1790 </a:t>
            </a:r>
          </a:p>
          <a:p>
            <a:pPr>
              <a:buClr>
                <a:srgbClr val="0033CC"/>
              </a:buClr>
              <a:buSzPct val="75000"/>
              <a:buFont typeface="Wingdings" panose="05000000000000000000" pitchFamily="2" charset="2"/>
              <a:buNone/>
            </a:pPr>
            <a:r>
              <a:rPr lang="en-US" altLang="en-US" sz="2800" b="1"/>
              <a:t>   and 1820</a:t>
            </a:r>
            <a:r>
              <a:rPr lang="en-US" altLang="en-US" sz="2800" b="1" baseline="30000"/>
              <a:t>1</a:t>
            </a:r>
            <a:r>
              <a:rPr lang="en-US" altLang="en-US" sz="2800" b="1"/>
              <a:t>.</a:t>
            </a:r>
          </a:p>
          <a:p>
            <a:pPr>
              <a:buClr>
                <a:srgbClr val="0033CC"/>
              </a:buClr>
              <a:buSzPct val="75000"/>
              <a:buFont typeface="Wingdings" panose="05000000000000000000" pitchFamily="2" charset="2"/>
              <a:buChar char="q"/>
            </a:pPr>
            <a:r>
              <a:rPr lang="en-US" altLang="en-US" sz="2800" b="1"/>
              <a:t> Perhaps another 600 served in Africa</a:t>
            </a:r>
          </a:p>
          <a:p>
            <a:pPr>
              <a:buClr>
                <a:srgbClr val="0033CC"/>
              </a:buClr>
              <a:buSzPct val="75000"/>
              <a:buFont typeface="Wingdings" panose="05000000000000000000" pitchFamily="2" charset="2"/>
              <a:buNone/>
            </a:pPr>
            <a:r>
              <a:rPr lang="en-US" altLang="en-US" sz="2800" b="1"/>
              <a:t>   between 1820 and 1980</a:t>
            </a:r>
            <a:r>
              <a:rPr lang="en-US" altLang="en-US" sz="2800" b="1" baseline="30000"/>
              <a:t>2</a:t>
            </a:r>
            <a:r>
              <a:rPr lang="en-US" altLang="en-US" sz="2800" b="1"/>
              <a:t>.</a:t>
            </a:r>
          </a:p>
        </p:txBody>
      </p:sp>
      <p:sp>
        <p:nvSpPr>
          <p:cNvPr id="124933" name="Text Box 8">
            <a:extLst>
              <a:ext uri="{FF2B5EF4-FFF2-40B4-BE49-F238E27FC236}">
                <a16:creationId xmlns:a16="http://schemas.microsoft.com/office/drawing/2014/main" id="{B15AFE80-E48B-4B5A-98D1-86E31B505BF2}"/>
              </a:ext>
            </a:extLst>
          </p:cNvPr>
          <p:cNvSpPr txBox="1">
            <a:spLocks noChangeArrowheads="1"/>
          </p:cNvSpPr>
          <p:nvPr/>
        </p:nvSpPr>
        <p:spPr bwMode="auto">
          <a:xfrm>
            <a:off x="2743200" y="5943601"/>
            <a:ext cx="7924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r>
              <a:rPr lang="en-US" altLang="en-US" sz="1200">
                <a:solidFill>
                  <a:schemeClr val="bg1"/>
                </a:solidFill>
                <a:latin typeface="Times New Roman" panose="02020603050405020304" pitchFamily="18" charset="0"/>
              </a:rPr>
              <a:t>1 Marilyn Lewis, </a:t>
            </a:r>
            <a:r>
              <a:rPr lang="en-US" altLang="en-US" sz="1200">
                <a:solidFill>
                  <a:schemeClr val="bg1"/>
                </a:solidFill>
                <a:latin typeface="Times New Roman" panose="02020603050405020304" pitchFamily="18" charset="0"/>
                <a:hlinkClick r:id="rId3"/>
              </a:rPr>
              <a:t>www.urbana.org/_articles.dfm?Recordid=230</a:t>
            </a:r>
            <a:endParaRPr lang="en-US" altLang="en-US" sz="1200">
              <a:solidFill>
                <a:schemeClr val="bg1"/>
              </a:solidFill>
              <a:latin typeface="Times New Roman" panose="02020603050405020304" pitchFamily="18" charset="0"/>
            </a:endParaRPr>
          </a:p>
          <a:p>
            <a:r>
              <a:rPr lang="en-US" altLang="en-US" sz="1200">
                <a:solidFill>
                  <a:schemeClr val="bg1"/>
                </a:solidFill>
                <a:latin typeface="Times New Roman" panose="02020603050405020304" pitchFamily="18" charset="0"/>
              </a:rPr>
              <a:t>2 Sylvia Jacobs, “African Missions and the Af-Am Christian Churches,” p. 22, </a:t>
            </a:r>
            <a:r>
              <a:rPr lang="en-US" altLang="en-US" sz="1200" i="1">
                <a:solidFill>
                  <a:schemeClr val="bg1"/>
                </a:solidFill>
                <a:latin typeface="Times New Roman" panose="02020603050405020304" pitchFamily="18" charset="0"/>
              </a:rPr>
              <a:t>Encyclopedia of   Af-Am Religions</a:t>
            </a:r>
            <a:r>
              <a:rPr lang="en-US" altLang="en-US" sz="1200">
                <a:solidFill>
                  <a:schemeClr val="bg1"/>
                </a:solidFill>
                <a:latin typeface="Times New Roman" panose="02020603050405020304" pitchFamily="18" charset="0"/>
              </a:rPr>
              <a:t>, 1993.</a:t>
            </a:r>
          </a:p>
          <a:p>
            <a:r>
              <a:rPr lang="en-US" altLang="en-US" sz="1200">
                <a:solidFill>
                  <a:schemeClr val="bg1"/>
                </a:solidFill>
                <a:latin typeface="Times New Roman" panose="02020603050405020304" pitchFamily="18" charset="0"/>
              </a:rPr>
              <a:t>3 Jim Sutherland, Ph.D. dissertation, </a:t>
            </a:r>
            <a:r>
              <a:rPr lang="en-US" altLang="en-US" sz="1200">
                <a:solidFill>
                  <a:schemeClr val="bg1"/>
                </a:solidFill>
                <a:latin typeface="Times New Roman" panose="02020603050405020304" pitchFamily="18" charset="0"/>
                <a:hlinkClick r:id="rId4"/>
              </a:rPr>
              <a:t>www.RMNI.org/dissertation</a:t>
            </a:r>
            <a:r>
              <a:rPr lang="en-US" altLang="en-US" sz="1200">
                <a:solidFill>
                  <a:schemeClr val="bg1"/>
                </a:solidFill>
                <a:latin typeface="Times New Roman" panose="02020603050405020304" pitchFamily="18" charset="0"/>
              </a:rPr>
              <a:t>, p. 5</a:t>
            </a:r>
          </a:p>
          <a:p>
            <a:r>
              <a:rPr lang="en-US" altLang="en-US" sz="1200">
                <a:solidFill>
                  <a:schemeClr val="bg1"/>
                </a:solidFill>
                <a:latin typeface="Times New Roman" panose="02020603050405020304" pitchFamily="18" charset="0"/>
              </a:rPr>
              <a:t>4 World Christian Database, 2005</a:t>
            </a:r>
          </a:p>
          <a:p>
            <a:pPr>
              <a:spcBef>
                <a:spcPct val="50000"/>
              </a:spcBef>
            </a:pPr>
            <a:endParaRPr lang="en-US" altLang="en-US" sz="1200">
              <a:solidFill>
                <a:schemeClr val="bg1"/>
              </a:solidFill>
              <a:latin typeface="Times New Roman" panose="02020603050405020304" pitchFamily="18"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7AB5FFCB-E5FE-4279-9A92-8208181F2A09}"/>
              </a:ext>
            </a:extLst>
          </p:cNvPr>
          <p:cNvSpPr>
            <a:spLocks noGrp="1" noChangeArrowheads="1"/>
          </p:cNvSpPr>
          <p:nvPr>
            <p:ph type="title"/>
          </p:nvPr>
        </p:nvSpPr>
        <p:spPr/>
        <p:txBody>
          <a:bodyPr/>
          <a:lstStyle/>
          <a:p>
            <a:endParaRPr lang="en-US" altLang="en-US"/>
          </a:p>
        </p:txBody>
      </p:sp>
      <p:sp>
        <p:nvSpPr>
          <p:cNvPr id="200707" name="Rectangle 3">
            <a:extLst>
              <a:ext uri="{FF2B5EF4-FFF2-40B4-BE49-F238E27FC236}">
                <a16:creationId xmlns:a16="http://schemas.microsoft.com/office/drawing/2014/main" id="{B2AFFC95-9149-45C3-8DAB-44251FF4F4A7}"/>
              </a:ext>
            </a:extLst>
          </p:cNvPr>
          <p:cNvSpPr>
            <a:spLocks noGrp="1" noChangeArrowheads="1"/>
          </p:cNvSpPr>
          <p:nvPr>
            <p:ph type="body" idx="1"/>
          </p:nvPr>
        </p:nvSpPr>
        <p:spPr/>
        <p:txBody>
          <a:bodyPr/>
          <a:lstStyle/>
          <a:p>
            <a:pPr>
              <a:defRPr/>
            </a:pPr>
            <a:endParaRPr lang="en-US">
              <a:effectLst>
                <a:outerShdw blurRad="38100" dist="38100" dir="2700000" algn="tl">
                  <a:srgbClr val="C0C0C0"/>
                </a:outerShdw>
              </a:effectLst>
            </a:endParaRPr>
          </a:p>
        </p:txBody>
      </p:sp>
      <p:pic>
        <p:nvPicPr>
          <p:cNvPr id="125956" name="Picture 4" descr="Copy of AFAM Church Engagements">
            <a:extLst>
              <a:ext uri="{FF2B5EF4-FFF2-40B4-BE49-F238E27FC236}">
                <a16:creationId xmlns:a16="http://schemas.microsoft.com/office/drawing/2014/main" id="{B4C3411F-4E9E-4B4D-804E-88EE58778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969"/>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a:extLst>
              <a:ext uri="{FF2B5EF4-FFF2-40B4-BE49-F238E27FC236}">
                <a16:creationId xmlns:a16="http://schemas.microsoft.com/office/drawing/2014/main" id="{C05F5925-6223-459E-A003-C6DD5EB4D414}"/>
              </a:ext>
            </a:extLst>
          </p:cNvPr>
          <p:cNvSpPr txBox="1">
            <a:spLocks noChangeArrowheads="1"/>
          </p:cNvSpPr>
          <p:nvPr/>
        </p:nvSpPr>
        <p:spPr bwMode="auto">
          <a:xfrm>
            <a:off x="2057400" y="6127750"/>
            <a:ext cx="8610600"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pPr>
            <a:r>
              <a:rPr lang="en-US" altLang="en-US" sz="1400">
                <a:latin typeface="Tahoma" panose="020B0604030504040204" pitchFamily="34" charset="0"/>
              </a:rPr>
              <a:t>Sources: Lerone Bennett, Jr., </a:t>
            </a:r>
            <a:r>
              <a:rPr lang="en-US" altLang="en-US" sz="1400" i="1">
                <a:latin typeface="Tahoma" panose="020B0604030504040204" pitchFamily="34" charset="0"/>
              </a:rPr>
              <a:t>Before the Mayflower</a:t>
            </a:r>
            <a:r>
              <a:rPr lang="en-US" altLang="en-US" sz="1400">
                <a:latin typeface="Tahoma" panose="020B0604030504040204" pitchFamily="34" charset="0"/>
              </a:rPr>
              <a:t>, 5th ed., 1982; Sylvia Jacobs, “African Missions and the African American Christian Churches,” 1983; U.S. Census Bureau http://www.census.gov/hhes/income/income00/incxrace.html</a:t>
            </a:r>
          </a:p>
        </p:txBody>
      </p:sp>
      <p:sp>
        <p:nvSpPr>
          <p:cNvPr id="125958" name="Text Box 6">
            <a:extLst>
              <a:ext uri="{FF2B5EF4-FFF2-40B4-BE49-F238E27FC236}">
                <a16:creationId xmlns:a16="http://schemas.microsoft.com/office/drawing/2014/main" id="{84BEE8DC-A703-4C85-9BAF-06F6B1924793}"/>
              </a:ext>
            </a:extLst>
          </p:cNvPr>
          <p:cNvSpPr txBox="1">
            <a:spLocks noChangeArrowheads="1"/>
          </p:cNvSpPr>
          <p:nvPr/>
        </p:nvSpPr>
        <p:spPr bwMode="auto">
          <a:xfrm>
            <a:off x="2590800" y="10668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pPr>
            <a:r>
              <a:rPr lang="en-US" altLang="en-US" sz="1200">
                <a:latin typeface="Times New Roman" panose="02020603050405020304" pitchFamily="18" charset="0"/>
              </a:rPr>
              <a:t>AME AMEZ                                  CME         Nat. Bapt. Conv.</a:t>
            </a:r>
          </a:p>
        </p:txBody>
      </p:sp>
      <p:sp>
        <p:nvSpPr>
          <p:cNvPr id="125959" name="Text Box 7">
            <a:extLst>
              <a:ext uri="{FF2B5EF4-FFF2-40B4-BE49-F238E27FC236}">
                <a16:creationId xmlns:a16="http://schemas.microsoft.com/office/drawing/2014/main" id="{59FD568A-C0C6-4DE8-B215-AB6639453225}"/>
              </a:ext>
            </a:extLst>
          </p:cNvPr>
          <p:cNvSpPr txBox="1">
            <a:spLocks noChangeArrowheads="1"/>
          </p:cNvSpPr>
          <p:nvPr/>
        </p:nvSpPr>
        <p:spPr bwMode="auto">
          <a:xfrm>
            <a:off x="4724400" y="266700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pPr>
            <a:r>
              <a:rPr lang="en-US" altLang="en-US" sz="1200">
                <a:latin typeface="Times New Roman" panose="02020603050405020304" pitchFamily="18" charset="0"/>
              </a:rPr>
              <a:t>Reconstruction</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232E24E0-A239-4B27-92A6-9CBDFA7E9E12}"/>
              </a:ext>
            </a:extLst>
          </p:cNvPr>
          <p:cNvSpPr>
            <a:spLocks noGrp="1" noChangeArrowheads="1"/>
          </p:cNvSpPr>
          <p:nvPr>
            <p:ph type="title"/>
          </p:nvPr>
        </p:nvSpPr>
        <p:spPr/>
        <p:txBody>
          <a:bodyPr/>
          <a:lstStyle/>
          <a:p>
            <a:endParaRPr lang="en-US" altLang="en-US"/>
          </a:p>
        </p:txBody>
      </p:sp>
      <p:sp>
        <p:nvSpPr>
          <p:cNvPr id="201731" name="Rectangle 3">
            <a:extLst>
              <a:ext uri="{FF2B5EF4-FFF2-40B4-BE49-F238E27FC236}">
                <a16:creationId xmlns:a16="http://schemas.microsoft.com/office/drawing/2014/main" id="{797E6B62-AB80-4751-9B4B-8FB8474DC291}"/>
              </a:ext>
            </a:extLst>
          </p:cNvPr>
          <p:cNvSpPr>
            <a:spLocks noGrp="1" noChangeArrowheads="1"/>
          </p:cNvSpPr>
          <p:nvPr>
            <p:ph type="body" idx="1"/>
          </p:nvPr>
        </p:nvSpPr>
        <p:spPr/>
        <p:txBody>
          <a:bodyPr/>
          <a:lstStyle/>
          <a:p>
            <a:pPr>
              <a:defRPr/>
            </a:pPr>
            <a:endParaRPr lang="en-US"/>
          </a:p>
        </p:txBody>
      </p:sp>
      <p:pic>
        <p:nvPicPr>
          <p:cNvPr id="126980" name="Picture 4" descr="Copy of Miss Periods AFAM">
            <a:extLst>
              <a:ext uri="{FF2B5EF4-FFF2-40B4-BE49-F238E27FC236}">
                <a16:creationId xmlns:a16="http://schemas.microsoft.com/office/drawing/2014/main" id="{175C879C-053F-4ABE-936B-12596B767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38"/>
          <a:stretch>
            <a:fillRect/>
          </a:stretch>
        </p:blipFill>
        <p:spPr bwMode="auto">
          <a:xfrm>
            <a:off x="1481138" y="0"/>
            <a:ext cx="918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6">
            <a:extLst>
              <a:ext uri="{FF2B5EF4-FFF2-40B4-BE49-F238E27FC236}">
                <a16:creationId xmlns:a16="http://schemas.microsoft.com/office/drawing/2014/main" id="{40D7AC0F-1ADF-4E85-A320-C9FBD6E7CA53}"/>
              </a:ext>
            </a:extLst>
          </p:cNvPr>
          <p:cNvSpPr txBox="1">
            <a:spLocks noChangeArrowheads="1"/>
          </p:cNvSpPr>
          <p:nvPr/>
        </p:nvSpPr>
        <p:spPr bwMode="auto">
          <a:xfrm>
            <a:off x="1524000" y="6035676"/>
            <a:ext cx="746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pPr>
            <a:r>
              <a:rPr lang="en-US" altLang="en-US" sz="1200">
                <a:latin typeface="Tahoma" panose="020B0604030504040204" pitchFamily="34" charset="0"/>
              </a:rPr>
              <a:t>Sources: Wilbur Harr, “The Negro as an American Protestant missionary in Africa,” 1945. Sylvia Jacobs, “African Missions and the African American Christian churches,” 1993; Marilyn Lewis, “Overcoming obstacles: The broad sweep of the African American and Missions,” 2001; Wm. Seraile, “Black American Missionaries,” 1972; U.S. Census Bureau, “Historical income tables—households, Table H-5, 1967-2000”</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324BB2B8-EB3E-41AE-B679-1A0D42A7126F}"/>
              </a:ext>
            </a:extLst>
          </p:cNvPr>
          <p:cNvSpPr>
            <a:spLocks noGrp="1" noChangeArrowheads="1"/>
          </p:cNvSpPr>
          <p:nvPr>
            <p:ph type="title"/>
          </p:nvPr>
        </p:nvSpPr>
        <p:spPr>
          <a:xfrm>
            <a:off x="1524000" y="2057400"/>
            <a:ext cx="6400800" cy="990600"/>
          </a:xfrm>
        </p:spPr>
        <p:txBody>
          <a:bodyPr/>
          <a:lstStyle/>
          <a:p>
            <a:r>
              <a:rPr lang="en-US" altLang="en-US" sz="3200">
                <a:latin typeface="Gill Sans MT" panose="020B0502020104020203" pitchFamily="34" charset="0"/>
              </a:rPr>
              <a:t>Outstanding AfAm Missionaries</a:t>
            </a:r>
            <a:r>
              <a:rPr lang="en-US" altLang="en-US" sz="3200"/>
              <a:t> </a:t>
            </a:r>
          </a:p>
        </p:txBody>
      </p:sp>
      <p:sp>
        <p:nvSpPr>
          <p:cNvPr id="128003" name="Rectangle 3">
            <a:extLst>
              <a:ext uri="{FF2B5EF4-FFF2-40B4-BE49-F238E27FC236}">
                <a16:creationId xmlns:a16="http://schemas.microsoft.com/office/drawing/2014/main" id="{67C131A1-CF50-49CF-9B74-C1FBE85657EA}"/>
              </a:ext>
            </a:extLst>
          </p:cNvPr>
          <p:cNvSpPr>
            <a:spLocks noGrp="1" noChangeArrowheads="1"/>
          </p:cNvSpPr>
          <p:nvPr>
            <p:ph type="body" idx="1"/>
          </p:nvPr>
        </p:nvSpPr>
        <p:spPr>
          <a:xfrm>
            <a:off x="2133600" y="228600"/>
            <a:ext cx="8153400" cy="6400800"/>
          </a:xfrm>
        </p:spPr>
        <p:txBody>
          <a:bodyPr/>
          <a:lstStyle/>
          <a:p>
            <a:pPr>
              <a:lnSpc>
                <a:spcPct val="80000"/>
              </a:lnSpc>
              <a:buFont typeface="Monotype Sorts" pitchFamily="2" charset="2"/>
              <a:buNone/>
            </a:pPr>
            <a:r>
              <a:rPr lang="en-US" altLang="en-US" sz="2400" b="1">
                <a:effectLst/>
                <a:latin typeface="Gill Sans MT" panose="020B0502020104020203" pitchFamily="34" charset="0"/>
              </a:rPr>
              <a:t>John Marrant by 1775 had somehow preached the Gospel to the Cherokee, Creek, Catawar and Housaw Indians.</a:t>
            </a:r>
          </a:p>
          <a:p>
            <a:pPr>
              <a:lnSpc>
                <a:spcPct val="80000"/>
              </a:lnSpc>
              <a:buFont typeface="Monotype Sorts" pitchFamily="2" charset="2"/>
              <a:buNone/>
            </a:pPr>
            <a:r>
              <a:rPr lang="en-US" altLang="en-US" sz="2400" b="1">
                <a:effectLst/>
                <a:latin typeface="Gill Sans MT" panose="020B0502020104020203" pitchFamily="34" charset="0"/>
              </a:rPr>
              <a:t>George Liele by 1791 had established a church of 350 in Jamaica, despite persecutions.</a:t>
            </a:r>
          </a:p>
          <a:p>
            <a:pPr>
              <a:lnSpc>
                <a:spcPct val="80000"/>
              </a:lnSpc>
              <a:buFont typeface="Monotype Sorts" pitchFamily="2" charset="2"/>
              <a:buNone/>
            </a:pPr>
            <a:endParaRPr lang="en-US" altLang="en-US" sz="2400" b="1">
              <a:effectLst/>
              <a:latin typeface="Gill Sans MT" panose="020B0502020104020203" pitchFamily="34" charset="0"/>
            </a:endParaRPr>
          </a:p>
          <a:p>
            <a:pPr>
              <a:lnSpc>
                <a:spcPct val="80000"/>
              </a:lnSpc>
              <a:buFont typeface="Monotype Sorts" pitchFamily="2" charset="2"/>
              <a:buNone/>
            </a:pPr>
            <a:endParaRPr lang="en-US" altLang="en-US" sz="2400" b="1">
              <a:effectLst/>
              <a:latin typeface="Tahoma" panose="020B0604030504040204" pitchFamily="34" charset="0"/>
            </a:endParaRPr>
          </a:p>
          <a:p>
            <a:pPr>
              <a:lnSpc>
                <a:spcPct val="80000"/>
              </a:lnSpc>
              <a:buFont typeface="Monotype Sorts" pitchFamily="2" charset="2"/>
              <a:buNone/>
            </a:pPr>
            <a:endParaRPr lang="en-US" altLang="en-US" sz="2400" b="1">
              <a:effectLst/>
              <a:latin typeface="Tahoma" panose="020B0604030504040204" pitchFamily="34" charset="0"/>
            </a:endParaRPr>
          </a:p>
          <a:p>
            <a:pPr>
              <a:lnSpc>
                <a:spcPct val="80000"/>
              </a:lnSpc>
              <a:buFont typeface="Monotype Sorts" pitchFamily="2" charset="2"/>
              <a:buNone/>
            </a:pPr>
            <a:endParaRPr lang="en-US" altLang="en-US" sz="2400" b="1">
              <a:effectLst/>
              <a:latin typeface="Tahoma" panose="020B0604030504040204" pitchFamily="34" charset="0"/>
            </a:endParaRPr>
          </a:p>
          <a:p>
            <a:pPr>
              <a:lnSpc>
                <a:spcPct val="80000"/>
              </a:lnSpc>
              <a:buFont typeface="Monotype Sorts" pitchFamily="2" charset="2"/>
              <a:buNone/>
            </a:pPr>
            <a:endParaRPr lang="en-US" altLang="en-US" sz="2400" b="1">
              <a:effectLst/>
              <a:latin typeface="Tahoma" panose="020B0604030504040204" pitchFamily="34" charset="0"/>
            </a:endParaRPr>
          </a:p>
          <a:p>
            <a:pPr>
              <a:lnSpc>
                <a:spcPct val="80000"/>
              </a:lnSpc>
              <a:buFont typeface="Monotype Sorts" pitchFamily="2" charset="2"/>
              <a:buNone/>
            </a:pPr>
            <a:r>
              <a:rPr lang="en-US" altLang="en-US" sz="2400" b="1">
                <a:effectLst/>
                <a:latin typeface="Gill Sans MT" panose="020B0502020104020203" pitchFamily="34" charset="0"/>
              </a:rPr>
              <a:t>Prince Williams established a church in the Bahamas in 1790 that spawned 164 other Baptist churches.  He pastored from age 70 to 104.</a:t>
            </a:r>
          </a:p>
          <a:p>
            <a:pPr>
              <a:lnSpc>
                <a:spcPct val="80000"/>
              </a:lnSpc>
              <a:buFont typeface="Monotype Sorts" pitchFamily="2" charset="2"/>
              <a:buNone/>
            </a:pPr>
            <a:r>
              <a:rPr lang="en-US" altLang="en-US" sz="2400" b="1">
                <a:effectLst/>
                <a:latin typeface="Gill Sans MT" panose="020B0502020104020203" pitchFamily="34" charset="0"/>
              </a:rPr>
              <a:t>Lott Carey in 1821 was the first African American missionary to Africa.  He went to escape racism and to serve his motherland.  He was sent by Baptists and the American Colonization Society, established to return Blacks to Africa.</a:t>
            </a:r>
          </a:p>
          <a:p>
            <a:pPr>
              <a:lnSpc>
                <a:spcPct val="80000"/>
              </a:lnSpc>
              <a:buFont typeface="Monotype Sorts" pitchFamily="2" charset="2"/>
              <a:buNone/>
            </a:pPr>
            <a:r>
              <a:rPr lang="en-US" altLang="en-US" sz="1600">
                <a:effectLst/>
                <a:latin typeface="Gill Sans MT" panose="020B0502020104020203" pitchFamily="34" charset="0"/>
              </a:rPr>
              <a:t>	Sources: Sylvia Jacobs, Marilyn Lewis, Alan Neely, Wm. Sereile, Wycliffe Translators</a:t>
            </a:r>
          </a:p>
          <a:p>
            <a:pPr>
              <a:lnSpc>
                <a:spcPct val="80000"/>
              </a:lnSpc>
            </a:pPr>
            <a:endParaRPr lang="en-US" altLang="en-US" sz="2400">
              <a:effectLst/>
              <a:latin typeface="Tahoma" panose="020B0604030504040204" pitchFamily="34" charset="0"/>
            </a:endParaRPr>
          </a:p>
        </p:txBody>
      </p:sp>
      <p:pic>
        <p:nvPicPr>
          <p:cNvPr id="128004" name="Picture 4" descr="AmColSociety">
            <a:extLst>
              <a:ext uri="{FF2B5EF4-FFF2-40B4-BE49-F238E27FC236}">
                <a16:creationId xmlns:a16="http://schemas.microsoft.com/office/drawing/2014/main" id="{AEC9EA03-AA77-44E7-9416-F54F18C1D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15240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F5435B73-8193-492E-95BC-C5E3C16C75A8}"/>
              </a:ext>
            </a:extLst>
          </p:cNvPr>
          <p:cNvSpPr>
            <a:spLocks noGrp="1" noChangeArrowheads="1"/>
          </p:cNvSpPr>
          <p:nvPr>
            <p:ph type="title"/>
          </p:nvPr>
        </p:nvSpPr>
        <p:spPr/>
        <p:txBody>
          <a:bodyPr/>
          <a:lstStyle/>
          <a:p>
            <a:r>
              <a:rPr lang="en-US" altLang="en-US" sz="3200">
                <a:latin typeface="Gill Sans MT" panose="020B0502020104020203" pitchFamily="34" charset="0"/>
              </a:rPr>
              <a:t>Dr. William Sheppard</a:t>
            </a:r>
          </a:p>
        </p:txBody>
      </p:sp>
      <p:sp>
        <p:nvSpPr>
          <p:cNvPr id="129027" name="Rectangle 3">
            <a:extLst>
              <a:ext uri="{FF2B5EF4-FFF2-40B4-BE49-F238E27FC236}">
                <a16:creationId xmlns:a16="http://schemas.microsoft.com/office/drawing/2014/main" id="{7AD67A60-2D44-494A-9779-67A2D59FB6AC}"/>
              </a:ext>
            </a:extLst>
          </p:cNvPr>
          <p:cNvSpPr>
            <a:spLocks noGrp="1" noChangeArrowheads="1"/>
          </p:cNvSpPr>
          <p:nvPr>
            <p:ph type="body" sz="half" idx="1"/>
          </p:nvPr>
        </p:nvSpPr>
        <p:spPr>
          <a:xfrm>
            <a:off x="2362200" y="3200400"/>
            <a:ext cx="8153400" cy="3352800"/>
          </a:xfrm>
        </p:spPr>
        <p:txBody>
          <a:bodyPr/>
          <a:lstStyle/>
          <a:p>
            <a:pPr>
              <a:lnSpc>
                <a:spcPct val="80000"/>
              </a:lnSpc>
              <a:buFont typeface="Wingdings" panose="05000000000000000000" pitchFamily="2" charset="2"/>
              <a:buChar char="q"/>
            </a:pPr>
            <a:r>
              <a:rPr lang="en-US" altLang="en-US" sz="2800" b="1">
                <a:effectLst/>
                <a:latin typeface="Gill Sans MT" panose="020B0502020104020203" pitchFamily="34" charset="0"/>
              </a:rPr>
              <a:t>Dr. Wm. Sheppard went to the Congo in 1821, becoming head of the American Presbyterian Congo Mission among the Bakuba tribe, going 1200 miles inland.</a:t>
            </a:r>
          </a:p>
          <a:p>
            <a:pPr>
              <a:lnSpc>
                <a:spcPct val="80000"/>
              </a:lnSpc>
              <a:buFont typeface="Wingdings" panose="05000000000000000000" pitchFamily="2" charset="2"/>
              <a:buChar char="q"/>
            </a:pPr>
            <a:r>
              <a:rPr lang="en-US" altLang="en-US" sz="2800" b="1">
                <a:effectLst/>
                <a:latin typeface="Gill Sans MT" panose="020B0502020104020203" pitchFamily="34" charset="0"/>
              </a:rPr>
              <a:t>He build churches, day schools and homes for children rescued from slavery.</a:t>
            </a:r>
          </a:p>
          <a:p>
            <a:pPr>
              <a:lnSpc>
                <a:spcPct val="80000"/>
              </a:lnSpc>
              <a:buFont typeface="Wingdings" panose="05000000000000000000" pitchFamily="2" charset="2"/>
              <a:buChar char="q"/>
            </a:pPr>
            <a:r>
              <a:rPr lang="en-US" altLang="en-US" sz="2800" b="1">
                <a:effectLst/>
                <a:latin typeface="Gill Sans MT" panose="020B0502020104020203" pitchFamily="34" charset="0"/>
              </a:rPr>
              <a:t>His wife published the first book and hymnal in the Bakuba language.</a:t>
            </a:r>
          </a:p>
          <a:p>
            <a:pPr>
              <a:lnSpc>
                <a:spcPct val="80000"/>
              </a:lnSpc>
              <a:buFont typeface="Monotype Sorts" pitchFamily="2" charset="2"/>
              <a:buNone/>
            </a:pPr>
            <a:r>
              <a:rPr lang="en-US" altLang="en-US" sz="1600" b="1">
                <a:effectLst/>
                <a:latin typeface="Tahoma" panose="020B0604030504040204" pitchFamily="34" charset="0"/>
              </a:rPr>
              <a:t>	</a:t>
            </a:r>
            <a:r>
              <a:rPr lang="en-US" altLang="en-US" sz="1600" b="1">
                <a:effectLst/>
                <a:latin typeface="Gill Sans MT" panose="020B0502020104020203" pitchFamily="34" charset="0"/>
              </a:rPr>
              <a:t>Sources: Wilbur Harr, Sylvia Jacobs, John Hendrick and Winifred Vass</a:t>
            </a:r>
          </a:p>
          <a:p>
            <a:pPr>
              <a:lnSpc>
                <a:spcPct val="80000"/>
              </a:lnSpc>
              <a:buFont typeface="Monotype Sorts" pitchFamily="2" charset="2"/>
              <a:buNone/>
            </a:pPr>
            <a:endParaRPr lang="en-US" altLang="en-US" sz="1600" b="1">
              <a:effectLst/>
              <a:latin typeface="Gill Sans MT" panose="020B0502020104020203" pitchFamily="34" charset="0"/>
            </a:endParaRPr>
          </a:p>
        </p:txBody>
      </p:sp>
      <p:pic>
        <p:nvPicPr>
          <p:cNvPr id="129028" name="Picture 4" descr="WmSheppard bw">
            <a:extLst>
              <a:ext uri="{FF2B5EF4-FFF2-40B4-BE49-F238E27FC236}">
                <a16:creationId xmlns:a16="http://schemas.microsoft.com/office/drawing/2014/main" id="{9E1191EE-99E3-4081-A793-8FFA1A791AC5}"/>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781800" y="0"/>
            <a:ext cx="3886200" cy="2800350"/>
          </a:xfrm>
          <a:noFill/>
          <a:extLst>
            <a:ext uri="{909E8E84-426E-40DD-AFC4-6F175D3DCCD1}">
              <a14:hiddenFill xmlns:a14="http://schemas.microsoft.com/office/drawing/2010/main">
                <a:solidFill>
                  <a:srgbClr val="FFFFFF"/>
                </a:solidFill>
              </a14:hiddenFill>
            </a:ext>
          </a:extLst>
        </p:spPr>
      </p:pic>
      <p:sp>
        <p:nvSpPr>
          <p:cNvPr id="129029" name="Line 6">
            <a:extLst>
              <a:ext uri="{FF2B5EF4-FFF2-40B4-BE49-F238E27FC236}">
                <a16:creationId xmlns:a16="http://schemas.microsoft.com/office/drawing/2014/main" id="{64DFABC9-4BE7-48A3-8186-B92F9ACDCE43}"/>
              </a:ext>
            </a:extLst>
          </p:cNvPr>
          <p:cNvSpPr>
            <a:spLocks noChangeShapeType="1"/>
          </p:cNvSpPr>
          <p:nvPr/>
        </p:nvSpPr>
        <p:spPr bwMode="auto">
          <a:xfrm flipV="1">
            <a:off x="4953000" y="1143000"/>
            <a:ext cx="3581400" cy="2133600"/>
          </a:xfrm>
          <a:prstGeom prst="line">
            <a:avLst/>
          </a:prstGeom>
          <a:noFill/>
          <a:ln w="38100">
            <a:solidFill>
              <a:srgbClr val="CC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pic>
        <p:nvPicPr>
          <p:cNvPr id="129030" name="Picture 7" descr="Wm Sheppard family bw">
            <a:extLst>
              <a:ext uri="{FF2B5EF4-FFF2-40B4-BE49-F238E27FC236}">
                <a16:creationId xmlns:a16="http://schemas.microsoft.com/office/drawing/2014/main" id="{82C7B900-4080-4C9D-9809-87B15BEE2A10}"/>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905000" y="1"/>
            <a:ext cx="2590800" cy="2043113"/>
          </a:xfr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2589EA0C-7417-45B9-A62F-2D1D1B197996}"/>
              </a:ext>
            </a:extLst>
          </p:cNvPr>
          <p:cNvSpPr>
            <a:spLocks noGrp="1" noChangeArrowheads="1"/>
          </p:cNvSpPr>
          <p:nvPr>
            <p:ph type="title"/>
          </p:nvPr>
        </p:nvSpPr>
        <p:spPr>
          <a:xfrm>
            <a:off x="1524000" y="2057400"/>
            <a:ext cx="6705600" cy="990600"/>
          </a:xfrm>
        </p:spPr>
        <p:txBody>
          <a:bodyPr/>
          <a:lstStyle/>
          <a:p>
            <a:r>
              <a:rPr lang="en-US" altLang="en-US">
                <a:latin typeface="Gill Sans MT" panose="020B0502020104020203" pitchFamily="34" charset="0"/>
              </a:rPr>
              <a:t>Dr. Aaron McMillan</a:t>
            </a:r>
          </a:p>
        </p:txBody>
      </p:sp>
      <p:sp>
        <p:nvSpPr>
          <p:cNvPr id="130051" name="Rectangle 3">
            <a:extLst>
              <a:ext uri="{FF2B5EF4-FFF2-40B4-BE49-F238E27FC236}">
                <a16:creationId xmlns:a16="http://schemas.microsoft.com/office/drawing/2014/main" id="{5E9F8B9B-DDD4-48F7-AEAE-C9599060CF4B}"/>
              </a:ext>
            </a:extLst>
          </p:cNvPr>
          <p:cNvSpPr>
            <a:spLocks noGrp="1" noChangeArrowheads="1"/>
          </p:cNvSpPr>
          <p:nvPr>
            <p:ph type="body" sz="half" idx="1"/>
          </p:nvPr>
        </p:nvSpPr>
        <p:spPr>
          <a:xfrm>
            <a:off x="2667000" y="228600"/>
            <a:ext cx="7315200" cy="5943600"/>
          </a:xfrm>
        </p:spPr>
        <p:txBody>
          <a:bodyPr/>
          <a:lstStyle/>
          <a:p>
            <a:pPr>
              <a:buFont typeface="Wingdings" panose="05000000000000000000" pitchFamily="2" charset="2"/>
              <a:buChar char="q"/>
            </a:pPr>
            <a:r>
              <a:rPr lang="en-US" altLang="en-US" sz="2800" b="1">
                <a:effectLst/>
                <a:latin typeface="Gill Sans MT" panose="020B0502020104020203" pitchFamily="34" charset="0"/>
              </a:rPr>
              <a:t>Dr. Aaron McMillan was a physician and Nebraska legislator before going with the American Board of Commissioners in 1929 to head an Angolan hospital.</a:t>
            </a:r>
            <a:r>
              <a:rPr lang="en-US" altLang="en-US" sz="2800" b="1">
                <a:effectLst/>
                <a:latin typeface="Tahoma" panose="020B0604030504040204" pitchFamily="34" charset="0"/>
              </a:rPr>
              <a:t> </a:t>
            </a:r>
          </a:p>
          <a:p>
            <a:endParaRPr lang="en-US" altLang="en-US" sz="2800" b="1">
              <a:effectLst/>
              <a:latin typeface="Tahoma" panose="020B0604030504040204" pitchFamily="34" charset="0"/>
            </a:endParaRPr>
          </a:p>
          <a:p>
            <a:pPr>
              <a:buFont typeface="Monotype Sorts" pitchFamily="2" charset="2"/>
              <a:buNone/>
            </a:pPr>
            <a:r>
              <a:rPr lang="en-US" altLang="en-US" sz="2800" b="1">
                <a:effectLst/>
                <a:latin typeface="Tahoma" panose="020B0604030504040204" pitchFamily="34" charset="0"/>
              </a:rPr>
              <a:t>	</a:t>
            </a:r>
          </a:p>
          <a:p>
            <a:pPr>
              <a:buFont typeface="Wingdings" panose="05000000000000000000" pitchFamily="2" charset="2"/>
              <a:buChar char="q"/>
            </a:pPr>
            <a:r>
              <a:rPr lang="en-US" altLang="en-US" sz="2800" b="1">
                <a:effectLst/>
                <a:latin typeface="Gill Sans MT" panose="020B0502020104020203" pitchFamily="34" charset="0"/>
              </a:rPr>
              <a:t>He trained assistants, treated over 80,000 patients and performed over 3,000 surgeries during his medical ministry</a:t>
            </a:r>
            <a:r>
              <a:rPr lang="en-US" altLang="en-US" sz="2800" b="1" baseline="30000">
                <a:effectLst/>
                <a:latin typeface="Gill Sans MT" panose="020B0502020104020203" pitchFamily="34" charset="0"/>
              </a:rPr>
              <a:t>1</a:t>
            </a:r>
            <a:r>
              <a:rPr lang="en-US" altLang="en-US" sz="2800" b="1">
                <a:effectLst/>
                <a:latin typeface="Gill Sans MT" panose="020B0502020104020203" pitchFamily="34" charset="0"/>
              </a:rPr>
              <a:t>.</a:t>
            </a:r>
          </a:p>
        </p:txBody>
      </p:sp>
      <p:pic>
        <p:nvPicPr>
          <p:cNvPr id="130052" name="Picture 4" descr="j0189355[1]">
            <a:extLst>
              <a:ext uri="{FF2B5EF4-FFF2-40B4-BE49-F238E27FC236}">
                <a16:creationId xmlns:a16="http://schemas.microsoft.com/office/drawing/2014/main" id="{63FF6DFC-3970-4F51-82EA-E44286B059D6}"/>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58000" y="4467226"/>
            <a:ext cx="3810000" cy="2390775"/>
          </a:xfrm>
          <a:noFill/>
          <a:extLst>
            <a:ext uri="{909E8E84-426E-40DD-AFC4-6F175D3DCCD1}">
              <a14:hiddenFill xmlns:a14="http://schemas.microsoft.com/office/drawing/2010/main">
                <a:solidFill>
                  <a:srgbClr val="FFFFFF"/>
                </a:solidFill>
              </a14:hiddenFill>
            </a:ext>
          </a:extLst>
        </p:spPr>
      </p:pic>
      <p:sp>
        <p:nvSpPr>
          <p:cNvPr id="130053" name="Text Box 6">
            <a:extLst>
              <a:ext uri="{FF2B5EF4-FFF2-40B4-BE49-F238E27FC236}">
                <a16:creationId xmlns:a16="http://schemas.microsoft.com/office/drawing/2014/main" id="{1304997C-ECF8-46EB-894A-23EE283CE54A}"/>
              </a:ext>
            </a:extLst>
          </p:cNvPr>
          <p:cNvSpPr txBox="1">
            <a:spLocks noChangeArrowheads="1"/>
          </p:cNvSpPr>
          <p:nvPr/>
        </p:nvSpPr>
        <p:spPr bwMode="auto">
          <a:xfrm>
            <a:off x="2819400" y="5486401"/>
            <a:ext cx="381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pPr>
            <a:r>
              <a:rPr lang="en-US" altLang="en-US" sz="1400"/>
              <a:t>1 Wilbur Harr, 1945. “The Negro as an American Protestant missionary in Africa”. Ph.D. dissertation, microfilm, University of Chicago, pp 54-55.</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03EE717-A545-4470-B5FC-D0F83708A6EE}"/>
              </a:ext>
            </a:extLst>
          </p:cNvPr>
          <p:cNvSpPr>
            <a:spLocks noGrp="1" noChangeArrowheads="1"/>
          </p:cNvSpPr>
          <p:nvPr>
            <p:ph type="title"/>
          </p:nvPr>
        </p:nvSpPr>
        <p:spPr>
          <a:xfrm>
            <a:off x="3810000" y="228601"/>
            <a:ext cx="6629400" cy="746125"/>
          </a:xfrm>
        </p:spPr>
        <p:txBody>
          <a:bodyPr/>
          <a:lstStyle/>
          <a:p>
            <a:r>
              <a:rPr lang="en-US" altLang="en-US" sz="4000"/>
              <a:t>Church planting is essential.</a:t>
            </a:r>
          </a:p>
        </p:txBody>
      </p:sp>
      <p:sp>
        <p:nvSpPr>
          <p:cNvPr id="46083" name="Rectangle 3">
            <a:extLst>
              <a:ext uri="{FF2B5EF4-FFF2-40B4-BE49-F238E27FC236}">
                <a16:creationId xmlns:a16="http://schemas.microsoft.com/office/drawing/2014/main" id="{14036FA3-3627-404D-8ED3-F49971FC1BCD}"/>
              </a:ext>
            </a:extLst>
          </p:cNvPr>
          <p:cNvSpPr>
            <a:spLocks noGrp="1" noChangeArrowheads="1"/>
          </p:cNvSpPr>
          <p:nvPr>
            <p:ph type="body" idx="1"/>
          </p:nvPr>
        </p:nvSpPr>
        <p:spPr>
          <a:xfrm>
            <a:off x="2133600" y="1676400"/>
            <a:ext cx="7924800" cy="4953000"/>
          </a:xfrm>
        </p:spPr>
        <p:txBody>
          <a:bodyPr/>
          <a:lstStyle/>
          <a:p>
            <a:r>
              <a:rPr lang="en-US" altLang="en-US"/>
              <a:t>A good strategy to disciple the nations is for frontier missionaries to plant viable ethnic churches, which will continue to evangelize and disciple their own people, first.</a:t>
            </a:r>
          </a:p>
          <a:p>
            <a:pPr lvl="1"/>
            <a:r>
              <a:rPr lang="en-US" altLang="en-US"/>
              <a:t>“St. Paul’s theory of evangelizing a province was not to preach in every place in it himself, but to establish centres of Christian life in two or three important places from which the knowledge might spread into the country round.” </a:t>
            </a:r>
            <a:r>
              <a:rPr lang="en-US" altLang="en-US" sz="1200"/>
              <a:t>Roland Allen, </a:t>
            </a:r>
            <a:r>
              <a:rPr lang="en-US" altLang="en-US" sz="1200" i="1"/>
              <a:t>Missionary Methods: St. Paul’s or Ours?</a:t>
            </a:r>
            <a:r>
              <a:rPr lang="en-US" altLang="en-US" sz="1200"/>
              <a:t> 1930. p. 18.</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7" dur="500"/>
                                        <p:tgtEl>
                                          <p:spTgt spid="46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6083">
                                            <p:txEl>
                                              <p:pRg st="1" end="1"/>
                                            </p:txEl>
                                          </p:spTgt>
                                        </p:tgtEl>
                                        <p:attrNameLst>
                                          <p:attrName>style.visibility</p:attrName>
                                        </p:attrNameLst>
                                      </p:cBhvr>
                                      <p:to>
                                        <p:strVal val="visible"/>
                                      </p:to>
                                    </p:set>
                                    <p:anim calcmode="lin" valueType="num">
                                      <p:cBhvr additive="base">
                                        <p:cTn id="12"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A2475508-44CF-4043-BD40-66836E71D77B}"/>
              </a:ext>
            </a:extLst>
          </p:cNvPr>
          <p:cNvSpPr>
            <a:spLocks noGrp="1" noChangeArrowheads="1"/>
          </p:cNvSpPr>
          <p:nvPr>
            <p:ph type="title"/>
          </p:nvPr>
        </p:nvSpPr>
        <p:spPr>
          <a:xfrm>
            <a:off x="1524000" y="2057400"/>
            <a:ext cx="6477000" cy="990600"/>
          </a:xfrm>
        </p:spPr>
        <p:txBody>
          <a:bodyPr/>
          <a:lstStyle/>
          <a:p>
            <a:r>
              <a:rPr lang="en-US" altLang="en-US">
                <a:latin typeface="Gill Sans MT" panose="020B0502020104020203" pitchFamily="34" charset="0"/>
              </a:rPr>
              <a:t>Dr. Michael &amp; Kay Johnson</a:t>
            </a:r>
          </a:p>
        </p:txBody>
      </p:sp>
      <p:pic>
        <p:nvPicPr>
          <p:cNvPr id="131075" name="Picture 4" descr="Dr Michael Johnson -Kay">
            <a:extLst>
              <a:ext uri="{FF2B5EF4-FFF2-40B4-BE49-F238E27FC236}">
                <a16:creationId xmlns:a16="http://schemas.microsoft.com/office/drawing/2014/main" id="{AF5D6FDE-7E51-4AEB-A8C5-B7D53E154723}"/>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0" y="1"/>
            <a:ext cx="6248400" cy="2112963"/>
          </a:xfrm>
          <a:noFill/>
          <a:extLst>
            <a:ext uri="{909E8E84-426E-40DD-AFC4-6F175D3DCCD1}">
              <a14:hiddenFill xmlns:a14="http://schemas.microsoft.com/office/drawing/2010/main">
                <a:solidFill>
                  <a:srgbClr val="FFFFFF"/>
                </a:solidFill>
              </a14:hiddenFill>
            </a:ext>
          </a:extLst>
        </p:spPr>
      </p:pic>
      <p:sp>
        <p:nvSpPr>
          <p:cNvPr id="131076" name="Text Box 6">
            <a:extLst>
              <a:ext uri="{FF2B5EF4-FFF2-40B4-BE49-F238E27FC236}">
                <a16:creationId xmlns:a16="http://schemas.microsoft.com/office/drawing/2014/main" id="{1B580660-469E-4406-A401-C99DDB00334A}"/>
              </a:ext>
            </a:extLst>
          </p:cNvPr>
          <p:cNvSpPr txBox="1">
            <a:spLocks noChangeArrowheads="1"/>
          </p:cNvSpPr>
          <p:nvPr/>
        </p:nvSpPr>
        <p:spPr bwMode="auto">
          <a:xfrm>
            <a:off x="2819400" y="3200400"/>
            <a:ext cx="7848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buClr>
                <a:srgbClr val="0033CC"/>
              </a:buClr>
              <a:buFont typeface="Wingdings" panose="05000000000000000000" pitchFamily="2" charset="2"/>
              <a:buChar char="q"/>
            </a:pPr>
            <a:r>
              <a:rPr lang="en-US" altLang="en-US" b="1"/>
              <a:t>Dr. Michael Johnson serves with World Gospel Mission in Kenya, East Africa.  He operates at St. Mary’s hospital and, with his wife, serves street children in the Kibera slums of Nairobi. He also trains Kenyan surgical residents.</a:t>
            </a:r>
          </a:p>
          <a:p>
            <a:pPr>
              <a:spcBef>
                <a:spcPct val="50000"/>
              </a:spcBef>
              <a:buClr>
                <a:srgbClr val="0033CC"/>
              </a:buClr>
              <a:buFont typeface="Wingdings" panose="05000000000000000000" pitchFamily="2" charset="2"/>
              <a:buChar char="q"/>
            </a:pPr>
            <a:r>
              <a:rPr lang="en-US" altLang="en-US" b="1"/>
              <a:t>They have a street ministry (The Least of These) to care for abandoned and orphaned children of Nairobi.</a:t>
            </a:r>
          </a:p>
          <a:p>
            <a:pPr>
              <a:spcBef>
                <a:spcPct val="50000"/>
              </a:spcBef>
              <a:buClr>
                <a:srgbClr val="0033CC"/>
              </a:buClr>
              <a:buFont typeface="Wingdings" panose="05000000000000000000" pitchFamily="2" charset="2"/>
              <a:buChar char="q"/>
            </a:pPr>
            <a:r>
              <a:rPr lang="en-US" altLang="en-US" b="1"/>
              <a:t>Kay, his wife, runs development projects in rural Kenya and places orphans.</a:t>
            </a:r>
          </a:p>
        </p:txBody>
      </p:sp>
      <p:pic>
        <p:nvPicPr>
          <p:cNvPr id="131077" name="Picture 7" descr="j0189405[1]">
            <a:extLst>
              <a:ext uri="{FF2B5EF4-FFF2-40B4-BE49-F238E27FC236}">
                <a16:creationId xmlns:a16="http://schemas.microsoft.com/office/drawing/2014/main" id="{3F9F6468-1934-4E5B-9999-EE8976D1E843}"/>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848600" y="1"/>
            <a:ext cx="2819400" cy="1770063"/>
          </a:xfr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fade">
                                      <p:cBhvr>
                                        <p:cTn id="7" dur="2000"/>
                                        <p:tgtEl>
                                          <p:spTgt spid="147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Slide Number Placeholder 5">
            <a:extLst>
              <a:ext uri="{FF2B5EF4-FFF2-40B4-BE49-F238E27FC236}">
                <a16:creationId xmlns:a16="http://schemas.microsoft.com/office/drawing/2014/main" id="{704D5E60-DA32-44F3-B7D7-08D4177B67B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ED88DD12-C08B-45DB-9BDB-15A8C2D3C2B9}" type="slidenum">
              <a:rPr lang="en-US" altLang="en-US" sz="1400">
                <a:latin typeface="Times New Roman" panose="02020603050405020304" pitchFamily="18" charset="0"/>
              </a:rPr>
              <a:pPr/>
              <a:t>41</a:t>
            </a:fld>
            <a:endParaRPr lang="en-US" altLang="en-US" sz="1400">
              <a:latin typeface="Times New Roman" panose="02020603050405020304" pitchFamily="18" charset="0"/>
            </a:endParaRPr>
          </a:p>
        </p:txBody>
      </p:sp>
      <p:sp>
        <p:nvSpPr>
          <p:cNvPr id="160770" name="Rectangle 2">
            <a:extLst>
              <a:ext uri="{FF2B5EF4-FFF2-40B4-BE49-F238E27FC236}">
                <a16:creationId xmlns:a16="http://schemas.microsoft.com/office/drawing/2014/main" id="{1AF16631-2786-4D27-AF0E-83D2BF0ADF9C}"/>
              </a:ext>
            </a:extLst>
          </p:cNvPr>
          <p:cNvSpPr>
            <a:spLocks noGrp="1" noChangeArrowheads="1"/>
          </p:cNvSpPr>
          <p:nvPr>
            <p:ph type="title"/>
          </p:nvPr>
        </p:nvSpPr>
        <p:spPr>
          <a:xfrm>
            <a:off x="1828800" y="304800"/>
            <a:ext cx="8458200" cy="685800"/>
          </a:xfrm>
        </p:spPr>
        <p:txBody>
          <a:bodyPr/>
          <a:lstStyle/>
          <a:p>
            <a:pPr>
              <a:defRPr/>
            </a:pPr>
            <a:r>
              <a:rPr lang="en-US" sz="3600">
                <a:solidFill>
                  <a:srgbClr val="CC0000"/>
                </a:solidFill>
                <a:latin typeface="Gill Sans MT" pitchFamily="34" charset="0"/>
              </a:rPr>
              <a:t>African American Personal Finances</a:t>
            </a:r>
          </a:p>
        </p:txBody>
      </p:sp>
      <p:sp>
        <p:nvSpPr>
          <p:cNvPr id="160771" name="Rectangle 3">
            <a:extLst>
              <a:ext uri="{FF2B5EF4-FFF2-40B4-BE49-F238E27FC236}">
                <a16:creationId xmlns:a16="http://schemas.microsoft.com/office/drawing/2014/main" id="{9AEBE6E2-D659-42EA-8257-ED61F453E072}"/>
              </a:ext>
            </a:extLst>
          </p:cNvPr>
          <p:cNvSpPr>
            <a:spLocks noGrp="1" noChangeArrowheads="1"/>
          </p:cNvSpPr>
          <p:nvPr>
            <p:ph type="body" idx="1"/>
          </p:nvPr>
        </p:nvSpPr>
        <p:spPr>
          <a:xfrm>
            <a:off x="3657600" y="1371600"/>
            <a:ext cx="7010400" cy="5029200"/>
          </a:xfrm>
        </p:spPr>
        <p:txBody>
          <a:bodyPr/>
          <a:lstStyle/>
          <a:p>
            <a:pPr>
              <a:defRPr/>
            </a:pPr>
            <a:r>
              <a:rPr lang="en-US" b="0" dirty="0">
                <a:latin typeface="Gill Sans MT" pitchFamily="34" charset="0"/>
              </a:rPr>
              <a:t>As of 2008, African Americans had an annual buying power of 803 billion dollars, ranking 17</a:t>
            </a:r>
            <a:r>
              <a:rPr lang="en-US" b="0" baseline="30000" dirty="0">
                <a:latin typeface="Gill Sans MT" pitchFamily="34" charset="0"/>
              </a:rPr>
              <a:t>th</a:t>
            </a:r>
            <a:r>
              <a:rPr lang="en-US" b="0" dirty="0">
                <a:latin typeface="Gill Sans MT" pitchFamily="34" charset="0"/>
              </a:rPr>
              <a:t> among world economies in gross national income. Contributions were 1.4% of income</a:t>
            </a:r>
            <a:r>
              <a:rPr lang="en-US" b="0" baseline="30000" dirty="0">
                <a:latin typeface="Gill Sans MT" pitchFamily="34" charset="0"/>
              </a:rPr>
              <a:t>1</a:t>
            </a:r>
            <a:r>
              <a:rPr lang="en-US" b="0" dirty="0">
                <a:latin typeface="Gill Sans MT" pitchFamily="34" charset="0"/>
              </a:rPr>
              <a:t>. Buying power was expected to reach $981 billion by 2010</a:t>
            </a:r>
            <a:r>
              <a:rPr lang="en-US" b="0" baseline="30000" dirty="0">
                <a:latin typeface="Gill Sans MT" pitchFamily="34" charset="0"/>
              </a:rPr>
              <a:t>2</a:t>
            </a:r>
            <a:r>
              <a:rPr lang="en-US" b="0" dirty="0">
                <a:latin typeface="Gill Sans MT" pitchFamily="34" charset="0"/>
              </a:rPr>
              <a:t>.</a:t>
            </a:r>
          </a:p>
          <a:p>
            <a:pPr>
              <a:defRPr/>
            </a:pPr>
            <a:r>
              <a:rPr lang="en-US" b="0" dirty="0">
                <a:latin typeface="Gill Sans MT" pitchFamily="34" charset="0"/>
              </a:rPr>
              <a:t>This is the first generation with a great chance to have a “piece of the rock.”</a:t>
            </a:r>
          </a:p>
        </p:txBody>
      </p:sp>
      <p:sp>
        <p:nvSpPr>
          <p:cNvPr id="160772" name="Rectangle 4">
            <a:extLst>
              <a:ext uri="{FF2B5EF4-FFF2-40B4-BE49-F238E27FC236}">
                <a16:creationId xmlns:a16="http://schemas.microsoft.com/office/drawing/2014/main" id="{3F472A0C-DB01-450B-97E9-6941BCA7E9C1}"/>
              </a:ext>
            </a:extLst>
          </p:cNvPr>
          <p:cNvSpPr>
            <a:spLocks noChangeArrowheads="1"/>
          </p:cNvSpPr>
          <p:nvPr/>
        </p:nvSpPr>
        <p:spPr bwMode="auto">
          <a:xfrm>
            <a:off x="5943600" y="5973763"/>
            <a:ext cx="4572000" cy="868362"/>
          </a:xfrm>
          <a:prstGeom prst="rect">
            <a:avLst/>
          </a:prstGeom>
          <a:noFill/>
          <a:ln w="9525">
            <a:noFill/>
            <a:miter lim="800000"/>
            <a:headEnd/>
            <a:tailEnd/>
          </a:ln>
          <a:effectLst/>
        </p:spPr>
        <p:txBody>
          <a:bodyPr>
            <a:spAutoFit/>
          </a:bodyPr>
          <a:lstStyle/>
          <a:p>
            <a:pPr>
              <a:spcBef>
                <a:spcPct val="20000"/>
              </a:spcBef>
              <a:defRPr/>
            </a:pPr>
            <a:r>
              <a:rPr lang="en-US" sz="1200" dirty="0">
                <a:solidFill>
                  <a:schemeClr val="bg1"/>
                </a:solidFill>
              </a:rPr>
              <a:t>1 </a:t>
            </a:r>
            <a:r>
              <a:rPr lang="en-US" sz="1200" dirty="0">
                <a:hlinkClick r:id="rId3"/>
              </a:rPr>
              <a:t>http://www.targetmarketnews.com/storyid01201001.htm</a:t>
            </a:r>
            <a:r>
              <a:rPr lang="en-US" sz="1200" dirty="0"/>
              <a:t> accessed 7/21/10</a:t>
            </a:r>
            <a:endParaRPr lang="en-US" sz="1200" dirty="0">
              <a:solidFill>
                <a:schemeClr val="bg1"/>
              </a:solidFill>
            </a:endParaRPr>
          </a:p>
          <a:p>
            <a:pPr>
              <a:spcBef>
                <a:spcPct val="20000"/>
              </a:spcBef>
              <a:defRPr/>
            </a:pPr>
            <a:r>
              <a:rPr lang="en-US" sz="1200" dirty="0">
                <a:solidFill>
                  <a:schemeClr val="bg1"/>
                </a:solidFill>
              </a:rPr>
              <a:t>2“The US African American Market” MarketResearch.com </a:t>
            </a:r>
            <a:r>
              <a:rPr lang="en-US" sz="1200" u="sng" dirty="0">
                <a:solidFill>
                  <a:schemeClr val="bg1"/>
                </a:solidFill>
                <a:hlinkClick r:id="rId4"/>
              </a:rPr>
              <a:t>http://www.allheadlinenews.com/articles/7002523834</a:t>
            </a:r>
            <a:r>
              <a:rPr lang="en-US" sz="1200" dirty="0">
                <a:solidFill>
                  <a:schemeClr val="bg1"/>
                </a:solidFill>
              </a:rPr>
              <a:t> accessed 1/8/07</a:t>
            </a:r>
            <a:endParaRPr lang="en-US" sz="1200" b="1" dirty="0">
              <a:solidFill>
                <a:schemeClr val="bg1"/>
              </a:solidFill>
              <a:effectLst>
                <a:outerShdw blurRad="38100" dist="38100" dir="2700000" algn="tl">
                  <a:srgbClr val="000000"/>
                </a:outerShdw>
              </a:effectLst>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fade">
                                      <p:cBhvr>
                                        <p:cTn id="7" dur="1000"/>
                                        <p:tgtEl>
                                          <p:spTgt spid="160770"/>
                                        </p:tgtEl>
                                      </p:cBhvr>
                                    </p:animEffect>
                                    <p:anim calcmode="lin" valueType="num">
                                      <p:cBhvr>
                                        <p:cTn id="8" dur="1000" fill="hold"/>
                                        <p:tgtEl>
                                          <p:spTgt spid="160770"/>
                                        </p:tgtEl>
                                        <p:attrNameLst>
                                          <p:attrName>ppt_x</p:attrName>
                                        </p:attrNameLst>
                                      </p:cBhvr>
                                      <p:tavLst>
                                        <p:tav tm="0">
                                          <p:val>
                                            <p:strVal val="#ppt_x"/>
                                          </p:val>
                                        </p:tav>
                                        <p:tav tm="100000">
                                          <p:val>
                                            <p:strVal val="#ppt_x"/>
                                          </p:val>
                                        </p:tav>
                                      </p:tavLst>
                                    </p:anim>
                                    <p:anim calcmode="lin" valueType="num">
                                      <p:cBhvr>
                                        <p:cTn id="9" dur="898" decel="100000" fill="hold"/>
                                        <p:tgtEl>
                                          <p:spTgt spid="160770"/>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6077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60771">
                                            <p:txEl>
                                              <p:pRg st="0" end="0"/>
                                            </p:txEl>
                                          </p:spTgt>
                                        </p:tgtEl>
                                        <p:attrNameLst>
                                          <p:attrName>style.visibility</p:attrName>
                                        </p:attrNameLst>
                                      </p:cBhvr>
                                      <p:to>
                                        <p:strVal val="visible"/>
                                      </p:to>
                                    </p:set>
                                    <p:animEffect transition="in" filter="fade">
                                      <p:cBhvr>
                                        <p:cTn id="15" dur="1000"/>
                                        <p:tgtEl>
                                          <p:spTgt spid="160771">
                                            <p:txEl>
                                              <p:pRg st="0" end="0"/>
                                            </p:txEl>
                                          </p:spTgt>
                                        </p:tgtEl>
                                      </p:cBhvr>
                                    </p:animEffect>
                                    <p:anim calcmode="lin" valueType="num">
                                      <p:cBhvr>
                                        <p:cTn id="16" dur="1000" fill="hold"/>
                                        <p:tgtEl>
                                          <p:spTgt spid="160771">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60771">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6077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60771">
                                            <p:txEl>
                                              <p:pRg st="1" end="1"/>
                                            </p:txEl>
                                          </p:spTgt>
                                        </p:tgtEl>
                                        <p:attrNameLst>
                                          <p:attrName>style.visibility</p:attrName>
                                        </p:attrNameLst>
                                      </p:cBhvr>
                                      <p:to>
                                        <p:strVal val="visible"/>
                                      </p:to>
                                    </p:set>
                                    <p:animEffect transition="in" filter="fade">
                                      <p:cBhvr>
                                        <p:cTn id="23" dur="1000"/>
                                        <p:tgtEl>
                                          <p:spTgt spid="160771">
                                            <p:txEl>
                                              <p:pRg st="1" end="1"/>
                                            </p:txEl>
                                          </p:spTgt>
                                        </p:tgtEl>
                                      </p:cBhvr>
                                    </p:animEffect>
                                    <p:anim calcmode="lin" valueType="num">
                                      <p:cBhvr>
                                        <p:cTn id="24" dur="1000" fill="hold"/>
                                        <p:tgtEl>
                                          <p:spTgt spid="160771">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160771">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160771">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p:bldP spid="16077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6AE8-B086-455B-940D-9C4CBA895648}"/>
              </a:ext>
            </a:extLst>
          </p:cNvPr>
          <p:cNvSpPr>
            <a:spLocks noGrp="1"/>
          </p:cNvSpPr>
          <p:nvPr>
            <p:ph type="title"/>
          </p:nvPr>
        </p:nvSpPr>
        <p:spPr>
          <a:xfrm>
            <a:off x="1905000" y="381000"/>
            <a:ext cx="8382000" cy="685800"/>
          </a:xfrm>
        </p:spPr>
        <p:txBody>
          <a:bodyPr/>
          <a:lstStyle/>
          <a:p>
            <a:pPr>
              <a:defRPr/>
            </a:pPr>
            <a:r>
              <a:rPr lang="en-US" dirty="0"/>
              <a:t>African American Mission Power</a:t>
            </a:r>
          </a:p>
        </p:txBody>
      </p:sp>
      <p:sp>
        <p:nvSpPr>
          <p:cNvPr id="3" name="Content Placeholder 2">
            <a:extLst>
              <a:ext uri="{FF2B5EF4-FFF2-40B4-BE49-F238E27FC236}">
                <a16:creationId xmlns:a16="http://schemas.microsoft.com/office/drawing/2014/main" id="{7285F974-3BA0-486B-8997-8B1308126420}"/>
              </a:ext>
            </a:extLst>
          </p:cNvPr>
          <p:cNvSpPr>
            <a:spLocks noGrp="1"/>
          </p:cNvSpPr>
          <p:nvPr>
            <p:ph idx="1"/>
          </p:nvPr>
        </p:nvSpPr>
        <p:spPr>
          <a:xfrm>
            <a:off x="3429000" y="1600200"/>
            <a:ext cx="7239000" cy="4343400"/>
          </a:xfrm>
        </p:spPr>
        <p:txBody>
          <a:bodyPr/>
          <a:lstStyle/>
          <a:p>
            <a:pPr>
              <a:defRPr/>
            </a:pPr>
            <a:r>
              <a:rPr lang="en-US" sz="2800" dirty="0"/>
              <a:t>Ghana sent 500 missionaries per year in 2005. Her population in 2008 was 23.4 million and her Gross National Income is 15.1 billion. African Americans spent 17.2 billion on telephone services in 2008. </a:t>
            </a:r>
          </a:p>
          <a:p>
            <a:pPr>
              <a:defRPr/>
            </a:pPr>
            <a:endParaRPr lang="en-US" sz="2800" dirty="0"/>
          </a:p>
          <a:p>
            <a:pPr>
              <a:defRPr/>
            </a:pPr>
            <a:r>
              <a:rPr lang="en-US" sz="1400" dirty="0">
                <a:effectLst/>
              </a:rPr>
              <a:t>Sources: </a:t>
            </a:r>
          </a:p>
          <a:p>
            <a:pPr>
              <a:defRPr/>
            </a:pPr>
            <a:r>
              <a:rPr lang="en-US" sz="1400" dirty="0">
                <a:effectLst/>
              </a:rPr>
              <a:t>World Christian Database,</a:t>
            </a:r>
          </a:p>
          <a:p>
            <a:pPr>
              <a:defRPr/>
            </a:pPr>
            <a:r>
              <a:rPr lang="en-US" sz="1400" dirty="0">
                <a:effectLst/>
              </a:rPr>
              <a:t>The World Bank: </a:t>
            </a:r>
            <a:r>
              <a:rPr lang="en-US" sz="1400" b="0" u="sng" dirty="0">
                <a:effectLst/>
                <a:hlinkClick r:id="rId3"/>
              </a:rPr>
              <a:t>http://web.worldbank.org/WBSITE/EXTERNAL/COUNTRIES/AFRICAEXT/GHANAEXTN/0,,menuPK:351978~pagePK:141132~piPK:141109~theSitePK:351952,00.html</a:t>
            </a:r>
            <a:endParaRPr lang="en-US" sz="1400" b="0" u="sng" dirty="0">
              <a:effectLst/>
            </a:endParaRPr>
          </a:p>
          <a:p>
            <a:pPr>
              <a:defRPr/>
            </a:pPr>
            <a:r>
              <a:rPr lang="en-US" sz="1400" b="0" dirty="0">
                <a:effectLst/>
              </a:rPr>
              <a:t>Target Market News </a:t>
            </a:r>
            <a:r>
              <a:rPr lang="en-US" sz="1400" b="0" u="sng" dirty="0">
                <a:effectLst/>
              </a:rPr>
              <a:t>http://www.targetmarketnews.com/storyid01201001.htm</a:t>
            </a:r>
            <a:endParaRPr lang="en-US" sz="1400" b="0" dirty="0">
              <a:effectLst/>
            </a:endParaRPr>
          </a:p>
          <a:p>
            <a:pPr>
              <a:defRPr/>
            </a:pPr>
            <a:r>
              <a:rPr lang="en-US" dirty="0"/>
              <a:t> </a:t>
            </a:r>
          </a:p>
        </p:txBody>
      </p:sp>
      <p:sp>
        <p:nvSpPr>
          <p:cNvPr id="133124" name="Slide Number Placeholder 3">
            <a:extLst>
              <a:ext uri="{FF2B5EF4-FFF2-40B4-BE49-F238E27FC236}">
                <a16:creationId xmlns:a16="http://schemas.microsoft.com/office/drawing/2014/main" id="{53074F3E-27BC-4ED7-9065-41D258CA5E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B49FC851-F6FF-41DE-841B-13FA066D8324}" type="slidenum">
              <a:rPr lang="en-US" altLang="en-US" sz="1400">
                <a:latin typeface="Times New Roman" panose="02020603050405020304" pitchFamily="18" charset="0"/>
              </a:rPr>
              <a:pPr/>
              <a:t>42</a:t>
            </a:fld>
            <a:endParaRPr lang="en-US" altLang="en-US" sz="1400">
              <a:latin typeface="Times New Roman" panose="02020603050405020304" pitchFamily="18" charset="0"/>
            </a:endParaRPr>
          </a:p>
        </p:txBody>
      </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5">
            <a:extLst>
              <a:ext uri="{FF2B5EF4-FFF2-40B4-BE49-F238E27FC236}">
                <a16:creationId xmlns:a16="http://schemas.microsoft.com/office/drawing/2014/main" id="{3760D469-1D2C-4D1A-9E33-C531537E7E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BDD77F34-BC18-4B43-AD3D-372D464EF22B}" type="slidenum">
              <a:rPr lang="en-US" altLang="en-US" sz="1400">
                <a:latin typeface="Times New Roman" panose="02020603050405020304" pitchFamily="18" charset="0"/>
              </a:rPr>
              <a:pPr/>
              <a:t>43</a:t>
            </a:fld>
            <a:endParaRPr lang="en-US" altLang="en-US" sz="1400">
              <a:latin typeface="Times New Roman" panose="02020603050405020304" pitchFamily="18" charset="0"/>
            </a:endParaRPr>
          </a:p>
        </p:txBody>
      </p:sp>
      <p:sp>
        <p:nvSpPr>
          <p:cNvPr id="167941" name="Rectangle 5">
            <a:extLst>
              <a:ext uri="{FF2B5EF4-FFF2-40B4-BE49-F238E27FC236}">
                <a16:creationId xmlns:a16="http://schemas.microsoft.com/office/drawing/2014/main" id="{E5CDAFEE-2CB3-4740-99E2-D4BBD2074174}"/>
              </a:ext>
            </a:extLst>
          </p:cNvPr>
          <p:cNvSpPr>
            <a:spLocks noGrp="1" noChangeArrowheads="1"/>
          </p:cNvSpPr>
          <p:nvPr>
            <p:ph type="title"/>
          </p:nvPr>
        </p:nvSpPr>
        <p:spPr/>
        <p:txBody>
          <a:bodyPr/>
          <a:lstStyle/>
          <a:p>
            <a:pPr>
              <a:defRPr/>
            </a:pPr>
            <a:endParaRPr lang="en-US"/>
          </a:p>
        </p:txBody>
      </p:sp>
      <p:sp>
        <p:nvSpPr>
          <p:cNvPr id="134148" name="AutoShape 7">
            <a:extLst>
              <a:ext uri="{FF2B5EF4-FFF2-40B4-BE49-F238E27FC236}">
                <a16:creationId xmlns:a16="http://schemas.microsoft.com/office/drawing/2014/main" id="{97035C2B-2505-4785-97E7-293C3E9B1A41}"/>
              </a:ext>
            </a:extLst>
          </p:cNvPr>
          <p:cNvSpPr>
            <a:spLocks noChangeArrowheads="1"/>
          </p:cNvSpPr>
          <p:nvPr/>
        </p:nvSpPr>
        <p:spPr bwMode="auto">
          <a:xfrm>
            <a:off x="8001000" y="2667000"/>
            <a:ext cx="762000" cy="381000"/>
          </a:xfrm>
          <a:prstGeom prst="leftArrow">
            <a:avLst>
              <a:gd name="adj1" fmla="val 50000"/>
              <a:gd name="adj2" fmla="val 5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endParaRPr lang="en-US" altLang="en-US"/>
          </a:p>
        </p:txBody>
      </p:sp>
      <p:sp>
        <p:nvSpPr>
          <p:cNvPr id="167946" name="Rectangle 10">
            <a:extLst>
              <a:ext uri="{FF2B5EF4-FFF2-40B4-BE49-F238E27FC236}">
                <a16:creationId xmlns:a16="http://schemas.microsoft.com/office/drawing/2014/main" id="{E8F06214-4E97-49DC-9869-F17FB6A3908F}"/>
              </a:ext>
            </a:extLst>
          </p:cNvPr>
          <p:cNvSpPr>
            <a:spLocks noGrp="1" noChangeArrowheads="1"/>
          </p:cNvSpPr>
          <p:nvPr>
            <p:ph idx="1"/>
          </p:nvPr>
        </p:nvSpPr>
        <p:spPr/>
        <p:txBody>
          <a:bodyPr/>
          <a:lstStyle/>
          <a:p>
            <a:pPr>
              <a:defRPr/>
            </a:pPr>
            <a:endParaRPr lang="en-US"/>
          </a:p>
        </p:txBody>
      </p:sp>
      <p:pic>
        <p:nvPicPr>
          <p:cNvPr id="134150" name="Picture 13" descr="AFAM Denom Giving Table">
            <a:extLst>
              <a:ext uri="{FF2B5EF4-FFF2-40B4-BE49-F238E27FC236}">
                <a16:creationId xmlns:a16="http://schemas.microsoft.com/office/drawing/2014/main" id="{B0AEB34D-C28C-464B-9ABB-E022F871C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222"/>
          <a:stretch>
            <a:fillRect/>
          </a:stretch>
        </p:blipFill>
        <p:spPr bwMode="auto">
          <a:xfrm>
            <a:off x="4114801" y="0"/>
            <a:ext cx="6296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1" name="AutoShape 14">
            <a:extLst>
              <a:ext uri="{FF2B5EF4-FFF2-40B4-BE49-F238E27FC236}">
                <a16:creationId xmlns:a16="http://schemas.microsoft.com/office/drawing/2014/main" id="{A5DCEE5A-10BC-4149-8C34-B594CB1AD796}"/>
              </a:ext>
            </a:extLst>
          </p:cNvPr>
          <p:cNvSpPr>
            <a:spLocks noChangeArrowheads="1"/>
          </p:cNvSpPr>
          <p:nvPr/>
        </p:nvSpPr>
        <p:spPr bwMode="auto">
          <a:xfrm>
            <a:off x="8229601" y="2133600"/>
            <a:ext cx="352425" cy="1062038"/>
          </a:xfrm>
          <a:prstGeom prst="curvedLeftArrow">
            <a:avLst>
              <a:gd name="adj1" fmla="val 60270"/>
              <a:gd name="adj2" fmla="val 120541"/>
              <a:gd name="adj3" fmla="val 33333"/>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endParaRPr lang="en-US" altLang="en-US"/>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Slide Number Placeholder 5">
            <a:extLst>
              <a:ext uri="{FF2B5EF4-FFF2-40B4-BE49-F238E27FC236}">
                <a16:creationId xmlns:a16="http://schemas.microsoft.com/office/drawing/2014/main" id="{08047C69-9D80-4E46-9041-3B111A1AE1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3CE3D3EB-A628-44E4-A0E3-C8F5B93D7AFB}" type="slidenum">
              <a:rPr lang="en-US" altLang="en-US" sz="1400">
                <a:latin typeface="Times New Roman" panose="02020603050405020304" pitchFamily="18" charset="0"/>
              </a:rPr>
              <a:pPr/>
              <a:t>44</a:t>
            </a:fld>
            <a:endParaRPr lang="en-US" altLang="en-US" sz="1400">
              <a:latin typeface="Times New Roman" panose="02020603050405020304" pitchFamily="18" charset="0"/>
            </a:endParaRPr>
          </a:p>
        </p:txBody>
      </p:sp>
      <p:sp>
        <p:nvSpPr>
          <p:cNvPr id="172034" name="Rectangle 2">
            <a:extLst>
              <a:ext uri="{FF2B5EF4-FFF2-40B4-BE49-F238E27FC236}">
                <a16:creationId xmlns:a16="http://schemas.microsoft.com/office/drawing/2014/main" id="{FAAD7F18-8A0E-43EF-818F-141F347B4AE9}"/>
              </a:ext>
            </a:extLst>
          </p:cNvPr>
          <p:cNvSpPr>
            <a:spLocks noGrp="1" noChangeArrowheads="1"/>
          </p:cNvSpPr>
          <p:nvPr>
            <p:ph type="title"/>
          </p:nvPr>
        </p:nvSpPr>
        <p:spPr>
          <a:xfrm>
            <a:off x="2209800" y="304800"/>
            <a:ext cx="7924800" cy="685800"/>
          </a:xfrm>
        </p:spPr>
        <p:txBody>
          <a:bodyPr/>
          <a:lstStyle/>
          <a:p>
            <a:pPr>
              <a:defRPr/>
            </a:pPr>
            <a:r>
              <a:rPr lang="en-US" sz="3600">
                <a:solidFill>
                  <a:srgbClr val="CC0000"/>
                </a:solidFill>
                <a:latin typeface="Gill Sans MT" pitchFamily="34" charset="0"/>
              </a:rPr>
              <a:t>A Traditional Black Church </a:t>
            </a:r>
            <a:br>
              <a:rPr lang="en-US" sz="3600">
                <a:solidFill>
                  <a:srgbClr val="CC0000"/>
                </a:solidFill>
                <a:latin typeface="Gill Sans MT" pitchFamily="34" charset="0"/>
              </a:rPr>
            </a:br>
            <a:r>
              <a:rPr lang="en-US" sz="3600">
                <a:solidFill>
                  <a:srgbClr val="CC0000"/>
                </a:solidFill>
                <a:latin typeface="Gill Sans MT" pitchFamily="34" charset="0"/>
              </a:rPr>
              <a:t>and Global Missions</a:t>
            </a:r>
          </a:p>
        </p:txBody>
      </p:sp>
      <p:sp>
        <p:nvSpPr>
          <p:cNvPr id="172035" name="Rectangle 3">
            <a:extLst>
              <a:ext uri="{FF2B5EF4-FFF2-40B4-BE49-F238E27FC236}">
                <a16:creationId xmlns:a16="http://schemas.microsoft.com/office/drawing/2014/main" id="{A3F5FAAC-2FC3-41DF-9641-934979CFB8B2}"/>
              </a:ext>
            </a:extLst>
          </p:cNvPr>
          <p:cNvSpPr>
            <a:spLocks noGrp="1" noChangeArrowheads="1"/>
          </p:cNvSpPr>
          <p:nvPr>
            <p:ph type="body" idx="1"/>
          </p:nvPr>
        </p:nvSpPr>
        <p:spPr>
          <a:xfrm>
            <a:off x="3962400" y="1676400"/>
            <a:ext cx="6553200" cy="4800600"/>
          </a:xfrm>
        </p:spPr>
        <p:txBody>
          <a:bodyPr/>
          <a:lstStyle/>
          <a:p>
            <a:pPr>
              <a:lnSpc>
                <a:spcPct val="80000"/>
              </a:lnSpc>
              <a:defRPr/>
            </a:pPr>
            <a:r>
              <a:rPr lang="en-US" b="0" dirty="0">
                <a:latin typeface="Gill Sans MT" pitchFamily="34" charset="0"/>
              </a:rPr>
              <a:t>One traditional church in Chattanooga with a budget of $120,000 spent </a:t>
            </a:r>
            <a:r>
              <a:rPr lang="en-US" sz="4400" b="0" dirty="0">
                <a:latin typeface="Gill Sans MT" pitchFamily="34" charset="0"/>
              </a:rPr>
              <a:t>.</a:t>
            </a:r>
            <a:r>
              <a:rPr lang="en-US" b="0" dirty="0">
                <a:latin typeface="Gill Sans MT" pitchFamily="34" charset="0"/>
              </a:rPr>
              <a:t>4 % on evangelistic </a:t>
            </a:r>
            <a:r>
              <a:rPr lang="en-US" b="0" u="sng" dirty="0">
                <a:latin typeface="Gill Sans MT" pitchFamily="34" charset="0"/>
              </a:rPr>
              <a:t>home</a:t>
            </a:r>
            <a:r>
              <a:rPr lang="en-US" b="0" dirty="0">
                <a:latin typeface="Gill Sans MT" pitchFamily="34" charset="0"/>
              </a:rPr>
              <a:t> missions (to Blacks).</a:t>
            </a:r>
          </a:p>
          <a:p>
            <a:pPr>
              <a:lnSpc>
                <a:spcPct val="80000"/>
              </a:lnSpc>
              <a:defRPr/>
            </a:pPr>
            <a:r>
              <a:rPr lang="en-US" b="0" dirty="0">
                <a:latin typeface="Gill Sans MT" pitchFamily="34" charset="0"/>
              </a:rPr>
              <a:t>This church spent NOTHING on global missions.  More was spent on the annual men’s breakfast and on the copy machine than on missions.</a:t>
            </a:r>
          </a:p>
          <a:p>
            <a:pPr>
              <a:lnSpc>
                <a:spcPct val="80000"/>
              </a:lnSpc>
              <a:defRPr/>
            </a:pPr>
            <a:r>
              <a:rPr lang="en-US" b="0" dirty="0">
                <a:latin typeface="Gill Sans MT" pitchFamily="34" charset="0"/>
              </a:rPr>
              <a:t>What percentage of your church budget goes to cross-cultural/global ministry?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fade">
                                      <p:cBhvr>
                                        <p:cTn id="7" dur="1000"/>
                                        <p:tgtEl>
                                          <p:spTgt spid="172035">
                                            <p:txEl>
                                              <p:pRg st="0" end="0"/>
                                            </p:txEl>
                                          </p:spTgt>
                                        </p:tgtEl>
                                      </p:cBhvr>
                                    </p:animEffect>
                                    <p:anim calcmode="lin" valueType="num">
                                      <p:cBhvr>
                                        <p:cTn id="8" dur="1000" fill="hold"/>
                                        <p:tgtEl>
                                          <p:spTgt spid="1720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20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2035">
                                            <p:txEl>
                                              <p:pRg st="1" end="1"/>
                                            </p:txEl>
                                          </p:spTgt>
                                        </p:tgtEl>
                                        <p:attrNameLst>
                                          <p:attrName>style.visibility</p:attrName>
                                        </p:attrNameLst>
                                      </p:cBhvr>
                                      <p:to>
                                        <p:strVal val="visible"/>
                                      </p:to>
                                    </p:set>
                                    <p:animEffect transition="in" filter="fade">
                                      <p:cBhvr>
                                        <p:cTn id="14" dur="1000"/>
                                        <p:tgtEl>
                                          <p:spTgt spid="172035">
                                            <p:txEl>
                                              <p:pRg st="1" end="1"/>
                                            </p:txEl>
                                          </p:spTgt>
                                        </p:tgtEl>
                                      </p:cBhvr>
                                    </p:animEffect>
                                    <p:anim calcmode="lin" valueType="num">
                                      <p:cBhvr>
                                        <p:cTn id="15" dur="1000" fill="hold"/>
                                        <p:tgtEl>
                                          <p:spTgt spid="17203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20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2035">
                                            <p:txEl>
                                              <p:pRg st="2" end="2"/>
                                            </p:txEl>
                                          </p:spTgt>
                                        </p:tgtEl>
                                        <p:attrNameLst>
                                          <p:attrName>style.visibility</p:attrName>
                                        </p:attrNameLst>
                                      </p:cBhvr>
                                      <p:to>
                                        <p:strVal val="visible"/>
                                      </p:to>
                                    </p:set>
                                    <p:animEffect transition="in" filter="fade">
                                      <p:cBhvr>
                                        <p:cTn id="21" dur="1000"/>
                                        <p:tgtEl>
                                          <p:spTgt spid="172035">
                                            <p:txEl>
                                              <p:pRg st="2" end="2"/>
                                            </p:txEl>
                                          </p:spTgt>
                                        </p:tgtEl>
                                      </p:cBhvr>
                                    </p:animEffect>
                                    <p:anim calcmode="lin" valueType="num">
                                      <p:cBhvr>
                                        <p:cTn id="22" dur="1000" fill="hold"/>
                                        <p:tgtEl>
                                          <p:spTgt spid="17203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203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5">
            <a:extLst>
              <a:ext uri="{FF2B5EF4-FFF2-40B4-BE49-F238E27FC236}">
                <a16:creationId xmlns:a16="http://schemas.microsoft.com/office/drawing/2014/main" id="{327F6392-F756-4626-8D1B-4E1CCACB1F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1EEA9212-35AB-40B6-8EB6-943AF8B226AF}" type="slidenum">
              <a:rPr lang="en-US" altLang="en-US" sz="1400">
                <a:latin typeface="Times New Roman" panose="02020603050405020304" pitchFamily="18" charset="0"/>
              </a:rPr>
              <a:pPr/>
              <a:t>45</a:t>
            </a:fld>
            <a:endParaRPr lang="en-US" altLang="en-US" sz="1400">
              <a:latin typeface="Times New Roman" panose="02020603050405020304" pitchFamily="18" charset="0"/>
            </a:endParaRPr>
          </a:p>
        </p:txBody>
      </p:sp>
      <p:sp>
        <p:nvSpPr>
          <p:cNvPr id="223234" name="Rectangle 2">
            <a:extLst>
              <a:ext uri="{FF2B5EF4-FFF2-40B4-BE49-F238E27FC236}">
                <a16:creationId xmlns:a16="http://schemas.microsoft.com/office/drawing/2014/main" id="{6B0C44AF-D96B-4080-BFDE-3DB70A427043}"/>
              </a:ext>
            </a:extLst>
          </p:cNvPr>
          <p:cNvSpPr>
            <a:spLocks noGrp="1" noChangeArrowheads="1"/>
          </p:cNvSpPr>
          <p:nvPr>
            <p:ph type="title"/>
          </p:nvPr>
        </p:nvSpPr>
        <p:spPr>
          <a:xfrm>
            <a:off x="1524000" y="0"/>
            <a:ext cx="9144000" cy="1676400"/>
          </a:xfrm>
        </p:spPr>
        <p:txBody>
          <a:bodyPr/>
          <a:lstStyle/>
          <a:p>
            <a:pPr>
              <a:defRPr/>
            </a:pPr>
            <a:r>
              <a:rPr lang="en-US">
                <a:solidFill>
                  <a:schemeClr val="tx1"/>
                </a:solidFill>
                <a:effectLst>
                  <a:outerShdw blurRad="38100" dist="38100" dir="2700000" algn="tl">
                    <a:srgbClr val="FFFFFF"/>
                  </a:outerShdw>
                </a:effectLst>
                <a:latin typeface="Gill Sans MT" pitchFamily="34" charset="0"/>
              </a:rPr>
              <a:t>Is Christianity mostly about  God serving ME ?</a:t>
            </a:r>
            <a:br>
              <a:rPr lang="en-US">
                <a:solidFill>
                  <a:schemeClr val="tx1"/>
                </a:solidFill>
                <a:effectLst>
                  <a:outerShdw blurRad="38100" dist="38100" dir="2700000" algn="tl">
                    <a:srgbClr val="FFFFFF"/>
                  </a:outerShdw>
                </a:effectLst>
                <a:latin typeface="Gill Sans MT" pitchFamily="34" charset="0"/>
              </a:rPr>
            </a:br>
            <a:endParaRPr lang="en-US">
              <a:solidFill>
                <a:schemeClr val="tx1"/>
              </a:solidFill>
              <a:effectLst>
                <a:outerShdw blurRad="38100" dist="38100" dir="2700000" algn="tl">
                  <a:srgbClr val="FFFFFF"/>
                </a:outerShdw>
              </a:effectLst>
              <a:latin typeface="Gill Sans MT" pitchFamily="34" charset="0"/>
            </a:endParaRPr>
          </a:p>
        </p:txBody>
      </p:sp>
      <p:sp>
        <p:nvSpPr>
          <p:cNvPr id="223235" name="Rectangle 3">
            <a:extLst>
              <a:ext uri="{FF2B5EF4-FFF2-40B4-BE49-F238E27FC236}">
                <a16:creationId xmlns:a16="http://schemas.microsoft.com/office/drawing/2014/main" id="{644DB5F8-5963-44FC-AC76-4B6DFC162AC9}"/>
              </a:ext>
            </a:extLst>
          </p:cNvPr>
          <p:cNvSpPr>
            <a:spLocks noGrp="1" noChangeArrowheads="1"/>
          </p:cNvSpPr>
          <p:nvPr>
            <p:ph type="body" idx="1"/>
          </p:nvPr>
        </p:nvSpPr>
        <p:spPr>
          <a:xfrm>
            <a:off x="3733800" y="1143000"/>
            <a:ext cx="6781800" cy="5715000"/>
          </a:xfrm>
        </p:spPr>
        <p:txBody>
          <a:bodyPr/>
          <a:lstStyle/>
          <a:p>
            <a:pPr>
              <a:defRPr/>
            </a:pPr>
            <a:r>
              <a:rPr lang="en-US">
                <a:latin typeface="Gill Sans MT" pitchFamily="34" charset="0"/>
              </a:rPr>
              <a:t>Some evangelical churches  focus upon personal peace, wholeness and prosperity.   </a:t>
            </a:r>
          </a:p>
          <a:p>
            <a:pPr>
              <a:defRPr/>
            </a:pPr>
            <a:r>
              <a:rPr lang="en-US" sz="2400">
                <a:latin typeface="Gill Sans MT" pitchFamily="34" charset="0"/>
              </a:rPr>
              <a:t>“Many/most AFAM are 1</a:t>
            </a:r>
            <a:r>
              <a:rPr lang="en-US" sz="2400" baseline="30000">
                <a:latin typeface="Gill Sans MT" pitchFamily="34" charset="0"/>
              </a:rPr>
              <a:t>st</a:t>
            </a:r>
            <a:r>
              <a:rPr lang="en-US" sz="2400">
                <a:latin typeface="Gill Sans MT" pitchFamily="34" charset="0"/>
              </a:rPr>
              <a:t> generation ‘haves.’  Those who are ‘have nots’ are usually unwilling to leave all for Christ.  Until 2</a:t>
            </a:r>
            <a:r>
              <a:rPr lang="en-US" sz="2400" baseline="30000">
                <a:latin typeface="Gill Sans MT" pitchFamily="34" charset="0"/>
              </a:rPr>
              <a:t>nd</a:t>
            </a:r>
            <a:r>
              <a:rPr lang="en-US" sz="2400">
                <a:latin typeface="Gill Sans MT" pitchFamily="34" charset="0"/>
              </a:rPr>
              <a:t> generation ‘haves’ are born again few if any will leave their community to serve others.  Once 2</a:t>
            </a:r>
            <a:r>
              <a:rPr lang="en-US" sz="2400" baseline="30000">
                <a:latin typeface="Gill Sans MT" pitchFamily="34" charset="0"/>
              </a:rPr>
              <a:t>nd</a:t>
            </a:r>
            <a:r>
              <a:rPr lang="en-US" sz="2400">
                <a:latin typeface="Gill Sans MT" pitchFamily="34" charset="0"/>
              </a:rPr>
              <a:t> generation ‘haves’ move out of AFAM stereotypes of success, a typical service can be affirmed.” </a:t>
            </a:r>
          </a:p>
          <a:p>
            <a:pPr>
              <a:buFontTx/>
              <a:buNone/>
              <a:defRPr/>
            </a:pPr>
            <a:r>
              <a:rPr lang="en-US" sz="2400">
                <a:latin typeface="Gill Sans MT" pitchFamily="34" charset="0"/>
              </a:rPr>
              <a:t>	Kyshia Whitlock—African American missionary to Honduras</a:t>
            </a:r>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a:extLst>
              <a:ext uri="{FF2B5EF4-FFF2-40B4-BE49-F238E27FC236}">
                <a16:creationId xmlns:a16="http://schemas.microsoft.com/office/drawing/2014/main" id="{31288813-E055-44DF-9E55-A0BFBB34E9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10862D24-F35A-46EA-9DD4-34BA2676AC5A}" type="slidenum">
              <a:rPr lang="en-US" altLang="en-US" sz="1400">
                <a:latin typeface="Times New Roman" panose="02020603050405020304" pitchFamily="18" charset="0"/>
              </a:rPr>
              <a:pPr/>
              <a:t>46</a:t>
            </a:fld>
            <a:endParaRPr lang="en-US" altLang="en-US" sz="1400">
              <a:latin typeface="Times New Roman" panose="02020603050405020304" pitchFamily="18" charset="0"/>
            </a:endParaRPr>
          </a:p>
        </p:txBody>
      </p:sp>
      <p:sp>
        <p:nvSpPr>
          <p:cNvPr id="174085" name="Rectangle 5">
            <a:extLst>
              <a:ext uri="{FF2B5EF4-FFF2-40B4-BE49-F238E27FC236}">
                <a16:creationId xmlns:a16="http://schemas.microsoft.com/office/drawing/2014/main" id="{8FC05C7B-FE19-4048-8A0C-1C3CA4D27847}"/>
              </a:ext>
            </a:extLst>
          </p:cNvPr>
          <p:cNvSpPr>
            <a:spLocks noGrp="1" noChangeArrowheads="1"/>
          </p:cNvSpPr>
          <p:nvPr>
            <p:ph type="title"/>
          </p:nvPr>
        </p:nvSpPr>
        <p:spPr>
          <a:xfrm>
            <a:off x="6629400" y="228600"/>
            <a:ext cx="3810000" cy="5715000"/>
          </a:xfrm>
        </p:spPr>
        <p:txBody>
          <a:bodyPr/>
          <a:lstStyle/>
          <a:p>
            <a:pPr>
              <a:defRPr/>
            </a:pPr>
            <a:r>
              <a:rPr lang="en-US" sz="3600">
                <a:solidFill>
                  <a:srgbClr val="CC0000"/>
                </a:solidFill>
                <a:latin typeface="Gill Sans MT" pitchFamily="34" charset="0"/>
              </a:rPr>
              <a:t>Materialism Leading to Little Cross-Cultural (CC) Mission Support Partially Explaining Other Factors in the Black Church</a:t>
            </a:r>
          </a:p>
        </p:txBody>
      </p:sp>
      <p:pic>
        <p:nvPicPr>
          <p:cNvPr id="137220" name="Picture 4" descr="Missionary Perception Problems">
            <a:extLst>
              <a:ext uri="{FF2B5EF4-FFF2-40B4-BE49-F238E27FC236}">
                <a16:creationId xmlns:a16="http://schemas.microsoft.com/office/drawing/2014/main" id="{29C7E3E6-EE80-4919-8C30-5061187EB7D8}"/>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1" y="0"/>
            <a:ext cx="5033963" cy="6858000"/>
          </a:xfrm>
          <a:noFill/>
          <a:extLst>
            <a:ext uri="{909E8E84-426E-40DD-AFC4-6F175D3DCCD1}">
              <a14:hiddenFill xmlns:a14="http://schemas.microsoft.com/office/drawing/2010/main">
                <a:solidFill>
                  <a:srgbClr val="FFFFFF"/>
                </a:solidFill>
              </a14:hiddenFill>
            </a:ext>
          </a:extLst>
        </p:spPr>
      </p:pic>
      <p:sp>
        <p:nvSpPr>
          <p:cNvPr id="137221" name="Line 7">
            <a:extLst>
              <a:ext uri="{FF2B5EF4-FFF2-40B4-BE49-F238E27FC236}">
                <a16:creationId xmlns:a16="http://schemas.microsoft.com/office/drawing/2014/main" id="{0C70FAC8-851D-4528-B68F-F68FB735D9F6}"/>
              </a:ext>
            </a:extLst>
          </p:cNvPr>
          <p:cNvSpPr>
            <a:spLocks noChangeShapeType="1"/>
          </p:cNvSpPr>
          <p:nvPr/>
        </p:nvSpPr>
        <p:spPr bwMode="auto">
          <a:xfrm flipH="1" flipV="1">
            <a:off x="2743200" y="1828800"/>
            <a:ext cx="533400" cy="83820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7222" name="Line 9">
            <a:extLst>
              <a:ext uri="{FF2B5EF4-FFF2-40B4-BE49-F238E27FC236}">
                <a16:creationId xmlns:a16="http://schemas.microsoft.com/office/drawing/2014/main" id="{45BEA522-EE65-4D0E-B458-7EFBBF4F661D}"/>
              </a:ext>
            </a:extLst>
          </p:cNvPr>
          <p:cNvSpPr>
            <a:spLocks noChangeShapeType="1"/>
          </p:cNvSpPr>
          <p:nvPr/>
        </p:nvSpPr>
        <p:spPr bwMode="auto">
          <a:xfrm>
            <a:off x="8153400" y="1905000"/>
            <a:ext cx="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7223" name="Line 10">
            <a:extLst>
              <a:ext uri="{FF2B5EF4-FFF2-40B4-BE49-F238E27FC236}">
                <a16:creationId xmlns:a16="http://schemas.microsoft.com/office/drawing/2014/main" id="{52E0429B-5215-423B-952F-58E900AD0B7A}"/>
              </a:ext>
            </a:extLst>
          </p:cNvPr>
          <p:cNvSpPr>
            <a:spLocks noChangeShapeType="1"/>
          </p:cNvSpPr>
          <p:nvPr/>
        </p:nvSpPr>
        <p:spPr bwMode="auto">
          <a:xfrm flipV="1">
            <a:off x="4114800" y="1524000"/>
            <a:ext cx="0" cy="38100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7224" name="Line 11">
            <a:extLst>
              <a:ext uri="{FF2B5EF4-FFF2-40B4-BE49-F238E27FC236}">
                <a16:creationId xmlns:a16="http://schemas.microsoft.com/office/drawing/2014/main" id="{807DC690-61C3-413D-BE35-20893530F941}"/>
              </a:ext>
            </a:extLst>
          </p:cNvPr>
          <p:cNvSpPr>
            <a:spLocks noChangeShapeType="1"/>
          </p:cNvSpPr>
          <p:nvPr/>
        </p:nvSpPr>
        <p:spPr bwMode="auto">
          <a:xfrm flipV="1">
            <a:off x="4800600" y="1600200"/>
            <a:ext cx="685800" cy="68580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7225" name="Line 12">
            <a:extLst>
              <a:ext uri="{FF2B5EF4-FFF2-40B4-BE49-F238E27FC236}">
                <a16:creationId xmlns:a16="http://schemas.microsoft.com/office/drawing/2014/main" id="{E6AD5DD3-8F9F-460B-AA7A-E2D5D537281B}"/>
              </a:ext>
            </a:extLst>
          </p:cNvPr>
          <p:cNvSpPr>
            <a:spLocks noChangeShapeType="1"/>
          </p:cNvSpPr>
          <p:nvPr/>
        </p:nvSpPr>
        <p:spPr bwMode="auto">
          <a:xfrm flipH="1">
            <a:off x="2743200" y="3810000"/>
            <a:ext cx="609600" cy="22860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7226" name="Text Box 13">
            <a:extLst>
              <a:ext uri="{FF2B5EF4-FFF2-40B4-BE49-F238E27FC236}">
                <a16:creationId xmlns:a16="http://schemas.microsoft.com/office/drawing/2014/main" id="{ADD300F6-E97C-48A7-9AEF-6914FECAD5FC}"/>
              </a:ext>
            </a:extLst>
          </p:cNvPr>
          <p:cNvSpPr txBox="1">
            <a:spLocks noChangeArrowheads="1"/>
          </p:cNvSpPr>
          <p:nvPr/>
        </p:nvSpPr>
        <p:spPr bwMode="auto">
          <a:xfrm>
            <a:off x="6705600" y="6035676"/>
            <a:ext cx="335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pPr>
            <a:r>
              <a:rPr lang="en-US" altLang="en-US" sz="1200"/>
              <a:t>Source: Jim Sutherland, “African American Underrepresentation in Intercultural Missions,” 1998, available at www.rmni.org/dissertation, p. 238</a:t>
            </a:r>
          </a:p>
        </p:txBody>
      </p:sp>
      <p:sp>
        <p:nvSpPr>
          <p:cNvPr id="137227" name="Line 14">
            <a:extLst>
              <a:ext uri="{FF2B5EF4-FFF2-40B4-BE49-F238E27FC236}">
                <a16:creationId xmlns:a16="http://schemas.microsoft.com/office/drawing/2014/main" id="{2A9BEBD0-0EC4-4229-92E8-4F495341DF08}"/>
              </a:ext>
            </a:extLst>
          </p:cNvPr>
          <p:cNvSpPr>
            <a:spLocks noChangeShapeType="1"/>
          </p:cNvSpPr>
          <p:nvPr/>
        </p:nvSpPr>
        <p:spPr bwMode="auto">
          <a:xfrm flipH="1">
            <a:off x="2667000" y="3962400"/>
            <a:ext cx="838200" cy="121920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7228" name="Line 15">
            <a:extLst>
              <a:ext uri="{FF2B5EF4-FFF2-40B4-BE49-F238E27FC236}">
                <a16:creationId xmlns:a16="http://schemas.microsoft.com/office/drawing/2014/main" id="{4AC94CA6-6454-4565-A29F-433CEDC7CF24}"/>
              </a:ext>
            </a:extLst>
          </p:cNvPr>
          <p:cNvSpPr>
            <a:spLocks noChangeShapeType="1"/>
          </p:cNvSpPr>
          <p:nvPr/>
        </p:nvSpPr>
        <p:spPr bwMode="auto">
          <a:xfrm>
            <a:off x="4038600" y="4343400"/>
            <a:ext cx="0" cy="60960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Slide Number Placeholder 5">
            <a:extLst>
              <a:ext uri="{FF2B5EF4-FFF2-40B4-BE49-F238E27FC236}">
                <a16:creationId xmlns:a16="http://schemas.microsoft.com/office/drawing/2014/main" id="{6EEA6D99-0D6B-461C-B85C-C25EBC7B13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063E5FF1-71A3-454B-AA0D-4D41B2B8904C}" type="slidenum">
              <a:rPr lang="en-US" altLang="en-US" sz="1400">
                <a:latin typeface="Times New Roman" panose="02020603050405020304" pitchFamily="18" charset="0"/>
              </a:rPr>
              <a:pPr/>
              <a:t>47</a:t>
            </a:fld>
            <a:endParaRPr lang="en-US" altLang="en-US" sz="1400">
              <a:latin typeface="Times New Roman" panose="02020603050405020304" pitchFamily="18" charset="0"/>
            </a:endParaRPr>
          </a:p>
        </p:txBody>
      </p:sp>
      <p:sp>
        <p:nvSpPr>
          <p:cNvPr id="202754" name="Rectangle 2">
            <a:extLst>
              <a:ext uri="{FF2B5EF4-FFF2-40B4-BE49-F238E27FC236}">
                <a16:creationId xmlns:a16="http://schemas.microsoft.com/office/drawing/2014/main" id="{436B14E2-A57E-4918-8BCD-97CE509F4524}"/>
              </a:ext>
            </a:extLst>
          </p:cNvPr>
          <p:cNvSpPr>
            <a:spLocks noGrp="1" noChangeArrowheads="1"/>
          </p:cNvSpPr>
          <p:nvPr>
            <p:ph type="title"/>
          </p:nvPr>
        </p:nvSpPr>
        <p:spPr>
          <a:xfrm>
            <a:off x="2590800" y="0"/>
            <a:ext cx="8229600" cy="1066800"/>
          </a:xfrm>
        </p:spPr>
        <p:txBody>
          <a:bodyPr/>
          <a:lstStyle/>
          <a:p>
            <a:pPr>
              <a:defRPr/>
            </a:pPr>
            <a:r>
              <a:rPr lang="en-US" dirty="0">
                <a:solidFill>
                  <a:srgbClr val="CC0000"/>
                </a:solidFill>
                <a:latin typeface="Gill Sans MT" pitchFamily="34" charset="0"/>
              </a:rPr>
              <a:t>Outstanding African American Missions Churches</a:t>
            </a:r>
          </a:p>
        </p:txBody>
      </p:sp>
      <p:sp>
        <p:nvSpPr>
          <p:cNvPr id="202755" name="Rectangle 3">
            <a:extLst>
              <a:ext uri="{FF2B5EF4-FFF2-40B4-BE49-F238E27FC236}">
                <a16:creationId xmlns:a16="http://schemas.microsoft.com/office/drawing/2014/main" id="{FA3AFF22-CFEC-4974-8329-6AD2B5FFC231}"/>
              </a:ext>
            </a:extLst>
          </p:cNvPr>
          <p:cNvSpPr>
            <a:spLocks noGrp="1" noChangeArrowheads="1"/>
          </p:cNvSpPr>
          <p:nvPr>
            <p:ph type="body" idx="1"/>
          </p:nvPr>
        </p:nvSpPr>
        <p:spPr>
          <a:xfrm>
            <a:off x="3581400" y="1143000"/>
            <a:ext cx="7086600" cy="5715000"/>
          </a:xfrm>
        </p:spPr>
        <p:txBody>
          <a:bodyPr/>
          <a:lstStyle/>
          <a:p>
            <a:pPr>
              <a:defRPr/>
            </a:pPr>
            <a:r>
              <a:rPr lang="en-US" sz="2800" dirty="0">
                <a:latin typeface="Gill Sans MT" pitchFamily="34" charset="0"/>
              </a:rPr>
              <a:t>Particularly among newer independent churches, some give substantially.</a:t>
            </a:r>
          </a:p>
          <a:p>
            <a:pPr>
              <a:defRPr/>
            </a:pPr>
            <a:r>
              <a:rPr lang="en-US" sz="2800" dirty="0">
                <a:latin typeface="Gill Sans MT" pitchFamily="34" charset="0"/>
              </a:rPr>
              <a:t>Rosedale Park Baptist in Detroit gave 1 million to missions over 10 years                      </a:t>
            </a:r>
            <a:r>
              <a:rPr lang="en-US" sz="2800" dirty="0">
                <a:solidFill>
                  <a:schemeClr val="tx1"/>
                </a:solidFill>
                <a:effectLst>
                  <a:outerShdw blurRad="38100" dist="38100" dir="2700000" algn="tl">
                    <a:srgbClr val="FFFFFF"/>
                  </a:outerShdw>
                </a:effectLst>
                <a:latin typeface="Gill Sans MT" pitchFamily="34" charset="0"/>
              </a:rPr>
              <a:t>www.rpbc.net</a:t>
            </a:r>
          </a:p>
          <a:p>
            <a:pPr>
              <a:defRPr/>
            </a:pPr>
            <a:r>
              <a:rPr lang="en-US" sz="2800" dirty="0">
                <a:latin typeface="Gill Sans MT" pitchFamily="34" charset="0"/>
              </a:rPr>
              <a:t>Christian Stronghold Church in Philadelphia gives at least $110,000 /year for global missions, and supports 6 foreign missionaries They sent short-term teams to Kenya (10 people), Alabama (13 people) and Liberia (6 people) in 2010.</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fade">
                                      <p:cBhvr>
                                        <p:cTn id="7" dur="2000"/>
                                        <p:tgtEl>
                                          <p:spTgt spid="202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55">
                                            <p:txEl>
                                              <p:pRg st="0" end="0"/>
                                            </p:txEl>
                                          </p:spTgt>
                                        </p:tgtEl>
                                        <p:attrNameLst>
                                          <p:attrName>style.visibility</p:attrName>
                                        </p:attrNameLst>
                                      </p:cBhvr>
                                      <p:to>
                                        <p:strVal val="visible"/>
                                      </p:to>
                                    </p:set>
                                    <p:animEffect transition="in" filter="fade">
                                      <p:cBhvr>
                                        <p:cTn id="12" dur="2000"/>
                                        <p:tgtEl>
                                          <p:spTgt spid="2027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55">
                                            <p:txEl>
                                              <p:pRg st="1" end="1"/>
                                            </p:txEl>
                                          </p:spTgt>
                                        </p:tgtEl>
                                        <p:attrNameLst>
                                          <p:attrName>style.visibility</p:attrName>
                                        </p:attrNameLst>
                                      </p:cBhvr>
                                      <p:to>
                                        <p:strVal val="visible"/>
                                      </p:to>
                                    </p:set>
                                    <p:animEffect transition="in" filter="fade">
                                      <p:cBhvr>
                                        <p:cTn id="17" dur="2000"/>
                                        <p:tgtEl>
                                          <p:spTgt spid="20275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55">
                                            <p:txEl>
                                              <p:pRg st="2" end="2"/>
                                            </p:txEl>
                                          </p:spTgt>
                                        </p:tgtEl>
                                        <p:attrNameLst>
                                          <p:attrName>style.visibility</p:attrName>
                                        </p:attrNameLst>
                                      </p:cBhvr>
                                      <p:to>
                                        <p:strVal val="visible"/>
                                      </p:to>
                                    </p:set>
                                    <p:animEffect transition="in" filter="fade">
                                      <p:cBhvr>
                                        <p:cTn id="22" dur="2000"/>
                                        <p:tgtEl>
                                          <p:spTgt spid="202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p:bldP spid="202755"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2F4E034C-AF17-458D-82C2-541F1C76887C}"/>
              </a:ext>
            </a:extLst>
          </p:cNvPr>
          <p:cNvSpPr>
            <a:spLocks noGrp="1" noChangeArrowheads="1"/>
          </p:cNvSpPr>
          <p:nvPr>
            <p:ph type="title"/>
          </p:nvPr>
        </p:nvSpPr>
        <p:spPr>
          <a:xfrm>
            <a:off x="1981200" y="277814"/>
            <a:ext cx="8229600" cy="788987"/>
          </a:xfrm>
        </p:spPr>
        <p:txBody>
          <a:bodyPr/>
          <a:lstStyle/>
          <a:p>
            <a:pPr eaLnBrk="1" hangingPunct="1"/>
            <a:r>
              <a:rPr lang="en-US" altLang="en-US">
                <a:solidFill>
                  <a:schemeClr val="accent1"/>
                </a:solidFill>
                <a:latin typeface="Gill Sans MT" panose="020B0502020104020203" pitchFamily="34" charset="0"/>
              </a:rPr>
              <a:t>Why Missions Now ?</a:t>
            </a:r>
          </a:p>
        </p:txBody>
      </p:sp>
      <p:sp>
        <p:nvSpPr>
          <p:cNvPr id="173059" name="Rectangle 3">
            <a:extLst>
              <a:ext uri="{FF2B5EF4-FFF2-40B4-BE49-F238E27FC236}">
                <a16:creationId xmlns:a16="http://schemas.microsoft.com/office/drawing/2014/main" id="{238263D0-A0FD-450B-9F0C-5E15DCFC70C4}"/>
              </a:ext>
            </a:extLst>
          </p:cNvPr>
          <p:cNvSpPr>
            <a:spLocks noGrp="1" noChangeArrowheads="1"/>
          </p:cNvSpPr>
          <p:nvPr>
            <p:ph idx="1"/>
          </p:nvPr>
        </p:nvSpPr>
        <p:spPr>
          <a:xfrm>
            <a:off x="1066800" y="1524000"/>
            <a:ext cx="10058400" cy="5334000"/>
          </a:xfrm>
        </p:spPr>
        <p:txBody>
          <a:bodyPr/>
          <a:lstStyle/>
          <a:p>
            <a:pPr eaLnBrk="1" hangingPunct="1">
              <a:lnSpc>
                <a:spcPct val="90000"/>
              </a:lnSpc>
            </a:pPr>
            <a:r>
              <a:rPr lang="en-US" altLang="en-US" dirty="0">
                <a:latin typeface="Gill Sans MT" panose="020B0502020104020203" pitchFamily="34" charset="0"/>
              </a:rPr>
              <a:t>Global missions is not simply the job of the white church.   The African American church is a full partner among the world’s sister churches.</a:t>
            </a:r>
          </a:p>
          <a:p>
            <a:pPr eaLnBrk="1" hangingPunct="1">
              <a:lnSpc>
                <a:spcPct val="90000"/>
              </a:lnSpc>
            </a:pPr>
            <a:r>
              <a:rPr lang="en-US" altLang="en-US" dirty="0">
                <a:latin typeface="Gill Sans MT" panose="020B0502020104020203" pitchFamily="34" charset="0"/>
              </a:rPr>
              <a:t>Blacks have a unique role in world mission—especially to people of color, and particularly to the oppressed.</a:t>
            </a:r>
          </a:p>
          <a:p>
            <a:pPr eaLnBrk="1" hangingPunct="1">
              <a:lnSpc>
                <a:spcPct val="90000"/>
              </a:lnSpc>
            </a:pPr>
            <a:r>
              <a:rPr lang="en-US" altLang="en-US" dirty="0">
                <a:latin typeface="Gill Sans MT" panose="020B0502020104020203" pitchFamily="34" charset="0"/>
              </a:rPr>
              <a:t>Blacks understand oppression and suffering well, and can easily relate to the  oppressed.</a:t>
            </a:r>
          </a:p>
          <a:p>
            <a:pPr eaLnBrk="1" hangingPunct="1">
              <a:lnSpc>
                <a:spcPct val="90000"/>
              </a:lnSpc>
            </a:pPr>
            <a:r>
              <a:rPr lang="en-US" altLang="en-US" dirty="0">
                <a:latin typeface="Gill Sans MT" panose="020B0502020104020203" pitchFamily="34" charset="0"/>
              </a:rPr>
              <a:t>As urban-dwellers, they understand the city, where probably the majority of unreached people live.</a:t>
            </a:r>
          </a:p>
        </p:txBody>
      </p:sp>
      <p:sp>
        <p:nvSpPr>
          <p:cNvPr id="139268" name="Slide Number Placeholder 5">
            <a:extLst>
              <a:ext uri="{FF2B5EF4-FFF2-40B4-BE49-F238E27FC236}">
                <a16:creationId xmlns:a16="http://schemas.microsoft.com/office/drawing/2014/main" id="{C14B56E5-F5D6-4221-A760-40C3CB132530}"/>
              </a:ext>
            </a:extLst>
          </p:cNvPr>
          <p:cNvSpPr>
            <a:spLocks noGrp="1"/>
          </p:cNvSpPr>
          <p:nvPr>
            <p:ph type="sldNum" sz="quarter" idx="4294967295"/>
          </p:nvPr>
        </p:nvSpPr>
        <p:spPr bwMode="auto">
          <a:xfrm>
            <a:off x="8534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44266CBD-F6B0-46D7-9148-702609D0BE2D}" type="slidenum">
              <a:rPr lang="en-US" altLang="en-US"/>
              <a:pPr/>
              <a:t>48</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p:cTn id="7" dur="500" fill="hold"/>
                                        <p:tgtEl>
                                          <p:spTgt spid="173058"/>
                                        </p:tgtEl>
                                        <p:attrNameLst>
                                          <p:attrName>ppt_w</p:attrName>
                                        </p:attrNameLst>
                                      </p:cBhvr>
                                      <p:tavLst>
                                        <p:tav tm="0">
                                          <p:val>
                                            <p:fltVal val="0"/>
                                          </p:val>
                                        </p:tav>
                                        <p:tav tm="100000">
                                          <p:val>
                                            <p:strVal val="#ppt_w"/>
                                          </p:val>
                                        </p:tav>
                                      </p:tavLst>
                                    </p:anim>
                                    <p:anim calcmode="lin" valueType="num">
                                      <p:cBhvr>
                                        <p:cTn id="8" dur="500" fill="hold"/>
                                        <p:tgtEl>
                                          <p:spTgt spid="173058"/>
                                        </p:tgtEl>
                                        <p:attrNameLst>
                                          <p:attrName>ppt_h</p:attrName>
                                        </p:attrNameLst>
                                      </p:cBhvr>
                                      <p:tavLst>
                                        <p:tav tm="0">
                                          <p:val>
                                            <p:fltVal val="0"/>
                                          </p:val>
                                        </p:tav>
                                        <p:tav tm="100000">
                                          <p:val>
                                            <p:strVal val="#ppt_h"/>
                                          </p:val>
                                        </p:tav>
                                      </p:tavLst>
                                    </p:anim>
                                    <p:anim calcmode="lin" valueType="num">
                                      <p:cBhvr>
                                        <p:cTn id="9" dur="500" fill="hold"/>
                                        <p:tgtEl>
                                          <p:spTgt spid="173058"/>
                                        </p:tgtEl>
                                        <p:attrNameLst>
                                          <p:attrName>style.rotation</p:attrName>
                                        </p:attrNameLst>
                                      </p:cBhvr>
                                      <p:tavLst>
                                        <p:tav tm="0">
                                          <p:val>
                                            <p:fltVal val="360"/>
                                          </p:val>
                                        </p:tav>
                                        <p:tav tm="100000">
                                          <p:val>
                                            <p:fltVal val="0"/>
                                          </p:val>
                                        </p:tav>
                                      </p:tavLst>
                                    </p:anim>
                                    <p:animEffect transition="in" filter="fade">
                                      <p:cBhvr>
                                        <p:cTn id="10" dur="500"/>
                                        <p:tgtEl>
                                          <p:spTgt spid="17305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173059">
                                            <p:txEl>
                                              <p:pRg st="0" end="0"/>
                                            </p:txEl>
                                          </p:spTgt>
                                        </p:tgtEl>
                                        <p:attrNameLst>
                                          <p:attrName>style.visibility</p:attrName>
                                        </p:attrNameLst>
                                      </p:cBhvr>
                                      <p:to>
                                        <p:strVal val="visible"/>
                                      </p:to>
                                    </p:set>
                                    <p:anim calcmode="lin" valueType="num">
                                      <p:cBhvr>
                                        <p:cTn id="15" dur="500" fill="hold"/>
                                        <p:tgtEl>
                                          <p:spTgt spid="17305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73059">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173059">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17305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173059">
                                            <p:txEl>
                                              <p:pRg st="1" end="1"/>
                                            </p:txEl>
                                          </p:spTgt>
                                        </p:tgtEl>
                                        <p:attrNameLst>
                                          <p:attrName>style.visibility</p:attrName>
                                        </p:attrNameLst>
                                      </p:cBhvr>
                                      <p:to>
                                        <p:strVal val="visible"/>
                                      </p:to>
                                    </p:set>
                                    <p:anim calcmode="lin" valueType="num">
                                      <p:cBhvr>
                                        <p:cTn id="23" dur="500" fill="hold"/>
                                        <p:tgtEl>
                                          <p:spTgt spid="17305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73059">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173059">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173059">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iterate type="lt">
                                    <p:tmPct val="10000"/>
                                  </p:iterate>
                                  <p:childTnLst>
                                    <p:set>
                                      <p:cBhvr>
                                        <p:cTn id="30" dur="1" fill="hold">
                                          <p:stCondLst>
                                            <p:cond delay="0"/>
                                          </p:stCondLst>
                                        </p:cTn>
                                        <p:tgtEl>
                                          <p:spTgt spid="173059">
                                            <p:txEl>
                                              <p:pRg st="2" end="2"/>
                                            </p:txEl>
                                          </p:spTgt>
                                        </p:tgtEl>
                                        <p:attrNameLst>
                                          <p:attrName>style.visibility</p:attrName>
                                        </p:attrNameLst>
                                      </p:cBhvr>
                                      <p:to>
                                        <p:strVal val="visible"/>
                                      </p:to>
                                    </p:set>
                                    <p:anim calcmode="lin" valueType="num">
                                      <p:cBhvr>
                                        <p:cTn id="31" dur="500" fill="hold"/>
                                        <p:tgtEl>
                                          <p:spTgt spid="17305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73059">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173059">
                                            <p:txEl>
                                              <p:pRg st="2" end="2"/>
                                            </p:txEl>
                                          </p:spTgt>
                                        </p:tgtEl>
                                        <p:attrNameLst>
                                          <p:attrName>style.rotation</p:attrName>
                                        </p:attrNameLst>
                                      </p:cBhvr>
                                      <p:tavLst>
                                        <p:tav tm="0">
                                          <p:val>
                                            <p:fltVal val="360"/>
                                          </p:val>
                                        </p:tav>
                                        <p:tav tm="100000">
                                          <p:val>
                                            <p:fltVal val="0"/>
                                          </p:val>
                                        </p:tav>
                                      </p:tavLst>
                                    </p:anim>
                                    <p:animEffect transition="in" filter="fade">
                                      <p:cBhvr>
                                        <p:cTn id="34" dur="500"/>
                                        <p:tgtEl>
                                          <p:spTgt spid="173059">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iterate type="lt">
                                    <p:tmPct val="10000"/>
                                  </p:iterate>
                                  <p:childTnLst>
                                    <p:set>
                                      <p:cBhvr>
                                        <p:cTn id="38" dur="1" fill="hold">
                                          <p:stCondLst>
                                            <p:cond delay="0"/>
                                          </p:stCondLst>
                                        </p:cTn>
                                        <p:tgtEl>
                                          <p:spTgt spid="173059">
                                            <p:txEl>
                                              <p:pRg st="3" end="3"/>
                                            </p:txEl>
                                          </p:spTgt>
                                        </p:tgtEl>
                                        <p:attrNameLst>
                                          <p:attrName>style.visibility</p:attrName>
                                        </p:attrNameLst>
                                      </p:cBhvr>
                                      <p:to>
                                        <p:strVal val="visible"/>
                                      </p:to>
                                    </p:set>
                                    <p:anim calcmode="lin" valueType="num">
                                      <p:cBhvr>
                                        <p:cTn id="39" dur="500" fill="hold"/>
                                        <p:tgtEl>
                                          <p:spTgt spid="173059">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173059">
                                            <p:txEl>
                                              <p:pRg st="3" end="3"/>
                                            </p:txEl>
                                          </p:spTgt>
                                        </p:tgtEl>
                                        <p:attrNameLst>
                                          <p:attrName>ppt_h</p:attrName>
                                        </p:attrNameLst>
                                      </p:cBhvr>
                                      <p:tavLst>
                                        <p:tav tm="0">
                                          <p:val>
                                            <p:fltVal val="0"/>
                                          </p:val>
                                        </p:tav>
                                        <p:tav tm="100000">
                                          <p:val>
                                            <p:strVal val="#ppt_h"/>
                                          </p:val>
                                        </p:tav>
                                      </p:tavLst>
                                    </p:anim>
                                    <p:anim calcmode="lin" valueType="num">
                                      <p:cBhvr>
                                        <p:cTn id="41" dur="500" fill="hold"/>
                                        <p:tgtEl>
                                          <p:spTgt spid="173059">
                                            <p:txEl>
                                              <p:pRg st="3" end="3"/>
                                            </p:txEl>
                                          </p:spTgt>
                                        </p:tgtEl>
                                        <p:attrNameLst>
                                          <p:attrName>style.rotation</p:attrName>
                                        </p:attrNameLst>
                                      </p:cBhvr>
                                      <p:tavLst>
                                        <p:tav tm="0">
                                          <p:val>
                                            <p:fltVal val="360"/>
                                          </p:val>
                                        </p:tav>
                                        <p:tav tm="100000">
                                          <p:val>
                                            <p:fltVal val="0"/>
                                          </p:val>
                                        </p:tav>
                                      </p:tavLst>
                                    </p:anim>
                                    <p:animEffect transition="in" filter="fade">
                                      <p:cBhvr>
                                        <p:cTn id="42" dur="500"/>
                                        <p:tgtEl>
                                          <p:spTgt spid="173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59"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4C191817-D60F-4339-AB77-72F12C24DEED}"/>
              </a:ext>
            </a:extLst>
          </p:cNvPr>
          <p:cNvSpPr>
            <a:spLocks noGrp="1" noChangeArrowheads="1"/>
          </p:cNvSpPr>
          <p:nvPr>
            <p:ph type="title"/>
          </p:nvPr>
        </p:nvSpPr>
        <p:spPr>
          <a:xfrm>
            <a:off x="1981200" y="0"/>
            <a:ext cx="8382000" cy="1371600"/>
          </a:xfrm>
        </p:spPr>
        <p:txBody>
          <a:bodyPr/>
          <a:lstStyle/>
          <a:p>
            <a:pPr eaLnBrk="1" hangingPunct="1"/>
            <a:r>
              <a:rPr lang="en-US" altLang="en-US">
                <a:latin typeface="Gill Sans MT" panose="020B0502020104020203" pitchFamily="34" charset="0"/>
              </a:rPr>
              <a:t>This is the Time To Engage Missions</a:t>
            </a:r>
          </a:p>
        </p:txBody>
      </p:sp>
      <p:sp>
        <p:nvSpPr>
          <p:cNvPr id="171011" name="Rectangle 3">
            <a:extLst>
              <a:ext uri="{FF2B5EF4-FFF2-40B4-BE49-F238E27FC236}">
                <a16:creationId xmlns:a16="http://schemas.microsoft.com/office/drawing/2014/main" id="{C3858625-C03D-41FE-8937-52B50099B0F9}"/>
              </a:ext>
            </a:extLst>
          </p:cNvPr>
          <p:cNvSpPr>
            <a:spLocks noGrp="1" noChangeArrowheads="1"/>
          </p:cNvSpPr>
          <p:nvPr>
            <p:ph idx="1"/>
          </p:nvPr>
        </p:nvSpPr>
        <p:spPr>
          <a:xfrm>
            <a:off x="1066800" y="1752600"/>
            <a:ext cx="10134600" cy="5105400"/>
          </a:xfrm>
        </p:spPr>
        <p:txBody>
          <a:bodyPr/>
          <a:lstStyle/>
          <a:p>
            <a:pPr eaLnBrk="1" hangingPunct="1">
              <a:lnSpc>
                <a:spcPct val="80000"/>
              </a:lnSpc>
            </a:pPr>
            <a:r>
              <a:rPr lang="en-US" altLang="en-US" dirty="0">
                <a:latin typeface="Gill Sans MT" panose="020B0502020104020203" pitchFamily="34" charset="0"/>
              </a:rPr>
              <a:t>Nations open to missionaries are open to African Americans.</a:t>
            </a:r>
          </a:p>
          <a:p>
            <a:pPr eaLnBrk="1" hangingPunct="1">
              <a:lnSpc>
                <a:spcPct val="80000"/>
              </a:lnSpc>
            </a:pPr>
            <a:r>
              <a:rPr lang="en-US" altLang="en-US" dirty="0">
                <a:latin typeface="Gill Sans MT" panose="020B0502020104020203" pitchFamily="34" charset="0"/>
              </a:rPr>
              <a:t>Civil rights is (again) law.</a:t>
            </a:r>
          </a:p>
          <a:p>
            <a:pPr eaLnBrk="1" hangingPunct="1">
              <a:lnSpc>
                <a:spcPct val="80000"/>
              </a:lnSpc>
            </a:pPr>
            <a:r>
              <a:rPr lang="en-US" altLang="en-US" dirty="0">
                <a:latin typeface="Gill Sans MT" panose="020B0502020104020203" pitchFamily="34" charset="0"/>
              </a:rPr>
              <a:t>White missions welcome African Americans.</a:t>
            </a:r>
          </a:p>
          <a:p>
            <a:pPr eaLnBrk="1" hangingPunct="1">
              <a:lnSpc>
                <a:spcPct val="80000"/>
              </a:lnSpc>
            </a:pPr>
            <a:r>
              <a:rPr lang="en-US" altLang="en-US" dirty="0">
                <a:latin typeface="Gill Sans MT" panose="020B0502020104020203" pitchFamily="34" charset="0"/>
              </a:rPr>
              <a:t>Good schools will prepare black missionaries, such as Columbia Int’l University and Moody Bible Institute.</a:t>
            </a:r>
          </a:p>
          <a:p>
            <a:pPr eaLnBrk="1" hangingPunct="1">
              <a:lnSpc>
                <a:spcPct val="80000"/>
              </a:lnSpc>
            </a:pPr>
            <a:r>
              <a:rPr lang="en-US" altLang="en-US" dirty="0">
                <a:latin typeface="Gill Sans MT" panose="020B0502020104020203" pitchFamily="34" charset="0"/>
              </a:rPr>
              <a:t>African American mission boards now exist.</a:t>
            </a:r>
          </a:p>
          <a:p>
            <a:pPr eaLnBrk="1" hangingPunct="1">
              <a:lnSpc>
                <a:spcPct val="80000"/>
              </a:lnSpc>
            </a:pPr>
            <a:r>
              <a:rPr lang="en-US" altLang="en-US" dirty="0">
                <a:latin typeface="Gill Sans MT" panose="020B0502020104020203" pitchFamily="34" charset="0"/>
              </a:rPr>
              <a:t>Black income steadily rises.</a:t>
            </a:r>
          </a:p>
          <a:p>
            <a:pPr eaLnBrk="1" hangingPunct="1">
              <a:lnSpc>
                <a:spcPct val="80000"/>
              </a:lnSpc>
            </a:pPr>
            <a:r>
              <a:rPr lang="en-US" altLang="en-US" dirty="0">
                <a:latin typeface="Gill Sans MT" panose="020B0502020104020203" pitchFamily="34" charset="0"/>
              </a:rPr>
              <a:t>Short-term missions abound with ease of travel.</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p:cTn id="7" dur="500" fill="hold"/>
                                        <p:tgtEl>
                                          <p:spTgt spid="17101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7101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7101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7101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71011">
                                            <p:txEl>
                                              <p:pRg st="0" end="0"/>
                                            </p:txEl>
                                          </p:spTgt>
                                        </p:tgtEl>
                                        <p:attrNameLst>
                                          <p:attrName>style.visibility</p:attrName>
                                        </p:attrNameLst>
                                      </p:cBhvr>
                                      <p:to>
                                        <p:strVal val="visible"/>
                                      </p:to>
                                    </p:set>
                                    <p:anim calcmode="lin" valueType="num">
                                      <p:cBhvr>
                                        <p:cTn id="15" dur="500" fill="hold"/>
                                        <p:tgtEl>
                                          <p:spTgt spid="1710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710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710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71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71011">
                                            <p:txEl>
                                              <p:pRg st="1" end="1"/>
                                            </p:txEl>
                                          </p:spTgt>
                                        </p:tgtEl>
                                        <p:attrNameLst>
                                          <p:attrName>style.visibility</p:attrName>
                                        </p:attrNameLst>
                                      </p:cBhvr>
                                      <p:to>
                                        <p:strVal val="visible"/>
                                      </p:to>
                                    </p:set>
                                    <p:anim calcmode="lin" valueType="num">
                                      <p:cBhvr>
                                        <p:cTn id="23" dur="500" fill="hold"/>
                                        <p:tgtEl>
                                          <p:spTgt spid="1710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710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710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71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171011">
                                            <p:txEl>
                                              <p:pRg st="2" end="2"/>
                                            </p:txEl>
                                          </p:spTgt>
                                        </p:tgtEl>
                                        <p:attrNameLst>
                                          <p:attrName>style.visibility</p:attrName>
                                        </p:attrNameLst>
                                      </p:cBhvr>
                                      <p:to>
                                        <p:strVal val="visible"/>
                                      </p:to>
                                    </p:set>
                                    <p:anim calcmode="lin" valueType="num">
                                      <p:cBhvr>
                                        <p:cTn id="31" dur="500" fill="hold"/>
                                        <p:tgtEl>
                                          <p:spTgt spid="1710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710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710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71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171011">
                                            <p:txEl>
                                              <p:pRg st="3" end="3"/>
                                            </p:txEl>
                                          </p:spTgt>
                                        </p:tgtEl>
                                        <p:attrNameLst>
                                          <p:attrName>style.visibility</p:attrName>
                                        </p:attrNameLst>
                                      </p:cBhvr>
                                      <p:to>
                                        <p:strVal val="visible"/>
                                      </p:to>
                                    </p:set>
                                    <p:anim calcmode="lin" valueType="num">
                                      <p:cBhvr>
                                        <p:cTn id="39" dur="500" fill="hold"/>
                                        <p:tgtEl>
                                          <p:spTgt spid="1710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710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710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710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171011">
                                            <p:txEl>
                                              <p:pRg st="4" end="4"/>
                                            </p:txEl>
                                          </p:spTgt>
                                        </p:tgtEl>
                                        <p:attrNameLst>
                                          <p:attrName>style.visibility</p:attrName>
                                        </p:attrNameLst>
                                      </p:cBhvr>
                                      <p:to>
                                        <p:strVal val="visible"/>
                                      </p:to>
                                    </p:set>
                                    <p:anim calcmode="lin" valueType="num">
                                      <p:cBhvr>
                                        <p:cTn id="47" dur="500" fill="hold"/>
                                        <p:tgtEl>
                                          <p:spTgt spid="17101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7101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7101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710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71011">
                                            <p:txEl>
                                              <p:pRg st="5" end="5"/>
                                            </p:txEl>
                                          </p:spTgt>
                                        </p:tgtEl>
                                        <p:attrNameLst>
                                          <p:attrName>style.visibility</p:attrName>
                                        </p:attrNameLst>
                                      </p:cBhvr>
                                      <p:to>
                                        <p:strVal val="visible"/>
                                      </p:to>
                                    </p:set>
                                    <p:anim calcmode="lin" valueType="num">
                                      <p:cBhvr>
                                        <p:cTn id="55" dur="500" fill="hold"/>
                                        <p:tgtEl>
                                          <p:spTgt spid="17101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7101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7101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710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171011">
                                            <p:txEl>
                                              <p:pRg st="6" end="6"/>
                                            </p:txEl>
                                          </p:spTgt>
                                        </p:tgtEl>
                                        <p:attrNameLst>
                                          <p:attrName>style.visibility</p:attrName>
                                        </p:attrNameLst>
                                      </p:cBhvr>
                                      <p:to>
                                        <p:strVal val="visible"/>
                                      </p:to>
                                    </p:set>
                                    <p:anim calcmode="lin" valueType="num">
                                      <p:cBhvr>
                                        <p:cTn id="63" dur="500" fill="hold"/>
                                        <p:tgtEl>
                                          <p:spTgt spid="17101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17101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17101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17101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xit" presetSubtype="0" decel="100000" fill="hold" grpId="1" nodeType="clickEffect">
                                  <p:stCondLst>
                                    <p:cond delay="0"/>
                                  </p:stCondLst>
                                  <p:childTnLst>
                                    <p:anim calcmode="lin" valueType="num">
                                      <p:cBhvr>
                                        <p:cTn id="70" dur="500" fill="hold"/>
                                        <p:tgtEl>
                                          <p:spTgt spid="171010"/>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171010"/>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171010"/>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171010"/>
                                        </p:tgtEl>
                                        <p:attrNameLst>
                                          <p:attrName>ppt_y</p:attrName>
                                        </p:attrNameLst>
                                      </p:cBhvr>
                                      <p:tavLst>
                                        <p:tav tm="0">
                                          <p:val>
                                            <p:strVal val="ppt_y"/>
                                          </p:val>
                                        </p:tav>
                                        <p:tav tm="100000">
                                          <p:val>
                                            <p:strVal val="ppt_y"/>
                                          </p:val>
                                        </p:tav>
                                      </p:tavLst>
                                    </p:anim>
                                    <p:set>
                                      <p:cBhvr>
                                        <p:cTn id="74" dur="1" fill="hold">
                                          <p:stCondLst>
                                            <p:cond delay="499"/>
                                          </p:stCondLst>
                                        </p:cTn>
                                        <p:tgtEl>
                                          <p:spTgt spid="171010"/>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171011">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171011">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171011">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171011">
                                            <p:txEl>
                                              <p:pRg st="0" end="0"/>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171011">
                                            <p:txEl>
                                              <p:pRg st="0" end="0"/>
                                            </p:txEl>
                                          </p:spTgt>
                                        </p:tgtEl>
                                        <p:attrNameLst>
                                          <p:attrName>style.visibility</p:attrName>
                                        </p:attrNameLst>
                                      </p:cBhvr>
                                      <p:to>
                                        <p:strVal val="hidden"/>
                                      </p:to>
                                    </p:set>
                                  </p:childTnLst>
                                </p:cTn>
                              </p:par>
                              <p:par>
                                <p:cTn id="81" presetID="39" presetClass="exit" presetSubtype="0" decel="100000" fill="hold" grpId="1" nodeType="withEffect">
                                  <p:stCondLst>
                                    <p:cond delay="0"/>
                                  </p:stCondLst>
                                  <p:childTnLst>
                                    <p:anim calcmode="lin" valueType="num">
                                      <p:cBhvr>
                                        <p:cTn id="82" dur="500" fill="hold"/>
                                        <p:tgtEl>
                                          <p:spTgt spid="171011">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83" dur="500" fill="hold"/>
                                        <p:tgtEl>
                                          <p:spTgt spid="171011">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84" dur="500" fill="hold"/>
                                        <p:tgtEl>
                                          <p:spTgt spid="171011">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85" dur="500" fill="hold"/>
                                        <p:tgtEl>
                                          <p:spTgt spid="171011">
                                            <p:txEl>
                                              <p:pRg st="1" end="1"/>
                                            </p:txEl>
                                          </p:spTgt>
                                        </p:tgtEl>
                                        <p:attrNameLst>
                                          <p:attrName>ppt_y</p:attrName>
                                        </p:attrNameLst>
                                      </p:cBhvr>
                                      <p:tavLst>
                                        <p:tav tm="0">
                                          <p:val>
                                            <p:strVal val="ppt_y"/>
                                          </p:val>
                                        </p:tav>
                                        <p:tav tm="100000">
                                          <p:val>
                                            <p:strVal val="ppt_y"/>
                                          </p:val>
                                        </p:tav>
                                      </p:tavLst>
                                    </p:anim>
                                    <p:set>
                                      <p:cBhvr>
                                        <p:cTn id="86" dur="1" fill="hold">
                                          <p:stCondLst>
                                            <p:cond delay="499"/>
                                          </p:stCondLst>
                                        </p:cTn>
                                        <p:tgtEl>
                                          <p:spTgt spid="171011">
                                            <p:txEl>
                                              <p:pRg st="1" end="1"/>
                                            </p:txEl>
                                          </p:spTgt>
                                        </p:tgtEl>
                                        <p:attrNameLst>
                                          <p:attrName>style.visibility</p:attrName>
                                        </p:attrNameLst>
                                      </p:cBhvr>
                                      <p:to>
                                        <p:strVal val="hidden"/>
                                      </p:to>
                                    </p:set>
                                  </p:childTnLst>
                                </p:cTn>
                              </p:par>
                              <p:par>
                                <p:cTn id="87" presetID="39" presetClass="exit" presetSubtype="0" decel="100000" fill="hold" grpId="1" nodeType="withEffect">
                                  <p:stCondLst>
                                    <p:cond delay="0"/>
                                  </p:stCondLst>
                                  <p:childTnLst>
                                    <p:anim calcmode="lin" valueType="num">
                                      <p:cBhvr>
                                        <p:cTn id="88" dur="500" fill="hold"/>
                                        <p:tgtEl>
                                          <p:spTgt spid="171011">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89" dur="500" fill="hold"/>
                                        <p:tgtEl>
                                          <p:spTgt spid="171011">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90" dur="500" fill="hold"/>
                                        <p:tgtEl>
                                          <p:spTgt spid="171011">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91" dur="500" fill="hold"/>
                                        <p:tgtEl>
                                          <p:spTgt spid="171011">
                                            <p:txEl>
                                              <p:pRg st="2" end="2"/>
                                            </p:txEl>
                                          </p:spTgt>
                                        </p:tgtEl>
                                        <p:attrNameLst>
                                          <p:attrName>ppt_y</p:attrName>
                                        </p:attrNameLst>
                                      </p:cBhvr>
                                      <p:tavLst>
                                        <p:tav tm="0">
                                          <p:val>
                                            <p:strVal val="ppt_y"/>
                                          </p:val>
                                        </p:tav>
                                        <p:tav tm="100000">
                                          <p:val>
                                            <p:strVal val="ppt_y"/>
                                          </p:val>
                                        </p:tav>
                                      </p:tavLst>
                                    </p:anim>
                                    <p:set>
                                      <p:cBhvr>
                                        <p:cTn id="92" dur="1" fill="hold">
                                          <p:stCondLst>
                                            <p:cond delay="499"/>
                                          </p:stCondLst>
                                        </p:cTn>
                                        <p:tgtEl>
                                          <p:spTgt spid="171011">
                                            <p:txEl>
                                              <p:pRg st="2" end="2"/>
                                            </p:txEl>
                                          </p:spTgt>
                                        </p:tgtEl>
                                        <p:attrNameLst>
                                          <p:attrName>style.visibility</p:attrName>
                                        </p:attrNameLst>
                                      </p:cBhvr>
                                      <p:to>
                                        <p:strVal val="hidden"/>
                                      </p:to>
                                    </p:set>
                                  </p:childTnLst>
                                </p:cTn>
                              </p:par>
                              <p:par>
                                <p:cTn id="93" presetID="39" presetClass="exit" presetSubtype="0" decel="100000" fill="hold" grpId="1" nodeType="withEffect">
                                  <p:stCondLst>
                                    <p:cond delay="0"/>
                                  </p:stCondLst>
                                  <p:childTnLst>
                                    <p:anim calcmode="lin" valueType="num">
                                      <p:cBhvr>
                                        <p:cTn id="94" dur="500" fill="hold"/>
                                        <p:tgtEl>
                                          <p:spTgt spid="171011">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95" dur="500" fill="hold"/>
                                        <p:tgtEl>
                                          <p:spTgt spid="171011">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96" dur="500" fill="hold"/>
                                        <p:tgtEl>
                                          <p:spTgt spid="171011">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97" dur="500" fill="hold"/>
                                        <p:tgtEl>
                                          <p:spTgt spid="171011">
                                            <p:txEl>
                                              <p:pRg st="3" end="3"/>
                                            </p:txEl>
                                          </p:spTgt>
                                        </p:tgtEl>
                                        <p:attrNameLst>
                                          <p:attrName>ppt_y</p:attrName>
                                        </p:attrNameLst>
                                      </p:cBhvr>
                                      <p:tavLst>
                                        <p:tav tm="0">
                                          <p:val>
                                            <p:strVal val="ppt_y"/>
                                          </p:val>
                                        </p:tav>
                                        <p:tav tm="100000">
                                          <p:val>
                                            <p:strVal val="ppt_y"/>
                                          </p:val>
                                        </p:tav>
                                      </p:tavLst>
                                    </p:anim>
                                    <p:set>
                                      <p:cBhvr>
                                        <p:cTn id="98" dur="1" fill="hold">
                                          <p:stCondLst>
                                            <p:cond delay="499"/>
                                          </p:stCondLst>
                                        </p:cTn>
                                        <p:tgtEl>
                                          <p:spTgt spid="171011">
                                            <p:txEl>
                                              <p:pRg st="3" end="3"/>
                                            </p:txEl>
                                          </p:spTgt>
                                        </p:tgtEl>
                                        <p:attrNameLst>
                                          <p:attrName>style.visibility</p:attrName>
                                        </p:attrNameLst>
                                      </p:cBhvr>
                                      <p:to>
                                        <p:strVal val="hidden"/>
                                      </p:to>
                                    </p:set>
                                  </p:childTnLst>
                                </p:cTn>
                              </p:par>
                              <p:par>
                                <p:cTn id="99" presetID="39" presetClass="exit" presetSubtype="0" decel="100000" fill="hold" grpId="1" nodeType="withEffect">
                                  <p:stCondLst>
                                    <p:cond delay="0"/>
                                  </p:stCondLst>
                                  <p:childTnLst>
                                    <p:anim calcmode="lin" valueType="num">
                                      <p:cBhvr>
                                        <p:cTn id="100" dur="500" fill="hold"/>
                                        <p:tgtEl>
                                          <p:spTgt spid="171011">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101" dur="500" fill="hold"/>
                                        <p:tgtEl>
                                          <p:spTgt spid="171011">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102" dur="500" fill="hold"/>
                                        <p:tgtEl>
                                          <p:spTgt spid="171011">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103" dur="500" fill="hold"/>
                                        <p:tgtEl>
                                          <p:spTgt spid="171011">
                                            <p:txEl>
                                              <p:pRg st="4" end="4"/>
                                            </p:txEl>
                                          </p:spTgt>
                                        </p:tgtEl>
                                        <p:attrNameLst>
                                          <p:attrName>ppt_y</p:attrName>
                                        </p:attrNameLst>
                                      </p:cBhvr>
                                      <p:tavLst>
                                        <p:tav tm="0">
                                          <p:val>
                                            <p:strVal val="ppt_y"/>
                                          </p:val>
                                        </p:tav>
                                        <p:tav tm="100000">
                                          <p:val>
                                            <p:strVal val="ppt_y"/>
                                          </p:val>
                                        </p:tav>
                                      </p:tavLst>
                                    </p:anim>
                                    <p:set>
                                      <p:cBhvr>
                                        <p:cTn id="104" dur="1" fill="hold">
                                          <p:stCondLst>
                                            <p:cond delay="499"/>
                                          </p:stCondLst>
                                        </p:cTn>
                                        <p:tgtEl>
                                          <p:spTgt spid="171011">
                                            <p:txEl>
                                              <p:pRg st="4" end="4"/>
                                            </p:txEl>
                                          </p:spTgt>
                                        </p:tgtEl>
                                        <p:attrNameLst>
                                          <p:attrName>style.visibility</p:attrName>
                                        </p:attrNameLst>
                                      </p:cBhvr>
                                      <p:to>
                                        <p:strVal val="hidden"/>
                                      </p:to>
                                    </p:set>
                                  </p:childTnLst>
                                </p:cTn>
                              </p:par>
                              <p:par>
                                <p:cTn id="105" presetID="39" presetClass="exit" presetSubtype="0" decel="100000" fill="hold" grpId="1" nodeType="withEffect">
                                  <p:stCondLst>
                                    <p:cond delay="0"/>
                                  </p:stCondLst>
                                  <p:childTnLst>
                                    <p:anim calcmode="lin" valueType="num">
                                      <p:cBhvr>
                                        <p:cTn id="106" dur="500" fill="hold"/>
                                        <p:tgtEl>
                                          <p:spTgt spid="171011">
                                            <p:txEl>
                                              <p:pRg st="5" end="5"/>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107" dur="500" fill="hold"/>
                                        <p:tgtEl>
                                          <p:spTgt spid="171011">
                                            <p:txEl>
                                              <p:pRg st="5" end="5"/>
                                            </p:txEl>
                                          </p:spTgt>
                                        </p:tgtEl>
                                        <p:attrNameLst>
                                          <p:attrName>ppt_w</p:attrName>
                                        </p:attrNameLst>
                                      </p:cBhvr>
                                      <p:tavLst>
                                        <p:tav tm="0">
                                          <p:val>
                                            <p:strVal val="ppt_w"/>
                                          </p:val>
                                        </p:tav>
                                        <p:tav tm="50000">
                                          <p:val>
                                            <p:strVal val="ppt_w+.3"/>
                                          </p:val>
                                        </p:tav>
                                        <p:tav tm="100000">
                                          <p:val>
                                            <p:strVal val="ppt_w+.3"/>
                                          </p:val>
                                        </p:tav>
                                      </p:tavLst>
                                    </p:anim>
                                    <p:anim calcmode="lin" valueType="num">
                                      <p:cBhvr>
                                        <p:cTn id="108" dur="500" fill="hold"/>
                                        <p:tgtEl>
                                          <p:spTgt spid="171011">
                                            <p:txEl>
                                              <p:pRg st="5" end="5"/>
                                            </p:txEl>
                                          </p:spTgt>
                                        </p:tgtEl>
                                        <p:attrNameLst>
                                          <p:attrName>ppt_x</p:attrName>
                                        </p:attrNameLst>
                                      </p:cBhvr>
                                      <p:tavLst>
                                        <p:tav tm="0">
                                          <p:val>
                                            <p:strVal val="ppt_x"/>
                                          </p:val>
                                        </p:tav>
                                        <p:tav tm="50000">
                                          <p:val>
                                            <p:strVal val="ppt_x"/>
                                          </p:val>
                                        </p:tav>
                                        <p:tav tm="100000">
                                          <p:val>
                                            <p:strVal val="ppt_x-.3"/>
                                          </p:val>
                                        </p:tav>
                                      </p:tavLst>
                                    </p:anim>
                                    <p:anim calcmode="lin" valueType="num">
                                      <p:cBhvr>
                                        <p:cTn id="109" dur="500" fill="hold"/>
                                        <p:tgtEl>
                                          <p:spTgt spid="171011">
                                            <p:txEl>
                                              <p:pRg st="5" end="5"/>
                                            </p:txEl>
                                          </p:spTgt>
                                        </p:tgtEl>
                                        <p:attrNameLst>
                                          <p:attrName>ppt_y</p:attrName>
                                        </p:attrNameLst>
                                      </p:cBhvr>
                                      <p:tavLst>
                                        <p:tav tm="0">
                                          <p:val>
                                            <p:strVal val="ppt_y"/>
                                          </p:val>
                                        </p:tav>
                                        <p:tav tm="100000">
                                          <p:val>
                                            <p:strVal val="ppt_y"/>
                                          </p:val>
                                        </p:tav>
                                      </p:tavLst>
                                    </p:anim>
                                    <p:set>
                                      <p:cBhvr>
                                        <p:cTn id="110" dur="1" fill="hold">
                                          <p:stCondLst>
                                            <p:cond delay="499"/>
                                          </p:stCondLst>
                                        </p:cTn>
                                        <p:tgtEl>
                                          <p:spTgt spid="171011">
                                            <p:txEl>
                                              <p:pRg st="5" end="5"/>
                                            </p:txEl>
                                          </p:spTgt>
                                        </p:tgtEl>
                                        <p:attrNameLst>
                                          <p:attrName>style.visibility</p:attrName>
                                        </p:attrNameLst>
                                      </p:cBhvr>
                                      <p:to>
                                        <p:strVal val="hidden"/>
                                      </p:to>
                                    </p:set>
                                  </p:childTnLst>
                                </p:cTn>
                              </p:par>
                              <p:par>
                                <p:cTn id="111" presetID="39" presetClass="exit" presetSubtype="0" decel="100000" fill="hold" grpId="1" nodeType="withEffect">
                                  <p:stCondLst>
                                    <p:cond delay="0"/>
                                  </p:stCondLst>
                                  <p:childTnLst>
                                    <p:anim calcmode="lin" valueType="num">
                                      <p:cBhvr>
                                        <p:cTn id="112" dur="500" fill="hold"/>
                                        <p:tgtEl>
                                          <p:spTgt spid="171011">
                                            <p:txEl>
                                              <p:pRg st="6" end="6"/>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113" dur="500" fill="hold"/>
                                        <p:tgtEl>
                                          <p:spTgt spid="171011">
                                            <p:txEl>
                                              <p:pRg st="6" end="6"/>
                                            </p:txEl>
                                          </p:spTgt>
                                        </p:tgtEl>
                                        <p:attrNameLst>
                                          <p:attrName>ppt_w</p:attrName>
                                        </p:attrNameLst>
                                      </p:cBhvr>
                                      <p:tavLst>
                                        <p:tav tm="0">
                                          <p:val>
                                            <p:strVal val="ppt_w"/>
                                          </p:val>
                                        </p:tav>
                                        <p:tav tm="50000">
                                          <p:val>
                                            <p:strVal val="ppt_w+.3"/>
                                          </p:val>
                                        </p:tav>
                                        <p:tav tm="100000">
                                          <p:val>
                                            <p:strVal val="ppt_w+.3"/>
                                          </p:val>
                                        </p:tav>
                                      </p:tavLst>
                                    </p:anim>
                                    <p:anim calcmode="lin" valueType="num">
                                      <p:cBhvr>
                                        <p:cTn id="114" dur="500" fill="hold"/>
                                        <p:tgtEl>
                                          <p:spTgt spid="171011">
                                            <p:txEl>
                                              <p:pRg st="6" end="6"/>
                                            </p:txEl>
                                          </p:spTgt>
                                        </p:tgtEl>
                                        <p:attrNameLst>
                                          <p:attrName>ppt_x</p:attrName>
                                        </p:attrNameLst>
                                      </p:cBhvr>
                                      <p:tavLst>
                                        <p:tav tm="0">
                                          <p:val>
                                            <p:strVal val="ppt_x"/>
                                          </p:val>
                                        </p:tav>
                                        <p:tav tm="50000">
                                          <p:val>
                                            <p:strVal val="ppt_x"/>
                                          </p:val>
                                        </p:tav>
                                        <p:tav tm="100000">
                                          <p:val>
                                            <p:strVal val="ppt_x-.3"/>
                                          </p:val>
                                        </p:tav>
                                      </p:tavLst>
                                    </p:anim>
                                    <p:anim calcmode="lin" valueType="num">
                                      <p:cBhvr>
                                        <p:cTn id="115" dur="500" fill="hold"/>
                                        <p:tgtEl>
                                          <p:spTgt spid="171011">
                                            <p:txEl>
                                              <p:pRg st="6" end="6"/>
                                            </p:txEl>
                                          </p:spTgt>
                                        </p:tgtEl>
                                        <p:attrNameLst>
                                          <p:attrName>ppt_y</p:attrName>
                                        </p:attrNameLst>
                                      </p:cBhvr>
                                      <p:tavLst>
                                        <p:tav tm="0">
                                          <p:val>
                                            <p:strVal val="ppt_y"/>
                                          </p:val>
                                        </p:tav>
                                        <p:tav tm="100000">
                                          <p:val>
                                            <p:strVal val="ppt_y"/>
                                          </p:val>
                                        </p:tav>
                                      </p:tavLst>
                                    </p:anim>
                                    <p:set>
                                      <p:cBhvr>
                                        <p:cTn id="116" dur="1" fill="hold">
                                          <p:stCondLst>
                                            <p:cond delay="499"/>
                                          </p:stCondLst>
                                        </p:cTn>
                                        <p:tgtEl>
                                          <p:spTgt spid="171011">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0" grpId="1"/>
      <p:bldP spid="171011" grpId="0" build="p"/>
      <p:bldP spid="171011" grpI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EA150D9-91C5-42C7-8BE5-9AC02862D7A4}"/>
              </a:ext>
            </a:extLst>
          </p:cNvPr>
          <p:cNvSpPr>
            <a:spLocks noGrp="1" noChangeArrowheads="1"/>
          </p:cNvSpPr>
          <p:nvPr>
            <p:ph type="title"/>
          </p:nvPr>
        </p:nvSpPr>
        <p:spPr>
          <a:xfrm>
            <a:off x="2514600" y="1"/>
            <a:ext cx="8153400" cy="746125"/>
          </a:xfrm>
        </p:spPr>
        <p:txBody>
          <a:bodyPr/>
          <a:lstStyle/>
          <a:p>
            <a:r>
              <a:rPr lang="en-US" altLang="en-US" sz="4000"/>
              <a:t>What is Christian discipleship?</a:t>
            </a:r>
          </a:p>
        </p:txBody>
      </p:sp>
      <p:sp>
        <p:nvSpPr>
          <p:cNvPr id="47107" name="Rectangle 3">
            <a:extLst>
              <a:ext uri="{FF2B5EF4-FFF2-40B4-BE49-F238E27FC236}">
                <a16:creationId xmlns:a16="http://schemas.microsoft.com/office/drawing/2014/main" id="{B8C522CF-C878-405F-81DE-AC3E0004B177}"/>
              </a:ext>
            </a:extLst>
          </p:cNvPr>
          <p:cNvSpPr>
            <a:spLocks noGrp="1" noChangeArrowheads="1"/>
          </p:cNvSpPr>
          <p:nvPr>
            <p:ph type="body" idx="1"/>
          </p:nvPr>
        </p:nvSpPr>
        <p:spPr>
          <a:xfrm>
            <a:off x="1524000" y="1219200"/>
            <a:ext cx="9144000" cy="5410200"/>
          </a:xfrm>
        </p:spPr>
        <p:txBody>
          <a:bodyPr/>
          <a:lstStyle/>
          <a:p>
            <a:pPr>
              <a:lnSpc>
                <a:spcPct val="90000"/>
              </a:lnSpc>
            </a:pPr>
            <a:r>
              <a:rPr lang="en-US" altLang="en-US" dirty="0"/>
              <a:t>Discipleship--Christians becoming more and more like Christ--is more the responsibility of the established church, than of missions.</a:t>
            </a:r>
          </a:p>
          <a:p>
            <a:pPr lvl="1">
              <a:lnSpc>
                <a:spcPct val="90000"/>
              </a:lnSpc>
            </a:pPr>
            <a:r>
              <a:rPr lang="en-US" altLang="en-US" dirty="0"/>
              <a:t>Matthew 28:19-20</a:t>
            </a:r>
            <a:r>
              <a:rPr lang="en-US" altLang="en-US" b="1" dirty="0"/>
              <a:t> </a:t>
            </a:r>
            <a:r>
              <a:rPr lang="en-US" altLang="en-US" dirty="0"/>
              <a:t> Therefore go and make </a:t>
            </a:r>
            <a:r>
              <a:rPr lang="en-US" altLang="en-US" b="1" dirty="0"/>
              <a:t>disciples</a:t>
            </a:r>
            <a:r>
              <a:rPr lang="en-US" altLang="en-US" dirty="0"/>
              <a:t> of all nations, baptizing them in the name of the Father and of the Son and of the Holy Spirit,  20 and teaching them to obey everything I have commanded you…."</a:t>
            </a:r>
          </a:p>
          <a:p>
            <a:pPr lvl="1">
              <a:lnSpc>
                <a:spcPct val="90000"/>
              </a:lnSpc>
            </a:pPr>
            <a:r>
              <a:rPr lang="en-US" altLang="en-US" dirty="0"/>
              <a:t>Colossians 1:28  We proclaim him, admonishing and teaching everyone with all wisdom, so that we may present everyone </a:t>
            </a:r>
            <a:r>
              <a:rPr lang="en-US" altLang="en-US" b="1" dirty="0"/>
              <a:t>perfect in Christ</a:t>
            </a:r>
            <a:r>
              <a:rPr lang="en-US" altLang="en-US" dirty="0"/>
              <a:t>. </a:t>
            </a:r>
          </a:p>
          <a:p>
            <a:pPr lvl="1">
              <a:lnSpc>
                <a:spcPct val="90000"/>
              </a:lnSpc>
            </a:pPr>
            <a:r>
              <a:rPr lang="en-US" altLang="en-US" dirty="0"/>
              <a:t>Missionaries assist the national church in fulfilling her mission in ways such as providing evangelistic tools, education and medical and community ministry.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dissolve">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box(in)">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dissolve">
                                      <p:cBhvr>
                                        <p:cTn id="17" dur="500"/>
                                        <p:tgtEl>
                                          <p:spTgt spid="471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7107">
                                            <p:txEl>
                                              <p:pRg st="3" end="3"/>
                                            </p:txEl>
                                          </p:spTgt>
                                        </p:tgtEl>
                                        <p:attrNameLst>
                                          <p:attrName>style.visibility</p:attrName>
                                        </p:attrNameLst>
                                      </p:cBhvr>
                                      <p:to>
                                        <p:strVal val="visible"/>
                                      </p:to>
                                    </p:set>
                                    <p:animEffect transition="in" filter="blinds(horizontal)">
                                      <p:cBhvr>
                                        <p:cTn id="22" dur="500"/>
                                        <p:tgtEl>
                                          <p:spTgt spid="471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3F899EFF-0BA5-48F2-825D-70DE850F18D8}"/>
              </a:ext>
            </a:extLst>
          </p:cNvPr>
          <p:cNvSpPr>
            <a:spLocks noGrp="1" noChangeArrowheads="1"/>
          </p:cNvSpPr>
          <p:nvPr>
            <p:ph type="title"/>
          </p:nvPr>
        </p:nvSpPr>
        <p:spPr>
          <a:xfrm>
            <a:off x="2209800" y="152400"/>
            <a:ext cx="7772400" cy="838200"/>
          </a:xfrm>
        </p:spPr>
        <p:txBody>
          <a:bodyPr/>
          <a:lstStyle/>
          <a:p>
            <a:pPr eaLnBrk="1" hangingPunct="1"/>
            <a:r>
              <a:rPr lang="en-US" altLang="en-US">
                <a:latin typeface="Gill Sans MT" panose="020B0502020104020203" pitchFamily="34" charset="0"/>
              </a:rPr>
              <a:t>FEARS</a:t>
            </a:r>
          </a:p>
        </p:txBody>
      </p:sp>
      <p:sp>
        <p:nvSpPr>
          <p:cNvPr id="221187" name="Rectangle 3">
            <a:extLst>
              <a:ext uri="{FF2B5EF4-FFF2-40B4-BE49-F238E27FC236}">
                <a16:creationId xmlns:a16="http://schemas.microsoft.com/office/drawing/2014/main" id="{A49F2A5E-96B0-4259-99C3-7B05A93B4251}"/>
              </a:ext>
            </a:extLst>
          </p:cNvPr>
          <p:cNvSpPr>
            <a:spLocks noGrp="1" noChangeArrowheads="1"/>
          </p:cNvSpPr>
          <p:nvPr>
            <p:ph idx="1"/>
          </p:nvPr>
        </p:nvSpPr>
        <p:spPr>
          <a:xfrm>
            <a:off x="1066800" y="1524000"/>
            <a:ext cx="10058400" cy="5334000"/>
          </a:xfrm>
        </p:spPr>
        <p:txBody>
          <a:bodyPr/>
          <a:lstStyle/>
          <a:p>
            <a:pPr eaLnBrk="1" hangingPunct="1"/>
            <a:r>
              <a:rPr lang="en-US" altLang="en-US" dirty="0">
                <a:latin typeface="Gill Sans MT" panose="020B0502020104020203" pitchFamily="34" charset="0"/>
              </a:rPr>
              <a:t>Jesus </a:t>
            </a:r>
            <a:r>
              <a:rPr lang="en-US" altLang="en-US" u="sng" dirty="0">
                <a:latin typeface="Gill Sans MT" panose="020B0502020104020203" pitchFamily="34" charset="0"/>
              </a:rPr>
              <a:t>does</a:t>
            </a:r>
            <a:r>
              <a:rPr lang="en-US" altLang="en-US" dirty="0">
                <a:latin typeface="Gill Sans MT" panose="020B0502020104020203" pitchFamily="34" charset="0"/>
              </a:rPr>
              <a:t> send us as sheep among wolves (Matthew 10:16).  He doesn’t promise safety.</a:t>
            </a:r>
          </a:p>
          <a:p>
            <a:pPr eaLnBrk="1" hangingPunct="1"/>
            <a:r>
              <a:rPr lang="en-US" altLang="en-US" dirty="0">
                <a:latin typeface="Gill Sans MT" panose="020B0502020104020203" pitchFamily="34" charset="0"/>
              </a:rPr>
              <a:t>But the Great Commission to go into all the world closes with Jesus saying “I am with you always, to the very end of the age.” (Matt. 28:20, NIV).  He promises to go </a:t>
            </a:r>
            <a:r>
              <a:rPr lang="en-US" altLang="en-US" u="sng" dirty="0">
                <a:latin typeface="Gill Sans MT" panose="020B0502020104020203" pitchFamily="34" charset="0"/>
              </a:rPr>
              <a:t>with</a:t>
            </a:r>
            <a:r>
              <a:rPr lang="en-US" altLang="en-US" dirty="0">
                <a:latin typeface="Gill Sans MT" panose="020B0502020104020203" pitchFamily="34" charset="0"/>
              </a:rPr>
              <a:t> us.</a:t>
            </a:r>
          </a:p>
          <a:p>
            <a:pPr eaLnBrk="1" hangingPunct="1"/>
            <a:r>
              <a:rPr lang="en-US" altLang="en-US" dirty="0">
                <a:latin typeface="Gill Sans MT" panose="020B0502020104020203" pitchFamily="34" charset="0"/>
              </a:rPr>
              <a:t>The absolutely safest place in the world is in the center of God’s will for you.</a:t>
            </a:r>
          </a:p>
          <a:p>
            <a:pPr eaLnBrk="1" hangingPunct="1"/>
            <a:r>
              <a:rPr lang="en-US" altLang="en-US" dirty="0">
                <a:latin typeface="Gill Sans MT" panose="020B0502020104020203" pitchFamily="34" charset="0"/>
              </a:rPr>
              <a:t>The most dangerous place is out of His will.</a:t>
            </a:r>
          </a:p>
          <a:p>
            <a:pPr eaLnBrk="1" hangingPunct="1">
              <a:buFontTx/>
              <a:buNone/>
            </a:pPr>
            <a:endParaRPr lang="en-US" altLang="en-US" dirty="0">
              <a:latin typeface="Gill Sans MT" panose="020B05020201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221186"/>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221187">
                                            <p:txEl>
                                              <p:pRg st="0" end="0"/>
                                            </p:txEl>
                                          </p:spTgt>
                                        </p:tgtEl>
                                        <p:attrNameLst>
                                          <p:attrName>style.visibility</p:attrName>
                                        </p:attrNameLst>
                                      </p:cBhvr>
                                      <p:to>
                                        <p:strVal val="visible"/>
                                      </p:to>
                                    </p:set>
                                    <p:animEffect transition="in" filter="fade">
                                      <p:cBhvr>
                                        <p:cTn id="11" dur="1000"/>
                                        <p:tgtEl>
                                          <p:spTgt spid="221187">
                                            <p:txEl>
                                              <p:pRg st="0" end="0"/>
                                            </p:txEl>
                                          </p:spTgt>
                                        </p:tgtEl>
                                      </p:cBhvr>
                                    </p:animEffect>
                                    <p:anim calcmode="lin" valueType="num">
                                      <p:cBhvr>
                                        <p:cTn id="12" dur="1000" fill="hold"/>
                                        <p:tgtEl>
                                          <p:spTgt spid="221187">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221187">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22118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221187">
                                            <p:txEl>
                                              <p:pRg st="1" end="1"/>
                                            </p:txEl>
                                          </p:spTgt>
                                        </p:tgtEl>
                                        <p:attrNameLst>
                                          <p:attrName>style.visibility</p:attrName>
                                        </p:attrNameLst>
                                      </p:cBhvr>
                                      <p:to>
                                        <p:strVal val="visible"/>
                                      </p:to>
                                    </p:set>
                                    <p:animEffect transition="in" filter="fade">
                                      <p:cBhvr>
                                        <p:cTn id="19" dur="1000"/>
                                        <p:tgtEl>
                                          <p:spTgt spid="221187">
                                            <p:txEl>
                                              <p:pRg st="1" end="1"/>
                                            </p:txEl>
                                          </p:spTgt>
                                        </p:tgtEl>
                                      </p:cBhvr>
                                    </p:animEffect>
                                    <p:anim calcmode="lin" valueType="num">
                                      <p:cBhvr>
                                        <p:cTn id="20" dur="1000" fill="hold"/>
                                        <p:tgtEl>
                                          <p:spTgt spid="221187">
                                            <p:txEl>
                                              <p:pRg st="1" end="1"/>
                                            </p:txEl>
                                          </p:spTgt>
                                        </p:tgtEl>
                                        <p:attrNameLst>
                                          <p:attrName>ppt_x</p:attrName>
                                        </p:attrNameLst>
                                      </p:cBhvr>
                                      <p:tavLst>
                                        <p:tav tm="0">
                                          <p:val>
                                            <p:strVal val="#ppt_x"/>
                                          </p:val>
                                        </p:tav>
                                        <p:tav tm="100000">
                                          <p:val>
                                            <p:strVal val="#ppt_x"/>
                                          </p:val>
                                        </p:tav>
                                      </p:tavLst>
                                    </p:anim>
                                    <p:anim calcmode="lin" valueType="num">
                                      <p:cBhvr>
                                        <p:cTn id="21" dur="898" decel="100000" fill="hold"/>
                                        <p:tgtEl>
                                          <p:spTgt spid="221187">
                                            <p:txEl>
                                              <p:pRg st="1" end="1"/>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898"/>
                                          </p:stCondLst>
                                        </p:cTn>
                                        <p:tgtEl>
                                          <p:spTgt spid="22118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221187">
                                            <p:txEl>
                                              <p:pRg st="2" end="2"/>
                                            </p:txEl>
                                          </p:spTgt>
                                        </p:tgtEl>
                                        <p:attrNameLst>
                                          <p:attrName>style.visibility</p:attrName>
                                        </p:attrNameLst>
                                      </p:cBhvr>
                                      <p:to>
                                        <p:strVal val="visible"/>
                                      </p:to>
                                    </p:set>
                                    <p:animEffect transition="in" filter="fade">
                                      <p:cBhvr>
                                        <p:cTn id="27" dur="1000"/>
                                        <p:tgtEl>
                                          <p:spTgt spid="221187">
                                            <p:txEl>
                                              <p:pRg st="2" end="2"/>
                                            </p:txEl>
                                          </p:spTgt>
                                        </p:tgtEl>
                                      </p:cBhvr>
                                    </p:animEffect>
                                    <p:anim calcmode="lin" valueType="num">
                                      <p:cBhvr>
                                        <p:cTn id="28" dur="1000" fill="hold"/>
                                        <p:tgtEl>
                                          <p:spTgt spid="221187">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221187">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22118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21187">
                                            <p:txEl>
                                              <p:pRg st="3" end="3"/>
                                            </p:txEl>
                                          </p:spTgt>
                                        </p:tgtEl>
                                        <p:attrNameLst>
                                          <p:attrName>style.visibility</p:attrName>
                                        </p:attrNameLst>
                                      </p:cBhvr>
                                      <p:to>
                                        <p:strVal val="visible"/>
                                      </p:to>
                                    </p:set>
                                    <p:animEffect transition="in" filter="fade">
                                      <p:cBhvr>
                                        <p:cTn id="35" dur="1000"/>
                                        <p:tgtEl>
                                          <p:spTgt spid="221187">
                                            <p:txEl>
                                              <p:pRg st="3" end="3"/>
                                            </p:txEl>
                                          </p:spTgt>
                                        </p:tgtEl>
                                      </p:cBhvr>
                                    </p:animEffect>
                                    <p:anim calcmode="lin" valueType="num">
                                      <p:cBhvr>
                                        <p:cTn id="36" dur="1000" fill="hold"/>
                                        <p:tgtEl>
                                          <p:spTgt spid="221187">
                                            <p:txEl>
                                              <p:pRg st="3" end="3"/>
                                            </p:txEl>
                                          </p:spTgt>
                                        </p:tgtEl>
                                        <p:attrNameLst>
                                          <p:attrName>ppt_x</p:attrName>
                                        </p:attrNameLst>
                                      </p:cBhvr>
                                      <p:tavLst>
                                        <p:tav tm="0">
                                          <p:val>
                                            <p:strVal val="#ppt_x"/>
                                          </p:val>
                                        </p:tav>
                                        <p:tav tm="100000">
                                          <p:val>
                                            <p:strVal val="#ppt_x"/>
                                          </p:val>
                                        </p:tav>
                                      </p:tavLst>
                                    </p:anim>
                                    <p:anim calcmode="lin" valueType="num">
                                      <p:cBhvr>
                                        <p:cTn id="37" dur="898" decel="100000" fill="hold"/>
                                        <p:tgtEl>
                                          <p:spTgt spid="221187">
                                            <p:txEl>
                                              <p:pRg st="3" end="3"/>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898"/>
                                          </p:stCondLst>
                                        </p:cTn>
                                        <p:tgtEl>
                                          <p:spTgt spid="221187">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p:bldP spid="221187"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4AEB891E-AB18-4807-B6F5-89AF95E77D71}"/>
              </a:ext>
            </a:extLst>
          </p:cNvPr>
          <p:cNvSpPr>
            <a:spLocks noGrp="1" noChangeArrowheads="1"/>
          </p:cNvSpPr>
          <p:nvPr>
            <p:ph type="title"/>
          </p:nvPr>
        </p:nvSpPr>
        <p:spPr>
          <a:xfrm>
            <a:off x="2209800" y="152400"/>
            <a:ext cx="7772400" cy="838200"/>
          </a:xfrm>
        </p:spPr>
        <p:txBody>
          <a:bodyPr/>
          <a:lstStyle/>
          <a:p>
            <a:pPr eaLnBrk="1" hangingPunct="1"/>
            <a:r>
              <a:rPr lang="en-US" altLang="en-US">
                <a:latin typeface="Gill Sans MT" panose="020B0502020104020203" pitchFamily="34" charset="0"/>
              </a:rPr>
              <a:t>FEARS</a:t>
            </a:r>
          </a:p>
        </p:txBody>
      </p:sp>
      <p:sp>
        <p:nvSpPr>
          <p:cNvPr id="222211" name="Rectangle 3">
            <a:extLst>
              <a:ext uri="{FF2B5EF4-FFF2-40B4-BE49-F238E27FC236}">
                <a16:creationId xmlns:a16="http://schemas.microsoft.com/office/drawing/2014/main" id="{C820D044-98D3-45FE-861F-A6A697FE170F}"/>
              </a:ext>
            </a:extLst>
          </p:cNvPr>
          <p:cNvSpPr>
            <a:spLocks noGrp="1" noChangeArrowheads="1"/>
          </p:cNvSpPr>
          <p:nvPr>
            <p:ph idx="1"/>
          </p:nvPr>
        </p:nvSpPr>
        <p:spPr>
          <a:xfrm>
            <a:off x="1066800" y="1676400"/>
            <a:ext cx="10134600" cy="5181600"/>
          </a:xfrm>
        </p:spPr>
        <p:txBody>
          <a:bodyPr/>
          <a:lstStyle/>
          <a:p>
            <a:pPr eaLnBrk="1" hangingPunct="1"/>
            <a:r>
              <a:rPr lang="en-US" altLang="en-US" u="sng" dirty="0">
                <a:latin typeface="Gill Sans MT" panose="020B0502020104020203" pitchFamily="34" charset="0"/>
              </a:rPr>
              <a:t>God</a:t>
            </a:r>
            <a:r>
              <a:rPr lang="en-US" altLang="en-US" dirty="0">
                <a:latin typeface="Gill Sans MT" panose="020B0502020104020203" pitchFamily="34" charset="0"/>
              </a:rPr>
              <a:t> doesn’t give us a spirit of “timidity,” but of “power” (2 Tim. 1:7-NIV). </a:t>
            </a:r>
          </a:p>
          <a:p>
            <a:pPr eaLnBrk="1" hangingPunct="1"/>
            <a:r>
              <a:rPr lang="en-US" altLang="en-US" dirty="0">
                <a:latin typeface="Gill Sans MT" panose="020B0502020104020203" pitchFamily="34" charset="0"/>
              </a:rPr>
              <a:t>Money?  The great missionary to China, Hudson Taylor, wrote “God’s work, done in God’s way, will never lack God’s supply.”</a:t>
            </a:r>
          </a:p>
          <a:p>
            <a:pPr eaLnBrk="1" hangingPunct="1"/>
            <a:r>
              <a:rPr lang="en-US" altLang="en-US" dirty="0">
                <a:latin typeface="Gill Sans MT" panose="020B0502020104020203" pitchFamily="34" charset="0"/>
              </a:rPr>
              <a:t>Losing things? “And everyone who has left houses or brothers or sisters or father or mother or children or fields for my sake will receive a hundred times as much and will inherit eternal life.” (Matt. 19:29-NIV).</a:t>
            </a:r>
            <a:r>
              <a:rPr lang="en-US" altLang="en-US"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222210"/>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222211">
                                            <p:txEl>
                                              <p:pRg st="0" end="0"/>
                                            </p:txEl>
                                          </p:spTgt>
                                        </p:tgtEl>
                                        <p:attrNameLst>
                                          <p:attrName>style.visibility</p:attrName>
                                        </p:attrNameLst>
                                      </p:cBhvr>
                                      <p:to>
                                        <p:strVal val="visible"/>
                                      </p:to>
                                    </p:set>
                                    <p:animEffect transition="in" filter="fade">
                                      <p:cBhvr>
                                        <p:cTn id="11" dur="1000"/>
                                        <p:tgtEl>
                                          <p:spTgt spid="222211">
                                            <p:txEl>
                                              <p:pRg st="0" end="0"/>
                                            </p:txEl>
                                          </p:spTgt>
                                        </p:tgtEl>
                                      </p:cBhvr>
                                    </p:animEffect>
                                    <p:anim calcmode="lin" valueType="num">
                                      <p:cBhvr>
                                        <p:cTn id="12" dur="1000" fill="hold"/>
                                        <p:tgtEl>
                                          <p:spTgt spid="222211">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222211">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22221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222211">
                                            <p:txEl>
                                              <p:pRg st="1" end="1"/>
                                            </p:txEl>
                                          </p:spTgt>
                                        </p:tgtEl>
                                        <p:attrNameLst>
                                          <p:attrName>style.visibility</p:attrName>
                                        </p:attrNameLst>
                                      </p:cBhvr>
                                      <p:to>
                                        <p:strVal val="visible"/>
                                      </p:to>
                                    </p:set>
                                    <p:animEffect transition="in" filter="fade">
                                      <p:cBhvr>
                                        <p:cTn id="19" dur="1000"/>
                                        <p:tgtEl>
                                          <p:spTgt spid="222211">
                                            <p:txEl>
                                              <p:pRg st="1" end="1"/>
                                            </p:txEl>
                                          </p:spTgt>
                                        </p:tgtEl>
                                      </p:cBhvr>
                                    </p:animEffect>
                                    <p:anim calcmode="lin" valueType="num">
                                      <p:cBhvr>
                                        <p:cTn id="20" dur="1000" fill="hold"/>
                                        <p:tgtEl>
                                          <p:spTgt spid="222211">
                                            <p:txEl>
                                              <p:pRg st="1" end="1"/>
                                            </p:txEl>
                                          </p:spTgt>
                                        </p:tgtEl>
                                        <p:attrNameLst>
                                          <p:attrName>ppt_x</p:attrName>
                                        </p:attrNameLst>
                                      </p:cBhvr>
                                      <p:tavLst>
                                        <p:tav tm="0">
                                          <p:val>
                                            <p:strVal val="#ppt_x"/>
                                          </p:val>
                                        </p:tav>
                                        <p:tav tm="100000">
                                          <p:val>
                                            <p:strVal val="#ppt_x"/>
                                          </p:val>
                                        </p:tav>
                                      </p:tavLst>
                                    </p:anim>
                                    <p:anim calcmode="lin" valueType="num">
                                      <p:cBhvr>
                                        <p:cTn id="21" dur="898" decel="100000" fill="hold"/>
                                        <p:tgtEl>
                                          <p:spTgt spid="222211">
                                            <p:txEl>
                                              <p:pRg st="1" end="1"/>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898"/>
                                          </p:stCondLst>
                                        </p:cTn>
                                        <p:tgtEl>
                                          <p:spTgt spid="222211">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222211">
                                            <p:txEl>
                                              <p:pRg st="2" end="2"/>
                                            </p:txEl>
                                          </p:spTgt>
                                        </p:tgtEl>
                                        <p:attrNameLst>
                                          <p:attrName>style.visibility</p:attrName>
                                        </p:attrNameLst>
                                      </p:cBhvr>
                                      <p:to>
                                        <p:strVal val="visible"/>
                                      </p:to>
                                    </p:set>
                                    <p:animEffect transition="in" filter="fade">
                                      <p:cBhvr>
                                        <p:cTn id="27" dur="1000"/>
                                        <p:tgtEl>
                                          <p:spTgt spid="222211">
                                            <p:txEl>
                                              <p:pRg st="2" end="2"/>
                                            </p:txEl>
                                          </p:spTgt>
                                        </p:tgtEl>
                                      </p:cBhvr>
                                    </p:animEffect>
                                    <p:anim calcmode="lin" valueType="num">
                                      <p:cBhvr>
                                        <p:cTn id="28" dur="1000" fill="hold"/>
                                        <p:tgtEl>
                                          <p:spTgt spid="222211">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222211">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222211">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p:bldP spid="222211"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976B7F6-5284-4AC9-885F-F3A2E017B99D}"/>
              </a:ext>
            </a:extLst>
          </p:cNvPr>
          <p:cNvSpPr>
            <a:spLocks noGrp="1"/>
          </p:cNvSpPr>
          <p:nvPr>
            <p:ph type="sldNum" sz="quarter" idx="12"/>
          </p:nvPr>
        </p:nvSpPr>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CDD13251-DD03-429D-9E20-74212B2A38D1}" type="slidenum">
              <a:rPr lang="en-US" altLang="en-US" sz="1200">
                <a:solidFill>
                  <a:srgbClr val="996633"/>
                </a:solidFill>
                <a:latin typeface="Arial" panose="020B0604020202020204" pitchFamily="34" charset="0"/>
              </a:rPr>
              <a:pPr/>
              <a:t>52</a:t>
            </a:fld>
            <a:endParaRPr lang="en-US" altLang="en-US" sz="1200">
              <a:solidFill>
                <a:srgbClr val="996633"/>
              </a:solidFill>
              <a:latin typeface="Arial" panose="020B0604020202020204" pitchFamily="34" charset="0"/>
            </a:endParaRPr>
          </a:p>
        </p:txBody>
      </p:sp>
      <p:sp>
        <p:nvSpPr>
          <p:cNvPr id="176130" name="Rectangle 2">
            <a:extLst>
              <a:ext uri="{FF2B5EF4-FFF2-40B4-BE49-F238E27FC236}">
                <a16:creationId xmlns:a16="http://schemas.microsoft.com/office/drawing/2014/main" id="{EA78248E-B680-4238-A0FB-5D3F116EB195}"/>
              </a:ext>
            </a:extLst>
          </p:cNvPr>
          <p:cNvSpPr>
            <a:spLocks noGrp="1" noChangeArrowheads="1"/>
          </p:cNvSpPr>
          <p:nvPr>
            <p:ph type="title"/>
          </p:nvPr>
        </p:nvSpPr>
        <p:spPr>
          <a:xfrm>
            <a:off x="3581400" y="304800"/>
            <a:ext cx="6858000" cy="1143000"/>
          </a:xfrm>
        </p:spPr>
        <p:txBody>
          <a:bodyPr/>
          <a:lstStyle/>
          <a:p>
            <a:pPr eaLnBrk="1" hangingPunct="1"/>
            <a:r>
              <a:rPr lang="en-US" altLang="en-US">
                <a:solidFill>
                  <a:srgbClr val="CC0000"/>
                </a:solidFill>
                <a:latin typeface="Gill Sans MT" panose="020B0502020104020203" pitchFamily="34" charset="0"/>
              </a:rPr>
              <a:t>How Can I Get Involved?</a:t>
            </a:r>
          </a:p>
        </p:txBody>
      </p:sp>
      <p:sp>
        <p:nvSpPr>
          <p:cNvPr id="176131" name="Rectangle 3">
            <a:extLst>
              <a:ext uri="{FF2B5EF4-FFF2-40B4-BE49-F238E27FC236}">
                <a16:creationId xmlns:a16="http://schemas.microsoft.com/office/drawing/2014/main" id="{C27624D7-8E9D-47E8-B1C0-407D498C5985}"/>
              </a:ext>
            </a:extLst>
          </p:cNvPr>
          <p:cNvSpPr>
            <a:spLocks noGrp="1" noChangeArrowheads="1"/>
          </p:cNvSpPr>
          <p:nvPr>
            <p:ph type="body" idx="1"/>
          </p:nvPr>
        </p:nvSpPr>
        <p:spPr>
          <a:xfrm>
            <a:off x="2971800" y="1371600"/>
            <a:ext cx="8610600" cy="5486400"/>
          </a:xfrm>
        </p:spPr>
        <p:txBody>
          <a:bodyPr/>
          <a:lstStyle/>
          <a:p>
            <a:pPr eaLnBrk="1" hangingPunct="1">
              <a:lnSpc>
                <a:spcPct val="90000"/>
              </a:lnSpc>
            </a:pPr>
            <a:r>
              <a:rPr lang="en-US" altLang="en-US" sz="2400" b="1" dirty="0">
                <a:latin typeface="Gill Sans MT" panose="020B0502020104020203" pitchFamily="34" charset="0"/>
              </a:rPr>
              <a:t>Ask God what He wants of </a:t>
            </a:r>
            <a:r>
              <a:rPr lang="en-US" altLang="en-US" sz="2400" b="1" u="sng" dirty="0">
                <a:latin typeface="Gill Sans MT" panose="020B0502020104020203" pitchFamily="34" charset="0"/>
              </a:rPr>
              <a:t>YOU</a:t>
            </a:r>
            <a:r>
              <a:rPr lang="en-US" altLang="en-US" sz="2400" b="1" dirty="0">
                <a:latin typeface="Gill Sans MT" panose="020B0502020104020203" pitchFamily="34" charset="0"/>
              </a:rPr>
              <a:t>.</a:t>
            </a:r>
          </a:p>
          <a:p>
            <a:pPr eaLnBrk="1" hangingPunct="1">
              <a:lnSpc>
                <a:spcPct val="90000"/>
              </a:lnSpc>
            </a:pPr>
            <a:r>
              <a:rPr lang="en-US" altLang="en-US" sz="2400" b="1" dirty="0">
                <a:latin typeface="Gill Sans MT" panose="020B0502020104020203" pitchFamily="34" charset="0"/>
              </a:rPr>
              <a:t>Go on a short-term mission trip.</a:t>
            </a:r>
          </a:p>
          <a:p>
            <a:pPr eaLnBrk="1" hangingPunct="1">
              <a:lnSpc>
                <a:spcPct val="90000"/>
              </a:lnSpc>
            </a:pPr>
            <a:r>
              <a:rPr lang="en-US" altLang="en-US" sz="2400" b="1" dirty="0">
                <a:latin typeface="Gill Sans MT" panose="020B0502020104020203" pitchFamily="34" charset="0"/>
              </a:rPr>
              <a:t>Read about missions—see www.calebproject.org   bookstore</a:t>
            </a:r>
            <a:endParaRPr lang="en-US" altLang="en-US" sz="2400" b="1" dirty="0">
              <a:solidFill>
                <a:srgbClr val="CC0000"/>
              </a:solidFill>
              <a:latin typeface="Gill Sans MT" panose="020B0502020104020203" pitchFamily="34" charset="0"/>
            </a:endParaRPr>
          </a:p>
          <a:p>
            <a:pPr eaLnBrk="1" hangingPunct="1">
              <a:lnSpc>
                <a:spcPct val="90000"/>
              </a:lnSpc>
            </a:pPr>
            <a:r>
              <a:rPr lang="en-US" altLang="en-US" sz="2400" b="1" dirty="0">
                <a:latin typeface="Gill Sans MT" panose="020B0502020104020203" pitchFamily="34" charset="0"/>
              </a:rPr>
              <a:t>Develop and JOIN the world missions team at your church.  </a:t>
            </a:r>
          </a:p>
          <a:p>
            <a:pPr eaLnBrk="1" hangingPunct="1">
              <a:lnSpc>
                <a:spcPct val="90000"/>
              </a:lnSpc>
            </a:pPr>
            <a:r>
              <a:rPr lang="en-US" altLang="en-US" sz="2400" b="1" dirty="0">
                <a:latin typeface="Gill Sans MT" panose="020B0502020104020203" pitchFamily="34" charset="0"/>
              </a:rPr>
              <a:t>Invite missionaries to speak in your church.</a:t>
            </a:r>
          </a:p>
          <a:p>
            <a:pPr eaLnBrk="1" hangingPunct="1">
              <a:lnSpc>
                <a:spcPct val="90000"/>
              </a:lnSpc>
            </a:pPr>
            <a:r>
              <a:rPr lang="en-US" altLang="en-US" sz="2400" b="1" dirty="0">
                <a:latin typeface="Gill Sans MT" panose="020B0502020104020203" pitchFamily="34" charset="0"/>
              </a:rPr>
              <a:t>Financially support cross-cultural missionaries and find out what your church spends for global missions.</a:t>
            </a:r>
          </a:p>
          <a:p>
            <a:pPr eaLnBrk="1" hangingPunct="1">
              <a:lnSpc>
                <a:spcPct val="90000"/>
              </a:lnSpc>
            </a:pPr>
            <a:r>
              <a:rPr lang="en-US" altLang="en-US" sz="2400" b="1" dirty="0">
                <a:latin typeface="Gill Sans MT" panose="020B0502020104020203" pitchFamily="34" charset="0"/>
              </a:rPr>
              <a:t>Evangelize locally.</a:t>
            </a:r>
          </a:p>
          <a:p>
            <a:pPr eaLnBrk="1" hangingPunct="1">
              <a:lnSpc>
                <a:spcPct val="90000"/>
              </a:lnSpc>
            </a:pPr>
            <a:r>
              <a:rPr lang="en-US" altLang="en-US" sz="2400" b="1" dirty="0">
                <a:latin typeface="Gill Sans MT" panose="020B0502020104020203" pitchFamily="34" charset="0"/>
              </a:rPr>
              <a:t>Join in praying that God will send out 5,000 workers into the harvest (Luke 10:2).</a:t>
            </a:r>
          </a:p>
          <a:p>
            <a:pPr eaLnBrk="1" hangingPunct="1">
              <a:lnSpc>
                <a:spcPct val="90000"/>
              </a:lnSpc>
            </a:pPr>
            <a:endParaRPr lang="en-US" altLang="en-US" sz="2400" b="1" dirty="0">
              <a:latin typeface="Gill Sans MT" panose="020B0502020104020203" pitchFamily="34"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176130"/>
                                        </p:tgtEl>
                                        <p:attrNameLst>
                                          <p:attrName>style.visibility</p:attrName>
                                        </p:attrNameLst>
                                      </p:cBhvr>
                                      <p:to>
                                        <p:strVal val="visible"/>
                                      </p:to>
                                    </p:set>
                                    <p:anim calcmode="lin" valueType="num">
                                      <p:cBhvr>
                                        <p:cTn id="7" dur="500" fill="hold"/>
                                        <p:tgtEl>
                                          <p:spTgt spid="17613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7613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7613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7613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autoRev="1" fill="hold" grpId="1" nodeType="clickEffect">
                                  <p:stCondLst>
                                    <p:cond delay="0"/>
                                  </p:stCondLst>
                                  <p:childTnLst>
                                    <p:animScale>
                                      <p:cBhvr>
                                        <p:cTn id="14" dur="449" fill="hold">
                                          <p:stCondLst>
                                            <p:cond delay="0"/>
                                          </p:stCondLst>
                                        </p:cTn>
                                        <p:tgtEl>
                                          <p:spTgt spid="176130"/>
                                        </p:tgtEl>
                                      </p:cBhvr>
                                      <p:to x="150000" y="150000"/>
                                    </p:animScale>
                                  </p:childTnLst>
                                </p:cTn>
                              </p:par>
                              <p:par>
                                <p:cTn id="15" presetID="23" presetClass="entr" presetSubtype="16" fill="hold" grpId="0" nodeType="withEffect">
                                  <p:stCondLst>
                                    <p:cond delay="400"/>
                                  </p:stCondLst>
                                  <p:childTnLst>
                                    <p:set>
                                      <p:cBhvr>
                                        <p:cTn id="16" dur="1" fill="hold">
                                          <p:stCondLst>
                                            <p:cond delay="0"/>
                                          </p:stCondLst>
                                        </p:cTn>
                                        <p:tgtEl>
                                          <p:spTgt spid="176131">
                                            <p:txEl>
                                              <p:pRg st="0" end="0"/>
                                            </p:txEl>
                                          </p:spTgt>
                                        </p:tgtEl>
                                        <p:attrNameLst>
                                          <p:attrName>style.visibility</p:attrName>
                                        </p:attrNameLst>
                                      </p:cBhvr>
                                      <p:to>
                                        <p:strVal val="visible"/>
                                      </p:to>
                                    </p:set>
                                    <p:anim calcmode="lin" valueType="num">
                                      <p:cBhvr>
                                        <p:cTn id="17" dur="500" fill="hold"/>
                                        <p:tgtEl>
                                          <p:spTgt spid="17613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761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76131">
                                            <p:txEl>
                                              <p:pRg st="1" end="1"/>
                                            </p:txEl>
                                          </p:spTgt>
                                        </p:tgtEl>
                                        <p:attrNameLst>
                                          <p:attrName>style.visibility</p:attrName>
                                        </p:attrNameLst>
                                      </p:cBhvr>
                                      <p:to>
                                        <p:strVal val="visible"/>
                                      </p:to>
                                    </p:set>
                                    <p:anim calcmode="lin" valueType="num">
                                      <p:cBhvr>
                                        <p:cTn id="23" dur="500" fill="hold"/>
                                        <p:tgtEl>
                                          <p:spTgt spid="17613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7613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76131">
                                            <p:txEl>
                                              <p:pRg st="2" end="2"/>
                                            </p:txEl>
                                          </p:spTgt>
                                        </p:tgtEl>
                                        <p:attrNameLst>
                                          <p:attrName>style.visibility</p:attrName>
                                        </p:attrNameLst>
                                      </p:cBhvr>
                                      <p:to>
                                        <p:strVal val="visible"/>
                                      </p:to>
                                    </p:set>
                                    <p:anim calcmode="lin" valueType="num">
                                      <p:cBhvr>
                                        <p:cTn id="29" dur="500" fill="hold"/>
                                        <p:tgtEl>
                                          <p:spTgt spid="176131">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7613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76131">
                                            <p:txEl>
                                              <p:pRg st="3" end="3"/>
                                            </p:txEl>
                                          </p:spTgt>
                                        </p:tgtEl>
                                        <p:attrNameLst>
                                          <p:attrName>style.visibility</p:attrName>
                                        </p:attrNameLst>
                                      </p:cBhvr>
                                      <p:to>
                                        <p:strVal val="visible"/>
                                      </p:to>
                                    </p:set>
                                    <p:anim calcmode="lin" valueType="num">
                                      <p:cBhvr>
                                        <p:cTn id="35" dur="500" fill="hold"/>
                                        <p:tgtEl>
                                          <p:spTgt spid="176131">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613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76131">
                                            <p:txEl>
                                              <p:pRg st="4" end="4"/>
                                            </p:txEl>
                                          </p:spTgt>
                                        </p:tgtEl>
                                        <p:attrNameLst>
                                          <p:attrName>style.visibility</p:attrName>
                                        </p:attrNameLst>
                                      </p:cBhvr>
                                      <p:to>
                                        <p:strVal val="visible"/>
                                      </p:to>
                                    </p:set>
                                    <p:anim calcmode="lin" valueType="num">
                                      <p:cBhvr>
                                        <p:cTn id="41" dur="500" fill="hold"/>
                                        <p:tgtEl>
                                          <p:spTgt spid="176131">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17613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76131">
                                            <p:txEl>
                                              <p:pRg st="5" end="5"/>
                                            </p:txEl>
                                          </p:spTgt>
                                        </p:tgtEl>
                                        <p:attrNameLst>
                                          <p:attrName>style.visibility</p:attrName>
                                        </p:attrNameLst>
                                      </p:cBhvr>
                                      <p:to>
                                        <p:strVal val="visible"/>
                                      </p:to>
                                    </p:set>
                                    <p:anim calcmode="lin" valueType="num">
                                      <p:cBhvr>
                                        <p:cTn id="47" dur="500" fill="hold"/>
                                        <p:tgtEl>
                                          <p:spTgt spid="176131">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76131">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76131">
                                            <p:txEl>
                                              <p:pRg st="6" end="6"/>
                                            </p:txEl>
                                          </p:spTgt>
                                        </p:tgtEl>
                                        <p:attrNameLst>
                                          <p:attrName>style.visibility</p:attrName>
                                        </p:attrNameLst>
                                      </p:cBhvr>
                                      <p:to>
                                        <p:strVal val="visible"/>
                                      </p:to>
                                    </p:set>
                                    <p:anim calcmode="lin" valueType="num">
                                      <p:cBhvr>
                                        <p:cTn id="53" dur="500" fill="hold"/>
                                        <p:tgtEl>
                                          <p:spTgt spid="176131">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176131">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176131">
                                            <p:txEl>
                                              <p:pRg st="7" end="7"/>
                                            </p:txEl>
                                          </p:spTgt>
                                        </p:tgtEl>
                                        <p:attrNameLst>
                                          <p:attrName>style.visibility</p:attrName>
                                        </p:attrNameLst>
                                      </p:cBhvr>
                                      <p:to>
                                        <p:strVal val="visible"/>
                                      </p:to>
                                    </p:set>
                                    <p:anim calcmode="lin" valueType="num">
                                      <p:cBhvr>
                                        <p:cTn id="59" dur="500" fill="hold"/>
                                        <p:tgtEl>
                                          <p:spTgt spid="176131">
                                            <p:txEl>
                                              <p:pRg st="7" end="7"/>
                                            </p:txEl>
                                          </p:spTgt>
                                        </p:tgtEl>
                                        <p:attrNameLst>
                                          <p:attrName>ppt_w</p:attrName>
                                        </p:attrNameLst>
                                      </p:cBhvr>
                                      <p:tavLst>
                                        <p:tav tm="0">
                                          <p:val>
                                            <p:fltVal val="0"/>
                                          </p:val>
                                        </p:tav>
                                        <p:tav tm="100000">
                                          <p:val>
                                            <p:strVal val="#ppt_w"/>
                                          </p:val>
                                        </p:tav>
                                      </p:tavLst>
                                    </p:anim>
                                    <p:anim calcmode="lin" valueType="num">
                                      <p:cBhvr>
                                        <p:cTn id="60" dur="500" fill="hold"/>
                                        <p:tgtEl>
                                          <p:spTgt spid="176131">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xit" presetSubtype="32" fill="hold" grpId="2" nodeType="clickEffect">
                                  <p:stCondLst>
                                    <p:cond delay="0"/>
                                  </p:stCondLst>
                                  <p:childTnLst>
                                    <p:anim calcmode="lin" valueType="num">
                                      <p:cBhvr>
                                        <p:cTn id="64" dur="500" fill="hold"/>
                                        <p:tgtEl>
                                          <p:spTgt spid="176130"/>
                                        </p:tgtEl>
                                        <p:attrNameLst>
                                          <p:attrName>ppt_w</p:attrName>
                                        </p:attrNameLst>
                                      </p:cBhvr>
                                      <p:tavLst>
                                        <p:tav tm="0">
                                          <p:val>
                                            <p:strVal val="ppt_w"/>
                                          </p:val>
                                        </p:tav>
                                        <p:tav tm="100000">
                                          <p:val>
                                            <p:fltVal val="0"/>
                                          </p:val>
                                        </p:tav>
                                      </p:tavLst>
                                    </p:anim>
                                    <p:anim calcmode="lin" valueType="num">
                                      <p:cBhvr>
                                        <p:cTn id="65" dur="500" fill="hold"/>
                                        <p:tgtEl>
                                          <p:spTgt spid="176130"/>
                                        </p:tgtEl>
                                        <p:attrNameLst>
                                          <p:attrName>ppt_h</p:attrName>
                                        </p:attrNameLst>
                                      </p:cBhvr>
                                      <p:tavLst>
                                        <p:tav tm="0">
                                          <p:val>
                                            <p:strVal val="ppt_h"/>
                                          </p:val>
                                        </p:tav>
                                        <p:tav tm="100000">
                                          <p:val>
                                            <p:fltVal val="0"/>
                                          </p:val>
                                        </p:tav>
                                      </p:tavLst>
                                    </p:anim>
                                    <p:set>
                                      <p:cBhvr>
                                        <p:cTn id="66" dur="1" fill="hold">
                                          <p:stCondLst>
                                            <p:cond delay="499"/>
                                          </p:stCondLst>
                                        </p:cTn>
                                        <p:tgtEl>
                                          <p:spTgt spid="176130"/>
                                        </p:tgtEl>
                                        <p:attrNameLst>
                                          <p:attrName>style.visibility</p:attrName>
                                        </p:attrNameLst>
                                      </p:cBhvr>
                                      <p:to>
                                        <p:strVal val="hidden"/>
                                      </p:to>
                                    </p:set>
                                  </p:childTnLst>
                                </p:cTn>
                              </p:par>
                              <p:par>
                                <p:cTn id="67" presetID="23" presetClass="exit" presetSubtype="32" fill="hold" grpId="1" nodeType="withEffect">
                                  <p:stCondLst>
                                    <p:cond delay="0"/>
                                  </p:stCondLst>
                                  <p:childTnLst>
                                    <p:anim calcmode="lin" valueType="num">
                                      <p:cBhvr>
                                        <p:cTn id="68" dur="500" fill="hold"/>
                                        <p:tgtEl>
                                          <p:spTgt spid="176131">
                                            <p:txEl>
                                              <p:pRg st="0" end="0"/>
                                            </p:txEl>
                                          </p:spTgt>
                                        </p:tgtEl>
                                        <p:attrNameLst>
                                          <p:attrName>ppt_w</p:attrName>
                                        </p:attrNameLst>
                                      </p:cBhvr>
                                      <p:tavLst>
                                        <p:tav tm="0">
                                          <p:val>
                                            <p:strVal val="ppt_w"/>
                                          </p:val>
                                        </p:tav>
                                        <p:tav tm="100000">
                                          <p:val>
                                            <p:fltVal val="0"/>
                                          </p:val>
                                        </p:tav>
                                      </p:tavLst>
                                    </p:anim>
                                    <p:anim calcmode="lin" valueType="num">
                                      <p:cBhvr>
                                        <p:cTn id="69" dur="500" fill="hold"/>
                                        <p:tgtEl>
                                          <p:spTgt spid="176131">
                                            <p:txEl>
                                              <p:pRg st="0" end="0"/>
                                            </p:txEl>
                                          </p:spTgt>
                                        </p:tgtEl>
                                        <p:attrNameLst>
                                          <p:attrName>ppt_h</p:attrName>
                                        </p:attrNameLst>
                                      </p:cBhvr>
                                      <p:tavLst>
                                        <p:tav tm="0">
                                          <p:val>
                                            <p:strVal val="ppt_h"/>
                                          </p:val>
                                        </p:tav>
                                        <p:tav tm="100000">
                                          <p:val>
                                            <p:fltVal val="0"/>
                                          </p:val>
                                        </p:tav>
                                      </p:tavLst>
                                    </p:anim>
                                    <p:set>
                                      <p:cBhvr>
                                        <p:cTn id="70" dur="1" fill="hold">
                                          <p:stCondLst>
                                            <p:cond delay="499"/>
                                          </p:stCondLst>
                                        </p:cTn>
                                        <p:tgtEl>
                                          <p:spTgt spid="176131">
                                            <p:txEl>
                                              <p:pRg st="0" end="0"/>
                                            </p:txEl>
                                          </p:spTgt>
                                        </p:tgtEl>
                                        <p:attrNameLst>
                                          <p:attrName>style.visibility</p:attrName>
                                        </p:attrNameLst>
                                      </p:cBhvr>
                                      <p:to>
                                        <p:strVal val="hidden"/>
                                      </p:to>
                                    </p:set>
                                  </p:childTnLst>
                                </p:cTn>
                              </p:par>
                              <p:par>
                                <p:cTn id="71" presetID="23" presetClass="exit" presetSubtype="32" fill="hold" grpId="1" nodeType="withEffect">
                                  <p:stCondLst>
                                    <p:cond delay="0"/>
                                  </p:stCondLst>
                                  <p:childTnLst>
                                    <p:anim calcmode="lin" valueType="num">
                                      <p:cBhvr>
                                        <p:cTn id="72" dur="500" fill="hold"/>
                                        <p:tgtEl>
                                          <p:spTgt spid="176131">
                                            <p:txEl>
                                              <p:pRg st="1" end="1"/>
                                            </p:txEl>
                                          </p:spTgt>
                                        </p:tgtEl>
                                        <p:attrNameLst>
                                          <p:attrName>ppt_w</p:attrName>
                                        </p:attrNameLst>
                                      </p:cBhvr>
                                      <p:tavLst>
                                        <p:tav tm="0">
                                          <p:val>
                                            <p:strVal val="ppt_w"/>
                                          </p:val>
                                        </p:tav>
                                        <p:tav tm="100000">
                                          <p:val>
                                            <p:fltVal val="0"/>
                                          </p:val>
                                        </p:tav>
                                      </p:tavLst>
                                    </p:anim>
                                    <p:anim calcmode="lin" valueType="num">
                                      <p:cBhvr>
                                        <p:cTn id="73" dur="500" fill="hold"/>
                                        <p:tgtEl>
                                          <p:spTgt spid="176131">
                                            <p:txEl>
                                              <p:pRg st="1" end="1"/>
                                            </p:txEl>
                                          </p:spTgt>
                                        </p:tgtEl>
                                        <p:attrNameLst>
                                          <p:attrName>ppt_h</p:attrName>
                                        </p:attrNameLst>
                                      </p:cBhvr>
                                      <p:tavLst>
                                        <p:tav tm="0">
                                          <p:val>
                                            <p:strVal val="ppt_h"/>
                                          </p:val>
                                        </p:tav>
                                        <p:tav tm="100000">
                                          <p:val>
                                            <p:fltVal val="0"/>
                                          </p:val>
                                        </p:tav>
                                      </p:tavLst>
                                    </p:anim>
                                    <p:set>
                                      <p:cBhvr>
                                        <p:cTn id="74" dur="1" fill="hold">
                                          <p:stCondLst>
                                            <p:cond delay="499"/>
                                          </p:stCondLst>
                                        </p:cTn>
                                        <p:tgtEl>
                                          <p:spTgt spid="176131">
                                            <p:txEl>
                                              <p:pRg st="1" end="1"/>
                                            </p:txEl>
                                          </p:spTgt>
                                        </p:tgtEl>
                                        <p:attrNameLst>
                                          <p:attrName>style.visibility</p:attrName>
                                        </p:attrNameLst>
                                      </p:cBhvr>
                                      <p:to>
                                        <p:strVal val="hidden"/>
                                      </p:to>
                                    </p:set>
                                  </p:childTnLst>
                                </p:cTn>
                              </p:par>
                              <p:par>
                                <p:cTn id="75" presetID="23" presetClass="exit" presetSubtype="32" fill="hold" grpId="1" nodeType="withEffect">
                                  <p:stCondLst>
                                    <p:cond delay="0"/>
                                  </p:stCondLst>
                                  <p:childTnLst>
                                    <p:anim calcmode="lin" valueType="num">
                                      <p:cBhvr>
                                        <p:cTn id="76" dur="500" fill="hold"/>
                                        <p:tgtEl>
                                          <p:spTgt spid="176131">
                                            <p:txEl>
                                              <p:pRg st="2" end="2"/>
                                            </p:txEl>
                                          </p:spTgt>
                                        </p:tgtEl>
                                        <p:attrNameLst>
                                          <p:attrName>ppt_w</p:attrName>
                                        </p:attrNameLst>
                                      </p:cBhvr>
                                      <p:tavLst>
                                        <p:tav tm="0">
                                          <p:val>
                                            <p:strVal val="ppt_w"/>
                                          </p:val>
                                        </p:tav>
                                        <p:tav tm="100000">
                                          <p:val>
                                            <p:fltVal val="0"/>
                                          </p:val>
                                        </p:tav>
                                      </p:tavLst>
                                    </p:anim>
                                    <p:anim calcmode="lin" valueType="num">
                                      <p:cBhvr>
                                        <p:cTn id="77" dur="500" fill="hold"/>
                                        <p:tgtEl>
                                          <p:spTgt spid="176131">
                                            <p:txEl>
                                              <p:pRg st="2" end="2"/>
                                            </p:txEl>
                                          </p:spTgt>
                                        </p:tgtEl>
                                        <p:attrNameLst>
                                          <p:attrName>ppt_h</p:attrName>
                                        </p:attrNameLst>
                                      </p:cBhvr>
                                      <p:tavLst>
                                        <p:tav tm="0">
                                          <p:val>
                                            <p:strVal val="ppt_h"/>
                                          </p:val>
                                        </p:tav>
                                        <p:tav tm="100000">
                                          <p:val>
                                            <p:fltVal val="0"/>
                                          </p:val>
                                        </p:tav>
                                      </p:tavLst>
                                    </p:anim>
                                    <p:set>
                                      <p:cBhvr>
                                        <p:cTn id="78" dur="1" fill="hold">
                                          <p:stCondLst>
                                            <p:cond delay="499"/>
                                          </p:stCondLst>
                                        </p:cTn>
                                        <p:tgtEl>
                                          <p:spTgt spid="176131">
                                            <p:txEl>
                                              <p:pRg st="2" end="2"/>
                                            </p:txEl>
                                          </p:spTgt>
                                        </p:tgtEl>
                                        <p:attrNameLst>
                                          <p:attrName>style.visibility</p:attrName>
                                        </p:attrNameLst>
                                      </p:cBhvr>
                                      <p:to>
                                        <p:strVal val="hidden"/>
                                      </p:to>
                                    </p:set>
                                  </p:childTnLst>
                                </p:cTn>
                              </p:par>
                              <p:par>
                                <p:cTn id="79" presetID="23" presetClass="exit" presetSubtype="32" fill="hold" grpId="1" nodeType="withEffect">
                                  <p:stCondLst>
                                    <p:cond delay="0"/>
                                  </p:stCondLst>
                                  <p:childTnLst>
                                    <p:anim calcmode="lin" valueType="num">
                                      <p:cBhvr>
                                        <p:cTn id="80" dur="500" fill="hold"/>
                                        <p:tgtEl>
                                          <p:spTgt spid="176131">
                                            <p:txEl>
                                              <p:pRg st="3" end="3"/>
                                            </p:txEl>
                                          </p:spTgt>
                                        </p:tgtEl>
                                        <p:attrNameLst>
                                          <p:attrName>ppt_w</p:attrName>
                                        </p:attrNameLst>
                                      </p:cBhvr>
                                      <p:tavLst>
                                        <p:tav tm="0">
                                          <p:val>
                                            <p:strVal val="ppt_w"/>
                                          </p:val>
                                        </p:tav>
                                        <p:tav tm="100000">
                                          <p:val>
                                            <p:fltVal val="0"/>
                                          </p:val>
                                        </p:tav>
                                      </p:tavLst>
                                    </p:anim>
                                    <p:anim calcmode="lin" valueType="num">
                                      <p:cBhvr>
                                        <p:cTn id="81" dur="500" fill="hold"/>
                                        <p:tgtEl>
                                          <p:spTgt spid="176131">
                                            <p:txEl>
                                              <p:pRg st="3" end="3"/>
                                            </p:txEl>
                                          </p:spTgt>
                                        </p:tgtEl>
                                        <p:attrNameLst>
                                          <p:attrName>ppt_h</p:attrName>
                                        </p:attrNameLst>
                                      </p:cBhvr>
                                      <p:tavLst>
                                        <p:tav tm="0">
                                          <p:val>
                                            <p:strVal val="ppt_h"/>
                                          </p:val>
                                        </p:tav>
                                        <p:tav tm="100000">
                                          <p:val>
                                            <p:fltVal val="0"/>
                                          </p:val>
                                        </p:tav>
                                      </p:tavLst>
                                    </p:anim>
                                    <p:set>
                                      <p:cBhvr>
                                        <p:cTn id="82" dur="1" fill="hold">
                                          <p:stCondLst>
                                            <p:cond delay="499"/>
                                          </p:stCondLst>
                                        </p:cTn>
                                        <p:tgtEl>
                                          <p:spTgt spid="176131">
                                            <p:txEl>
                                              <p:pRg st="3" end="3"/>
                                            </p:txEl>
                                          </p:spTgt>
                                        </p:tgtEl>
                                        <p:attrNameLst>
                                          <p:attrName>style.visibility</p:attrName>
                                        </p:attrNameLst>
                                      </p:cBhvr>
                                      <p:to>
                                        <p:strVal val="hidden"/>
                                      </p:to>
                                    </p:set>
                                  </p:childTnLst>
                                </p:cTn>
                              </p:par>
                              <p:par>
                                <p:cTn id="83" presetID="23" presetClass="exit" presetSubtype="32" fill="hold" grpId="1" nodeType="withEffect">
                                  <p:stCondLst>
                                    <p:cond delay="0"/>
                                  </p:stCondLst>
                                  <p:childTnLst>
                                    <p:anim calcmode="lin" valueType="num">
                                      <p:cBhvr>
                                        <p:cTn id="84" dur="500" fill="hold"/>
                                        <p:tgtEl>
                                          <p:spTgt spid="176131">
                                            <p:txEl>
                                              <p:pRg st="4" end="4"/>
                                            </p:txEl>
                                          </p:spTgt>
                                        </p:tgtEl>
                                        <p:attrNameLst>
                                          <p:attrName>ppt_w</p:attrName>
                                        </p:attrNameLst>
                                      </p:cBhvr>
                                      <p:tavLst>
                                        <p:tav tm="0">
                                          <p:val>
                                            <p:strVal val="ppt_w"/>
                                          </p:val>
                                        </p:tav>
                                        <p:tav tm="100000">
                                          <p:val>
                                            <p:fltVal val="0"/>
                                          </p:val>
                                        </p:tav>
                                      </p:tavLst>
                                    </p:anim>
                                    <p:anim calcmode="lin" valueType="num">
                                      <p:cBhvr>
                                        <p:cTn id="85" dur="500" fill="hold"/>
                                        <p:tgtEl>
                                          <p:spTgt spid="176131">
                                            <p:txEl>
                                              <p:pRg st="4" end="4"/>
                                            </p:txEl>
                                          </p:spTgt>
                                        </p:tgtEl>
                                        <p:attrNameLst>
                                          <p:attrName>ppt_h</p:attrName>
                                        </p:attrNameLst>
                                      </p:cBhvr>
                                      <p:tavLst>
                                        <p:tav tm="0">
                                          <p:val>
                                            <p:strVal val="ppt_h"/>
                                          </p:val>
                                        </p:tav>
                                        <p:tav tm="100000">
                                          <p:val>
                                            <p:fltVal val="0"/>
                                          </p:val>
                                        </p:tav>
                                      </p:tavLst>
                                    </p:anim>
                                    <p:set>
                                      <p:cBhvr>
                                        <p:cTn id="86" dur="1" fill="hold">
                                          <p:stCondLst>
                                            <p:cond delay="499"/>
                                          </p:stCondLst>
                                        </p:cTn>
                                        <p:tgtEl>
                                          <p:spTgt spid="176131">
                                            <p:txEl>
                                              <p:pRg st="4" end="4"/>
                                            </p:txEl>
                                          </p:spTgt>
                                        </p:tgtEl>
                                        <p:attrNameLst>
                                          <p:attrName>style.visibility</p:attrName>
                                        </p:attrNameLst>
                                      </p:cBhvr>
                                      <p:to>
                                        <p:strVal val="hidden"/>
                                      </p:to>
                                    </p:set>
                                  </p:childTnLst>
                                </p:cTn>
                              </p:par>
                              <p:par>
                                <p:cTn id="87" presetID="23" presetClass="exit" presetSubtype="32" fill="hold" grpId="1" nodeType="withEffect">
                                  <p:stCondLst>
                                    <p:cond delay="0"/>
                                  </p:stCondLst>
                                  <p:childTnLst>
                                    <p:anim calcmode="lin" valueType="num">
                                      <p:cBhvr>
                                        <p:cTn id="88" dur="500" fill="hold"/>
                                        <p:tgtEl>
                                          <p:spTgt spid="176131">
                                            <p:txEl>
                                              <p:pRg st="5" end="5"/>
                                            </p:txEl>
                                          </p:spTgt>
                                        </p:tgtEl>
                                        <p:attrNameLst>
                                          <p:attrName>ppt_w</p:attrName>
                                        </p:attrNameLst>
                                      </p:cBhvr>
                                      <p:tavLst>
                                        <p:tav tm="0">
                                          <p:val>
                                            <p:strVal val="ppt_w"/>
                                          </p:val>
                                        </p:tav>
                                        <p:tav tm="100000">
                                          <p:val>
                                            <p:fltVal val="0"/>
                                          </p:val>
                                        </p:tav>
                                      </p:tavLst>
                                    </p:anim>
                                    <p:anim calcmode="lin" valueType="num">
                                      <p:cBhvr>
                                        <p:cTn id="89" dur="500" fill="hold"/>
                                        <p:tgtEl>
                                          <p:spTgt spid="176131">
                                            <p:txEl>
                                              <p:pRg st="5" end="5"/>
                                            </p:txEl>
                                          </p:spTgt>
                                        </p:tgtEl>
                                        <p:attrNameLst>
                                          <p:attrName>ppt_h</p:attrName>
                                        </p:attrNameLst>
                                      </p:cBhvr>
                                      <p:tavLst>
                                        <p:tav tm="0">
                                          <p:val>
                                            <p:strVal val="ppt_h"/>
                                          </p:val>
                                        </p:tav>
                                        <p:tav tm="100000">
                                          <p:val>
                                            <p:fltVal val="0"/>
                                          </p:val>
                                        </p:tav>
                                      </p:tavLst>
                                    </p:anim>
                                    <p:set>
                                      <p:cBhvr>
                                        <p:cTn id="90" dur="1" fill="hold">
                                          <p:stCondLst>
                                            <p:cond delay="499"/>
                                          </p:stCondLst>
                                        </p:cTn>
                                        <p:tgtEl>
                                          <p:spTgt spid="176131">
                                            <p:txEl>
                                              <p:pRg st="5" end="5"/>
                                            </p:txEl>
                                          </p:spTgt>
                                        </p:tgtEl>
                                        <p:attrNameLst>
                                          <p:attrName>style.visibility</p:attrName>
                                        </p:attrNameLst>
                                      </p:cBhvr>
                                      <p:to>
                                        <p:strVal val="hidden"/>
                                      </p:to>
                                    </p:set>
                                  </p:childTnLst>
                                </p:cTn>
                              </p:par>
                              <p:par>
                                <p:cTn id="91" presetID="23" presetClass="exit" presetSubtype="32" fill="hold" grpId="1" nodeType="withEffect">
                                  <p:stCondLst>
                                    <p:cond delay="0"/>
                                  </p:stCondLst>
                                  <p:childTnLst>
                                    <p:anim calcmode="lin" valueType="num">
                                      <p:cBhvr>
                                        <p:cTn id="92" dur="500" fill="hold"/>
                                        <p:tgtEl>
                                          <p:spTgt spid="176131">
                                            <p:txEl>
                                              <p:pRg st="6" end="6"/>
                                            </p:txEl>
                                          </p:spTgt>
                                        </p:tgtEl>
                                        <p:attrNameLst>
                                          <p:attrName>ppt_w</p:attrName>
                                        </p:attrNameLst>
                                      </p:cBhvr>
                                      <p:tavLst>
                                        <p:tav tm="0">
                                          <p:val>
                                            <p:strVal val="ppt_w"/>
                                          </p:val>
                                        </p:tav>
                                        <p:tav tm="100000">
                                          <p:val>
                                            <p:fltVal val="0"/>
                                          </p:val>
                                        </p:tav>
                                      </p:tavLst>
                                    </p:anim>
                                    <p:anim calcmode="lin" valueType="num">
                                      <p:cBhvr>
                                        <p:cTn id="93" dur="500" fill="hold"/>
                                        <p:tgtEl>
                                          <p:spTgt spid="176131">
                                            <p:txEl>
                                              <p:pRg st="6" end="6"/>
                                            </p:txEl>
                                          </p:spTgt>
                                        </p:tgtEl>
                                        <p:attrNameLst>
                                          <p:attrName>ppt_h</p:attrName>
                                        </p:attrNameLst>
                                      </p:cBhvr>
                                      <p:tavLst>
                                        <p:tav tm="0">
                                          <p:val>
                                            <p:strVal val="ppt_h"/>
                                          </p:val>
                                        </p:tav>
                                        <p:tav tm="100000">
                                          <p:val>
                                            <p:fltVal val="0"/>
                                          </p:val>
                                        </p:tav>
                                      </p:tavLst>
                                    </p:anim>
                                    <p:set>
                                      <p:cBhvr>
                                        <p:cTn id="94" dur="1" fill="hold">
                                          <p:stCondLst>
                                            <p:cond delay="499"/>
                                          </p:stCondLst>
                                        </p:cTn>
                                        <p:tgtEl>
                                          <p:spTgt spid="176131">
                                            <p:txEl>
                                              <p:pRg st="6" end="6"/>
                                            </p:txEl>
                                          </p:spTgt>
                                        </p:tgtEl>
                                        <p:attrNameLst>
                                          <p:attrName>style.visibility</p:attrName>
                                        </p:attrNameLst>
                                      </p:cBhvr>
                                      <p:to>
                                        <p:strVal val="hidden"/>
                                      </p:to>
                                    </p:set>
                                  </p:childTnLst>
                                </p:cTn>
                              </p:par>
                              <p:par>
                                <p:cTn id="95" presetID="23" presetClass="exit" presetSubtype="32" fill="hold" grpId="1" nodeType="withEffect">
                                  <p:stCondLst>
                                    <p:cond delay="0"/>
                                  </p:stCondLst>
                                  <p:childTnLst>
                                    <p:anim calcmode="lin" valueType="num">
                                      <p:cBhvr>
                                        <p:cTn id="96" dur="500" fill="hold"/>
                                        <p:tgtEl>
                                          <p:spTgt spid="176131">
                                            <p:txEl>
                                              <p:pRg st="7" end="7"/>
                                            </p:txEl>
                                          </p:spTgt>
                                        </p:tgtEl>
                                        <p:attrNameLst>
                                          <p:attrName>ppt_w</p:attrName>
                                        </p:attrNameLst>
                                      </p:cBhvr>
                                      <p:tavLst>
                                        <p:tav tm="0">
                                          <p:val>
                                            <p:strVal val="ppt_w"/>
                                          </p:val>
                                        </p:tav>
                                        <p:tav tm="100000">
                                          <p:val>
                                            <p:fltVal val="0"/>
                                          </p:val>
                                        </p:tav>
                                      </p:tavLst>
                                    </p:anim>
                                    <p:anim calcmode="lin" valueType="num">
                                      <p:cBhvr>
                                        <p:cTn id="97" dur="500" fill="hold"/>
                                        <p:tgtEl>
                                          <p:spTgt spid="176131">
                                            <p:txEl>
                                              <p:pRg st="7" end="7"/>
                                            </p:txEl>
                                          </p:spTgt>
                                        </p:tgtEl>
                                        <p:attrNameLst>
                                          <p:attrName>ppt_h</p:attrName>
                                        </p:attrNameLst>
                                      </p:cBhvr>
                                      <p:tavLst>
                                        <p:tav tm="0">
                                          <p:val>
                                            <p:strVal val="ppt_h"/>
                                          </p:val>
                                        </p:tav>
                                        <p:tav tm="100000">
                                          <p:val>
                                            <p:fltVal val="0"/>
                                          </p:val>
                                        </p:tav>
                                      </p:tavLst>
                                    </p:anim>
                                    <p:set>
                                      <p:cBhvr>
                                        <p:cTn id="98" dur="1" fill="hold">
                                          <p:stCondLst>
                                            <p:cond delay="499"/>
                                          </p:stCondLst>
                                        </p:cTn>
                                        <p:tgtEl>
                                          <p:spTgt spid="176131">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P spid="176130" grpId="1"/>
      <p:bldP spid="176130" grpId="2"/>
      <p:bldP spid="176131" grpId="0" build="p"/>
      <p:bldP spid="176131" grpId="1" build="allAtOnce"/>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4225BAA-CF04-49C0-9781-8981EAEBBA4D}"/>
              </a:ext>
            </a:extLst>
          </p:cNvPr>
          <p:cNvSpPr>
            <a:spLocks noGrp="1"/>
          </p:cNvSpPr>
          <p:nvPr>
            <p:ph type="sldNum" sz="quarter" idx="12"/>
          </p:nvPr>
        </p:nvSpPr>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EADCC976-AC9C-4819-862C-2192CE78CF3B}" type="slidenum">
              <a:rPr lang="en-US" altLang="en-US" sz="1200">
                <a:solidFill>
                  <a:srgbClr val="996633"/>
                </a:solidFill>
                <a:latin typeface="Arial" panose="020B0604020202020204" pitchFamily="34" charset="0"/>
              </a:rPr>
              <a:pPr/>
              <a:t>53</a:t>
            </a:fld>
            <a:endParaRPr lang="en-US" altLang="en-US" sz="1200">
              <a:solidFill>
                <a:srgbClr val="996633"/>
              </a:solidFill>
              <a:latin typeface="Arial" panose="020B0604020202020204" pitchFamily="34" charset="0"/>
            </a:endParaRPr>
          </a:p>
        </p:txBody>
      </p:sp>
      <p:sp>
        <p:nvSpPr>
          <p:cNvPr id="224258" name="Rectangle 2">
            <a:extLst>
              <a:ext uri="{FF2B5EF4-FFF2-40B4-BE49-F238E27FC236}">
                <a16:creationId xmlns:a16="http://schemas.microsoft.com/office/drawing/2014/main" id="{00C6E797-5995-4A77-A1AC-7F293D4FB605}"/>
              </a:ext>
            </a:extLst>
          </p:cNvPr>
          <p:cNvSpPr>
            <a:spLocks noGrp="1" noChangeArrowheads="1"/>
          </p:cNvSpPr>
          <p:nvPr>
            <p:ph type="title"/>
          </p:nvPr>
        </p:nvSpPr>
        <p:spPr>
          <a:xfrm>
            <a:off x="3505200" y="228600"/>
            <a:ext cx="7162800" cy="762000"/>
          </a:xfrm>
        </p:spPr>
        <p:txBody>
          <a:bodyPr/>
          <a:lstStyle/>
          <a:p>
            <a:pPr eaLnBrk="1" hangingPunct="1"/>
            <a:r>
              <a:rPr lang="en-US" altLang="en-US">
                <a:solidFill>
                  <a:srgbClr val="CC0000"/>
                </a:solidFill>
                <a:latin typeface="Gill Sans MT" panose="020B0502020104020203" pitchFamily="34" charset="0"/>
              </a:rPr>
              <a:t>What Can I Do To Serve ?</a:t>
            </a:r>
          </a:p>
        </p:txBody>
      </p:sp>
      <p:sp>
        <p:nvSpPr>
          <p:cNvPr id="224259" name="Rectangle 3">
            <a:extLst>
              <a:ext uri="{FF2B5EF4-FFF2-40B4-BE49-F238E27FC236}">
                <a16:creationId xmlns:a16="http://schemas.microsoft.com/office/drawing/2014/main" id="{CC694269-EF94-48C9-B674-721AEA2803AE}"/>
              </a:ext>
            </a:extLst>
          </p:cNvPr>
          <p:cNvSpPr>
            <a:spLocks noGrp="1" noChangeArrowheads="1"/>
          </p:cNvSpPr>
          <p:nvPr>
            <p:ph type="body" idx="1"/>
          </p:nvPr>
        </p:nvSpPr>
        <p:spPr>
          <a:xfrm>
            <a:off x="2895600" y="990600"/>
            <a:ext cx="8686800" cy="5181600"/>
          </a:xfrm>
        </p:spPr>
        <p:txBody>
          <a:bodyPr/>
          <a:lstStyle/>
          <a:p>
            <a:pPr eaLnBrk="1" hangingPunct="1">
              <a:lnSpc>
                <a:spcPct val="90000"/>
              </a:lnSpc>
            </a:pPr>
            <a:r>
              <a:rPr lang="en-US" altLang="en-US" sz="2400" b="1" dirty="0">
                <a:latin typeface="Gill Sans MT" panose="020B0502020104020203" pitchFamily="34" charset="0"/>
              </a:rPr>
              <a:t>God has already given at least one spiritual gift to every Christian (1 Corinthians 12:7).  It’s there to help  other Christians.  That spiritual gift can also be used to lead people to Christ.</a:t>
            </a:r>
            <a:r>
              <a:rPr lang="en-US" altLang="en-US" sz="2400" b="1" baseline="30000" dirty="0">
                <a:latin typeface="Gill Sans MT" panose="020B0502020104020203" pitchFamily="34" charset="0"/>
              </a:rPr>
              <a:t>1</a:t>
            </a:r>
          </a:p>
          <a:p>
            <a:pPr eaLnBrk="1" hangingPunct="1">
              <a:lnSpc>
                <a:spcPct val="90000"/>
              </a:lnSpc>
            </a:pPr>
            <a:r>
              <a:rPr lang="en-US" altLang="en-US" sz="2400" b="1" dirty="0">
                <a:latin typeface="Gill Sans MT" panose="020B0502020104020203" pitchFamily="34" charset="0"/>
              </a:rPr>
              <a:t>Missions help you to discover God’s equipping and to learn dependence upon Him for ministry success.</a:t>
            </a:r>
          </a:p>
          <a:p>
            <a:pPr eaLnBrk="1" hangingPunct="1">
              <a:lnSpc>
                <a:spcPct val="90000"/>
              </a:lnSpc>
            </a:pPr>
            <a:r>
              <a:rPr lang="en-US" altLang="en-US" sz="2400" b="1" dirty="0">
                <a:latin typeface="Gill Sans MT" panose="020B0502020104020203" pitchFamily="34" charset="0"/>
              </a:rPr>
              <a:t>Today any skill can be used somewhere on the mission field.</a:t>
            </a:r>
          </a:p>
          <a:p>
            <a:pPr eaLnBrk="1" hangingPunct="1">
              <a:lnSpc>
                <a:spcPct val="90000"/>
              </a:lnSpc>
            </a:pPr>
            <a:r>
              <a:rPr lang="en-US" altLang="en-US" sz="2400" b="1" dirty="0">
                <a:latin typeface="Gill Sans MT" panose="020B0502020104020203" pitchFamily="34" charset="0"/>
              </a:rPr>
              <a:t>If you can’t personally go, you can finance </a:t>
            </a:r>
            <a:r>
              <a:rPr lang="en-US" altLang="en-US" sz="2400" b="1" u="sng" dirty="0">
                <a:latin typeface="Gill Sans MT" panose="020B0502020104020203" pitchFamily="34" charset="0"/>
              </a:rPr>
              <a:t>generously</a:t>
            </a:r>
            <a:r>
              <a:rPr lang="en-US" altLang="en-US" sz="2400" b="1" dirty="0">
                <a:latin typeface="Gill Sans MT" panose="020B0502020104020203" pitchFamily="34" charset="0"/>
              </a:rPr>
              <a:t> and </a:t>
            </a:r>
            <a:r>
              <a:rPr lang="en-US" altLang="en-US" sz="2400" b="1" u="sng" dirty="0">
                <a:latin typeface="Gill Sans MT" panose="020B0502020104020203" pitchFamily="34" charset="0"/>
              </a:rPr>
              <a:t>regularly</a:t>
            </a:r>
            <a:r>
              <a:rPr lang="en-US" altLang="en-US" sz="2400" b="1" dirty="0">
                <a:latin typeface="Gill Sans MT" panose="020B0502020104020203" pitchFamily="34" charset="0"/>
              </a:rPr>
              <a:t> those who do go.  Missionaries have continuous expenses.  We can then send prayers after the funds.</a:t>
            </a:r>
            <a:endParaRPr lang="en-US" altLang="en-US" b="1" dirty="0">
              <a:latin typeface="Gill Sans MT" panose="020B0502020104020203" pitchFamily="34" charset="0"/>
            </a:endParaRPr>
          </a:p>
        </p:txBody>
      </p:sp>
      <p:sp>
        <p:nvSpPr>
          <p:cNvPr id="144389" name="Text Box 4">
            <a:extLst>
              <a:ext uri="{FF2B5EF4-FFF2-40B4-BE49-F238E27FC236}">
                <a16:creationId xmlns:a16="http://schemas.microsoft.com/office/drawing/2014/main" id="{09713C5F-B5B8-41FC-A6E2-F9C129983A8E}"/>
              </a:ext>
            </a:extLst>
          </p:cNvPr>
          <p:cNvSpPr txBox="1">
            <a:spLocks noChangeArrowheads="1"/>
          </p:cNvSpPr>
          <p:nvPr/>
        </p:nvSpPr>
        <p:spPr bwMode="auto">
          <a:xfrm>
            <a:off x="3962400" y="6324600"/>
            <a:ext cx="4800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pPr>
            <a:r>
              <a:rPr lang="en-US" altLang="en-US" sz="1200">
                <a:solidFill>
                  <a:schemeClr val="bg1"/>
                </a:solidFill>
                <a:latin typeface="Times New Roman" panose="02020603050405020304" pitchFamily="18" charset="0"/>
              </a:rPr>
              <a:t>1 </a:t>
            </a:r>
            <a:r>
              <a:rPr lang="en-US" altLang="en-US" sz="1200" i="1">
                <a:solidFill>
                  <a:schemeClr val="bg1"/>
                </a:solidFill>
                <a:latin typeface="Times New Roman" panose="02020603050405020304" pitchFamily="18" charset="0"/>
              </a:rPr>
              <a:t>Contagious Christians </a:t>
            </a:r>
            <a:r>
              <a:rPr lang="en-US" altLang="en-US" sz="1200">
                <a:solidFill>
                  <a:schemeClr val="bg1"/>
                </a:solidFill>
                <a:latin typeface="Times New Roman" panose="02020603050405020304" pitchFamily="18" charset="0"/>
              </a:rPr>
              <a:t>by Bill Hybels and </a:t>
            </a:r>
            <a:r>
              <a:rPr lang="en-US" altLang="en-US" sz="1200">
                <a:solidFill>
                  <a:schemeClr val="bg1"/>
                </a:solidFill>
              </a:rPr>
              <a:t>Mittelberg</a:t>
            </a:r>
            <a:r>
              <a:rPr lang="en-US" altLang="en-US" sz="1200">
                <a:solidFill>
                  <a:schemeClr val="bg1"/>
                </a:solidFill>
                <a:latin typeface="Times New Roman" panose="02020603050405020304" pitchFamily="18" charset="0"/>
              </a:rPr>
              <a:t> p123</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24258"/>
                                        </p:tgtEl>
                                        <p:attrNameLst>
                                          <p:attrName>style.visibility</p:attrName>
                                        </p:attrNameLst>
                                      </p:cBhvr>
                                      <p:to>
                                        <p:strVal val="visible"/>
                                      </p:to>
                                    </p:set>
                                    <p:anim calcmode="lin" valueType="num">
                                      <p:cBhvr>
                                        <p:cTn id="7" dur="500" fill="hold"/>
                                        <p:tgtEl>
                                          <p:spTgt spid="22425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425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425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4258"/>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autoRev="1" fill="hold" grpId="1" nodeType="clickEffect">
                                  <p:stCondLst>
                                    <p:cond delay="0"/>
                                  </p:stCondLst>
                                  <p:childTnLst>
                                    <p:animScale>
                                      <p:cBhvr>
                                        <p:cTn id="14" dur="449" fill="hold">
                                          <p:stCondLst>
                                            <p:cond delay="0"/>
                                          </p:stCondLst>
                                        </p:cTn>
                                        <p:tgtEl>
                                          <p:spTgt spid="224258"/>
                                        </p:tgtEl>
                                      </p:cBhvr>
                                      <p:to x="150000" y="150000"/>
                                    </p:animScale>
                                  </p:childTnLst>
                                </p:cTn>
                              </p:par>
                              <p:par>
                                <p:cTn id="15" presetID="23" presetClass="entr" presetSubtype="16" fill="hold" grpId="0" nodeType="withEffect">
                                  <p:stCondLst>
                                    <p:cond delay="400"/>
                                  </p:stCondLst>
                                  <p:childTnLst>
                                    <p:set>
                                      <p:cBhvr>
                                        <p:cTn id="16" dur="1" fill="hold">
                                          <p:stCondLst>
                                            <p:cond delay="0"/>
                                          </p:stCondLst>
                                        </p:cTn>
                                        <p:tgtEl>
                                          <p:spTgt spid="224259">
                                            <p:txEl>
                                              <p:pRg st="0" end="0"/>
                                            </p:txEl>
                                          </p:spTgt>
                                        </p:tgtEl>
                                        <p:attrNameLst>
                                          <p:attrName>style.visibility</p:attrName>
                                        </p:attrNameLst>
                                      </p:cBhvr>
                                      <p:to>
                                        <p:strVal val="visible"/>
                                      </p:to>
                                    </p:set>
                                    <p:anim calcmode="lin" valueType="num">
                                      <p:cBhvr>
                                        <p:cTn id="17" dur="500" fill="hold"/>
                                        <p:tgtEl>
                                          <p:spTgt spid="22425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242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24259">
                                            <p:txEl>
                                              <p:pRg st="1" end="1"/>
                                            </p:txEl>
                                          </p:spTgt>
                                        </p:tgtEl>
                                        <p:attrNameLst>
                                          <p:attrName>style.visibility</p:attrName>
                                        </p:attrNameLst>
                                      </p:cBhvr>
                                      <p:to>
                                        <p:strVal val="visible"/>
                                      </p:to>
                                    </p:set>
                                    <p:anim calcmode="lin" valueType="num">
                                      <p:cBhvr>
                                        <p:cTn id="23" dur="500" fill="hold"/>
                                        <p:tgtEl>
                                          <p:spTgt spid="22425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242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24259">
                                            <p:txEl>
                                              <p:pRg st="2" end="2"/>
                                            </p:txEl>
                                          </p:spTgt>
                                        </p:tgtEl>
                                        <p:attrNameLst>
                                          <p:attrName>style.visibility</p:attrName>
                                        </p:attrNameLst>
                                      </p:cBhvr>
                                      <p:to>
                                        <p:strVal val="visible"/>
                                      </p:to>
                                    </p:set>
                                    <p:anim calcmode="lin" valueType="num">
                                      <p:cBhvr>
                                        <p:cTn id="29" dur="500" fill="hold"/>
                                        <p:tgtEl>
                                          <p:spTgt spid="224259">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22425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24259">
                                            <p:txEl>
                                              <p:pRg st="3" end="3"/>
                                            </p:txEl>
                                          </p:spTgt>
                                        </p:tgtEl>
                                        <p:attrNameLst>
                                          <p:attrName>style.visibility</p:attrName>
                                        </p:attrNameLst>
                                      </p:cBhvr>
                                      <p:to>
                                        <p:strVal val="visible"/>
                                      </p:to>
                                    </p:set>
                                    <p:anim calcmode="lin" valueType="num">
                                      <p:cBhvr>
                                        <p:cTn id="35" dur="500" fill="hold"/>
                                        <p:tgtEl>
                                          <p:spTgt spid="224259">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22425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xit" presetSubtype="32" fill="hold" grpId="2" nodeType="clickEffect">
                                  <p:stCondLst>
                                    <p:cond delay="0"/>
                                  </p:stCondLst>
                                  <p:childTnLst>
                                    <p:anim calcmode="lin" valueType="num">
                                      <p:cBhvr>
                                        <p:cTn id="40" dur="500" fill="hold"/>
                                        <p:tgtEl>
                                          <p:spTgt spid="224258"/>
                                        </p:tgtEl>
                                        <p:attrNameLst>
                                          <p:attrName>ppt_w</p:attrName>
                                        </p:attrNameLst>
                                      </p:cBhvr>
                                      <p:tavLst>
                                        <p:tav tm="0">
                                          <p:val>
                                            <p:strVal val="ppt_w"/>
                                          </p:val>
                                        </p:tav>
                                        <p:tav tm="100000">
                                          <p:val>
                                            <p:fltVal val="0"/>
                                          </p:val>
                                        </p:tav>
                                      </p:tavLst>
                                    </p:anim>
                                    <p:anim calcmode="lin" valueType="num">
                                      <p:cBhvr>
                                        <p:cTn id="41" dur="500" fill="hold"/>
                                        <p:tgtEl>
                                          <p:spTgt spid="224258"/>
                                        </p:tgtEl>
                                        <p:attrNameLst>
                                          <p:attrName>ppt_h</p:attrName>
                                        </p:attrNameLst>
                                      </p:cBhvr>
                                      <p:tavLst>
                                        <p:tav tm="0">
                                          <p:val>
                                            <p:strVal val="ppt_h"/>
                                          </p:val>
                                        </p:tav>
                                        <p:tav tm="100000">
                                          <p:val>
                                            <p:fltVal val="0"/>
                                          </p:val>
                                        </p:tav>
                                      </p:tavLst>
                                    </p:anim>
                                    <p:set>
                                      <p:cBhvr>
                                        <p:cTn id="42" dur="1" fill="hold">
                                          <p:stCondLst>
                                            <p:cond delay="499"/>
                                          </p:stCondLst>
                                        </p:cTn>
                                        <p:tgtEl>
                                          <p:spTgt spid="224258"/>
                                        </p:tgtEl>
                                        <p:attrNameLst>
                                          <p:attrName>style.visibility</p:attrName>
                                        </p:attrNameLst>
                                      </p:cBhvr>
                                      <p:to>
                                        <p:strVal val="hidden"/>
                                      </p:to>
                                    </p:set>
                                  </p:childTnLst>
                                </p:cTn>
                              </p:par>
                              <p:par>
                                <p:cTn id="43" presetID="23" presetClass="exit" presetSubtype="32" fill="hold" grpId="1" nodeType="withEffect">
                                  <p:stCondLst>
                                    <p:cond delay="0"/>
                                  </p:stCondLst>
                                  <p:childTnLst>
                                    <p:anim calcmode="lin" valueType="num">
                                      <p:cBhvr>
                                        <p:cTn id="44" dur="500" fill="hold"/>
                                        <p:tgtEl>
                                          <p:spTgt spid="224259">
                                            <p:txEl>
                                              <p:pRg st="0" end="0"/>
                                            </p:txEl>
                                          </p:spTgt>
                                        </p:tgtEl>
                                        <p:attrNameLst>
                                          <p:attrName>ppt_w</p:attrName>
                                        </p:attrNameLst>
                                      </p:cBhvr>
                                      <p:tavLst>
                                        <p:tav tm="0">
                                          <p:val>
                                            <p:strVal val="ppt_w"/>
                                          </p:val>
                                        </p:tav>
                                        <p:tav tm="100000">
                                          <p:val>
                                            <p:fltVal val="0"/>
                                          </p:val>
                                        </p:tav>
                                      </p:tavLst>
                                    </p:anim>
                                    <p:anim calcmode="lin" valueType="num">
                                      <p:cBhvr>
                                        <p:cTn id="45" dur="500" fill="hold"/>
                                        <p:tgtEl>
                                          <p:spTgt spid="224259">
                                            <p:txEl>
                                              <p:pRg st="0" end="0"/>
                                            </p:txEl>
                                          </p:spTgt>
                                        </p:tgtEl>
                                        <p:attrNameLst>
                                          <p:attrName>ppt_h</p:attrName>
                                        </p:attrNameLst>
                                      </p:cBhvr>
                                      <p:tavLst>
                                        <p:tav tm="0">
                                          <p:val>
                                            <p:strVal val="ppt_h"/>
                                          </p:val>
                                        </p:tav>
                                        <p:tav tm="100000">
                                          <p:val>
                                            <p:fltVal val="0"/>
                                          </p:val>
                                        </p:tav>
                                      </p:tavLst>
                                    </p:anim>
                                    <p:set>
                                      <p:cBhvr>
                                        <p:cTn id="46" dur="1" fill="hold">
                                          <p:stCondLst>
                                            <p:cond delay="499"/>
                                          </p:stCondLst>
                                        </p:cTn>
                                        <p:tgtEl>
                                          <p:spTgt spid="224259">
                                            <p:txEl>
                                              <p:pRg st="0" end="0"/>
                                            </p:txEl>
                                          </p:spTgt>
                                        </p:tgtEl>
                                        <p:attrNameLst>
                                          <p:attrName>style.visibility</p:attrName>
                                        </p:attrNameLst>
                                      </p:cBhvr>
                                      <p:to>
                                        <p:strVal val="hidden"/>
                                      </p:to>
                                    </p:set>
                                  </p:childTnLst>
                                </p:cTn>
                              </p:par>
                              <p:par>
                                <p:cTn id="47" presetID="23" presetClass="exit" presetSubtype="32" fill="hold" grpId="1" nodeType="withEffect">
                                  <p:stCondLst>
                                    <p:cond delay="0"/>
                                  </p:stCondLst>
                                  <p:childTnLst>
                                    <p:anim calcmode="lin" valueType="num">
                                      <p:cBhvr>
                                        <p:cTn id="48" dur="500" fill="hold"/>
                                        <p:tgtEl>
                                          <p:spTgt spid="224259">
                                            <p:txEl>
                                              <p:pRg st="1" end="1"/>
                                            </p:txEl>
                                          </p:spTgt>
                                        </p:tgtEl>
                                        <p:attrNameLst>
                                          <p:attrName>ppt_w</p:attrName>
                                        </p:attrNameLst>
                                      </p:cBhvr>
                                      <p:tavLst>
                                        <p:tav tm="0">
                                          <p:val>
                                            <p:strVal val="ppt_w"/>
                                          </p:val>
                                        </p:tav>
                                        <p:tav tm="100000">
                                          <p:val>
                                            <p:fltVal val="0"/>
                                          </p:val>
                                        </p:tav>
                                      </p:tavLst>
                                    </p:anim>
                                    <p:anim calcmode="lin" valueType="num">
                                      <p:cBhvr>
                                        <p:cTn id="49" dur="500" fill="hold"/>
                                        <p:tgtEl>
                                          <p:spTgt spid="224259">
                                            <p:txEl>
                                              <p:pRg st="1" end="1"/>
                                            </p:txEl>
                                          </p:spTgt>
                                        </p:tgtEl>
                                        <p:attrNameLst>
                                          <p:attrName>ppt_h</p:attrName>
                                        </p:attrNameLst>
                                      </p:cBhvr>
                                      <p:tavLst>
                                        <p:tav tm="0">
                                          <p:val>
                                            <p:strVal val="ppt_h"/>
                                          </p:val>
                                        </p:tav>
                                        <p:tav tm="100000">
                                          <p:val>
                                            <p:fltVal val="0"/>
                                          </p:val>
                                        </p:tav>
                                      </p:tavLst>
                                    </p:anim>
                                    <p:set>
                                      <p:cBhvr>
                                        <p:cTn id="50" dur="1" fill="hold">
                                          <p:stCondLst>
                                            <p:cond delay="499"/>
                                          </p:stCondLst>
                                        </p:cTn>
                                        <p:tgtEl>
                                          <p:spTgt spid="224259">
                                            <p:txEl>
                                              <p:pRg st="1" end="1"/>
                                            </p:txEl>
                                          </p:spTgt>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500" fill="hold"/>
                                        <p:tgtEl>
                                          <p:spTgt spid="224259">
                                            <p:txEl>
                                              <p:pRg st="2" end="2"/>
                                            </p:txEl>
                                          </p:spTgt>
                                        </p:tgtEl>
                                        <p:attrNameLst>
                                          <p:attrName>ppt_w</p:attrName>
                                        </p:attrNameLst>
                                      </p:cBhvr>
                                      <p:tavLst>
                                        <p:tav tm="0">
                                          <p:val>
                                            <p:strVal val="ppt_w"/>
                                          </p:val>
                                        </p:tav>
                                        <p:tav tm="100000">
                                          <p:val>
                                            <p:fltVal val="0"/>
                                          </p:val>
                                        </p:tav>
                                      </p:tavLst>
                                    </p:anim>
                                    <p:anim calcmode="lin" valueType="num">
                                      <p:cBhvr>
                                        <p:cTn id="53" dur="500" fill="hold"/>
                                        <p:tgtEl>
                                          <p:spTgt spid="224259">
                                            <p:txEl>
                                              <p:pRg st="2" end="2"/>
                                            </p:txEl>
                                          </p:spTgt>
                                        </p:tgtEl>
                                        <p:attrNameLst>
                                          <p:attrName>ppt_h</p:attrName>
                                        </p:attrNameLst>
                                      </p:cBhvr>
                                      <p:tavLst>
                                        <p:tav tm="0">
                                          <p:val>
                                            <p:strVal val="ppt_h"/>
                                          </p:val>
                                        </p:tav>
                                        <p:tav tm="100000">
                                          <p:val>
                                            <p:fltVal val="0"/>
                                          </p:val>
                                        </p:tav>
                                      </p:tavLst>
                                    </p:anim>
                                    <p:set>
                                      <p:cBhvr>
                                        <p:cTn id="54" dur="1" fill="hold">
                                          <p:stCondLst>
                                            <p:cond delay="499"/>
                                          </p:stCondLst>
                                        </p:cTn>
                                        <p:tgtEl>
                                          <p:spTgt spid="224259">
                                            <p:txEl>
                                              <p:pRg st="2" end="2"/>
                                            </p:txEl>
                                          </p:spTgt>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fill="hold"/>
                                        <p:tgtEl>
                                          <p:spTgt spid="224259">
                                            <p:txEl>
                                              <p:pRg st="3" end="3"/>
                                            </p:txEl>
                                          </p:spTgt>
                                        </p:tgtEl>
                                        <p:attrNameLst>
                                          <p:attrName>ppt_w</p:attrName>
                                        </p:attrNameLst>
                                      </p:cBhvr>
                                      <p:tavLst>
                                        <p:tav tm="0">
                                          <p:val>
                                            <p:strVal val="ppt_w"/>
                                          </p:val>
                                        </p:tav>
                                        <p:tav tm="100000">
                                          <p:val>
                                            <p:fltVal val="0"/>
                                          </p:val>
                                        </p:tav>
                                      </p:tavLst>
                                    </p:anim>
                                    <p:anim calcmode="lin" valueType="num">
                                      <p:cBhvr>
                                        <p:cTn id="57" dur="500" fill="hold"/>
                                        <p:tgtEl>
                                          <p:spTgt spid="224259">
                                            <p:txEl>
                                              <p:pRg st="3" end="3"/>
                                            </p:txEl>
                                          </p:spTgt>
                                        </p:tgtEl>
                                        <p:attrNameLst>
                                          <p:attrName>ppt_h</p:attrName>
                                        </p:attrNameLst>
                                      </p:cBhvr>
                                      <p:tavLst>
                                        <p:tav tm="0">
                                          <p:val>
                                            <p:strVal val="ppt_h"/>
                                          </p:val>
                                        </p:tav>
                                        <p:tav tm="100000">
                                          <p:val>
                                            <p:fltVal val="0"/>
                                          </p:val>
                                        </p:tav>
                                      </p:tavLst>
                                    </p:anim>
                                    <p:set>
                                      <p:cBhvr>
                                        <p:cTn id="58" dur="1" fill="hold">
                                          <p:stCondLst>
                                            <p:cond delay="499"/>
                                          </p:stCondLst>
                                        </p:cTn>
                                        <p:tgtEl>
                                          <p:spTgt spid="224259">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p:bldP spid="224258" grpId="1"/>
      <p:bldP spid="224258" grpId="2"/>
      <p:bldP spid="224259" grpId="0" build="p"/>
      <p:bldP spid="224259" grpId="1"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B3510047-AF44-453D-83BC-533558DF27DA}"/>
              </a:ext>
            </a:extLst>
          </p:cNvPr>
          <p:cNvSpPr>
            <a:spLocks noGrp="1" noChangeArrowheads="1"/>
          </p:cNvSpPr>
          <p:nvPr>
            <p:ph type="title"/>
          </p:nvPr>
        </p:nvSpPr>
        <p:spPr>
          <a:xfrm>
            <a:off x="2209800" y="228600"/>
            <a:ext cx="7772400" cy="1143000"/>
          </a:xfrm>
        </p:spPr>
        <p:txBody>
          <a:bodyPr/>
          <a:lstStyle/>
          <a:p>
            <a:pPr eaLnBrk="1" hangingPunct="1"/>
            <a:r>
              <a:rPr lang="en-US" altLang="en-US">
                <a:latin typeface="Gill Sans MT" panose="020B0502020104020203" pitchFamily="34" charset="0"/>
              </a:rPr>
              <a:t>African American Mission Organizations</a:t>
            </a:r>
          </a:p>
        </p:txBody>
      </p:sp>
      <p:sp>
        <p:nvSpPr>
          <p:cNvPr id="145411" name="Rectangle 3">
            <a:extLst>
              <a:ext uri="{FF2B5EF4-FFF2-40B4-BE49-F238E27FC236}">
                <a16:creationId xmlns:a16="http://schemas.microsoft.com/office/drawing/2014/main" id="{E3FD130F-8058-4941-8BE2-4D3911F9804A}"/>
              </a:ext>
            </a:extLst>
          </p:cNvPr>
          <p:cNvSpPr>
            <a:spLocks noGrp="1" noChangeArrowheads="1"/>
          </p:cNvSpPr>
          <p:nvPr>
            <p:ph idx="1"/>
          </p:nvPr>
        </p:nvSpPr>
        <p:spPr>
          <a:xfrm>
            <a:off x="1066800" y="1600200"/>
            <a:ext cx="10058400" cy="5257800"/>
          </a:xfrm>
        </p:spPr>
        <p:txBody>
          <a:bodyPr/>
          <a:lstStyle/>
          <a:p>
            <a:pPr eaLnBrk="1" hangingPunct="1"/>
            <a:r>
              <a:rPr lang="en-US" altLang="en-US" sz="2400" dirty="0">
                <a:solidFill>
                  <a:schemeClr val="bg1">
                    <a:lumMod val="95000"/>
                  </a:schemeClr>
                </a:solidFill>
                <a:latin typeface="Gill Sans MT" panose="020B0502020104020203" pitchFamily="34" charset="0"/>
              </a:rPr>
              <a:t>Ambassadors Fellowship </a:t>
            </a:r>
            <a:r>
              <a:rPr lang="en-US" altLang="en-US" sz="2400" dirty="0">
                <a:solidFill>
                  <a:schemeClr val="bg1">
                    <a:lumMod val="95000"/>
                  </a:schemeClr>
                </a:solidFill>
              </a:rPr>
              <a:t>http://ambassadorsfellowship.org/       </a:t>
            </a:r>
            <a:r>
              <a:rPr lang="en-US" altLang="en-US" sz="2400" dirty="0">
                <a:solidFill>
                  <a:schemeClr val="bg1">
                    <a:lumMod val="95000"/>
                  </a:schemeClr>
                </a:solidFill>
                <a:latin typeface="Gill Sans MT" panose="020B0502020104020203" pitchFamily="34" charset="0"/>
              </a:rPr>
              <a:t>719-495-8180</a:t>
            </a:r>
          </a:p>
          <a:p>
            <a:pPr eaLnBrk="1" hangingPunct="1"/>
            <a:r>
              <a:rPr lang="en-US" altLang="en-US" sz="2400" dirty="0">
                <a:solidFill>
                  <a:schemeClr val="bg1">
                    <a:lumMod val="95000"/>
                  </a:schemeClr>
                </a:solidFill>
                <a:latin typeface="Gill Sans MT" panose="020B0502020104020203" pitchFamily="34" charset="0"/>
              </a:rPr>
              <a:t>Carver International Mission</a:t>
            </a:r>
          </a:p>
          <a:p>
            <a:pPr lvl="1" eaLnBrk="1" hangingPunct="1">
              <a:buFont typeface="Wingdings" panose="05000000000000000000" pitchFamily="2" charset="2"/>
              <a:buChar char="Ø"/>
            </a:pPr>
            <a:r>
              <a:rPr lang="en-US" altLang="en-US" sz="2400" dirty="0">
                <a:solidFill>
                  <a:schemeClr val="bg1">
                    <a:lumMod val="95000"/>
                  </a:schemeClr>
                </a:solidFill>
                <a:latin typeface="Gill Sans MT" panose="020B0502020104020203" pitchFamily="34" charset="0"/>
              </a:rPr>
              <a:t>carverfm@aol.com             770-484-0610</a:t>
            </a:r>
          </a:p>
          <a:p>
            <a:pPr eaLnBrk="1" hangingPunct="1">
              <a:buFont typeface="Lucida Sans" panose="020B0602030504020204" pitchFamily="34" charset="0"/>
              <a:buChar char="¤"/>
            </a:pPr>
            <a:r>
              <a:rPr lang="en-US" altLang="en-US" sz="2400" dirty="0">
                <a:solidFill>
                  <a:schemeClr val="bg1">
                    <a:lumMod val="95000"/>
                  </a:schemeClr>
                </a:solidFill>
                <a:latin typeface="Gill Sans MT" panose="020B0502020104020203" pitchFamily="34" charset="0"/>
              </a:rPr>
              <a:t>COMINAD is an African American missions mobilizing network.  </a:t>
            </a:r>
          </a:p>
          <a:p>
            <a:pPr lvl="1" eaLnBrk="1" hangingPunct="1">
              <a:buFont typeface="Wingdings" panose="05000000000000000000" pitchFamily="2" charset="2"/>
              <a:buChar char="Ø"/>
            </a:pPr>
            <a:r>
              <a:rPr lang="en-US" altLang="en-US" sz="2400" dirty="0">
                <a:solidFill>
                  <a:schemeClr val="bg1">
                    <a:lumMod val="95000"/>
                  </a:schemeClr>
                </a:solidFill>
                <a:latin typeface="Gill Sans MT" panose="020B0502020104020203" pitchFamily="34" charset="0"/>
              </a:rPr>
              <a:t>IAAMM@aol.com  404-343-4172</a:t>
            </a:r>
          </a:p>
          <a:p>
            <a:pPr eaLnBrk="1" hangingPunct="1"/>
            <a:r>
              <a:rPr lang="en-US" altLang="en-US" sz="2400" dirty="0">
                <a:solidFill>
                  <a:schemeClr val="bg1">
                    <a:lumMod val="95000"/>
                  </a:schemeClr>
                </a:solidFill>
                <a:latin typeface="Gill Sans MT" panose="020B0502020104020203" pitchFamily="34" charset="0"/>
              </a:rPr>
              <a:t>Have Christ Will Travel Ministries</a:t>
            </a:r>
          </a:p>
          <a:p>
            <a:pPr lvl="1" eaLnBrk="1" hangingPunct="1">
              <a:buFont typeface="Wingdings" panose="05000000000000000000" pitchFamily="2" charset="2"/>
              <a:buChar char="Ø"/>
            </a:pPr>
            <a:r>
              <a:rPr lang="en-US" altLang="en-US" sz="2400" dirty="0">
                <a:solidFill>
                  <a:schemeClr val="bg1">
                    <a:lumMod val="95000"/>
                  </a:schemeClr>
                </a:solidFill>
                <a:latin typeface="Gill Sans MT" panose="020B0502020104020203" pitchFamily="34" charset="0"/>
              </a:rPr>
              <a:t>215-438-6308</a:t>
            </a:r>
          </a:p>
          <a:p>
            <a:pPr lvl="1" eaLnBrk="1" hangingPunct="1">
              <a:buFont typeface="Monotype Sorts" pitchFamily="2" charset="2"/>
              <a:buNone/>
            </a:pPr>
            <a:endParaRPr lang="en-US" altLang="en-US" dirty="0">
              <a:latin typeface="Gill Sans MT" panose="020B0502020104020203" pitchFamily="34" charset="0"/>
            </a:endParaRPr>
          </a:p>
        </p:txBody>
      </p:sp>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13169EFE-46DA-42AB-BDDA-7149C6E7A201}"/>
              </a:ext>
            </a:extLst>
          </p:cNvPr>
          <p:cNvSpPr>
            <a:spLocks noGrp="1" noChangeArrowheads="1"/>
          </p:cNvSpPr>
          <p:nvPr>
            <p:ph type="title"/>
          </p:nvPr>
        </p:nvSpPr>
        <p:spPr>
          <a:xfrm>
            <a:off x="1905000" y="0"/>
            <a:ext cx="8458200" cy="1905000"/>
          </a:xfrm>
        </p:spPr>
        <p:txBody>
          <a:bodyPr/>
          <a:lstStyle/>
          <a:p>
            <a:pPr eaLnBrk="1" hangingPunct="1"/>
            <a:r>
              <a:rPr lang="en-US" altLang="en-US" u="sng">
                <a:latin typeface="Gill Sans MT" panose="020B0502020104020203" pitchFamily="34" charset="0"/>
              </a:rPr>
              <a:t>Some</a:t>
            </a:r>
            <a:r>
              <a:rPr lang="en-US" altLang="en-US">
                <a:latin typeface="Gill Sans MT" panose="020B0502020104020203" pitchFamily="34" charset="0"/>
              </a:rPr>
              <a:t> of the Mission Organizations Eager to Accept African Americans</a:t>
            </a:r>
          </a:p>
        </p:txBody>
      </p:sp>
      <p:sp>
        <p:nvSpPr>
          <p:cNvPr id="146435" name="Rectangle 3">
            <a:extLst>
              <a:ext uri="{FF2B5EF4-FFF2-40B4-BE49-F238E27FC236}">
                <a16:creationId xmlns:a16="http://schemas.microsoft.com/office/drawing/2014/main" id="{EA1E9284-139A-4773-AAA5-647CE40AFF10}"/>
              </a:ext>
            </a:extLst>
          </p:cNvPr>
          <p:cNvSpPr>
            <a:spLocks noGrp="1" noChangeArrowheads="1"/>
          </p:cNvSpPr>
          <p:nvPr>
            <p:ph idx="1"/>
          </p:nvPr>
        </p:nvSpPr>
        <p:spPr>
          <a:xfrm>
            <a:off x="1066800" y="2133600"/>
            <a:ext cx="10058400" cy="4419600"/>
          </a:xfrm>
        </p:spPr>
        <p:txBody>
          <a:bodyPr/>
          <a:lstStyle/>
          <a:p>
            <a:pPr eaLnBrk="1" hangingPunct="1"/>
            <a:r>
              <a:rPr lang="en-US" altLang="en-US" sz="2400" dirty="0">
                <a:solidFill>
                  <a:schemeClr val="bg1">
                    <a:lumMod val="95000"/>
                  </a:schemeClr>
                </a:solidFill>
                <a:latin typeface="Gill Sans MT" panose="020B0502020104020203" pitchFamily="34" charset="0"/>
              </a:rPr>
              <a:t>Advancing Church in Missions Commitment http://pioneers.org/</a:t>
            </a:r>
          </a:p>
          <a:p>
            <a:pPr eaLnBrk="1" hangingPunct="1">
              <a:buFont typeface="Lucida Sans" panose="020B0602030504020204" pitchFamily="34" charset="0"/>
              <a:buChar char="¤"/>
            </a:pPr>
            <a:r>
              <a:rPr lang="en-US" altLang="en-US" sz="2400" dirty="0">
                <a:solidFill>
                  <a:schemeClr val="bg1">
                    <a:lumMod val="95000"/>
                  </a:schemeClr>
                </a:solidFill>
                <a:latin typeface="Gill Sans MT" panose="020B0502020104020203" pitchFamily="34" charset="0"/>
              </a:rPr>
              <a:t>Africa Inland Mission www.aim-us.org </a:t>
            </a:r>
          </a:p>
          <a:p>
            <a:pPr eaLnBrk="1" hangingPunct="1"/>
            <a:r>
              <a:rPr lang="en-US" altLang="en-US" sz="2400" dirty="0">
                <a:solidFill>
                  <a:schemeClr val="bg1">
                    <a:lumMod val="95000"/>
                  </a:schemeClr>
                </a:solidFill>
                <a:latin typeface="Gill Sans MT" panose="020B0502020104020203" pitchFamily="34" charset="0"/>
              </a:rPr>
              <a:t>Campus Crusade for Christ’s Impact Movement        www.impactmovement.com</a:t>
            </a:r>
          </a:p>
          <a:p>
            <a:pPr eaLnBrk="1" hangingPunct="1">
              <a:buFont typeface="Lucida Sans" panose="020B0602030504020204" pitchFamily="34" charset="0"/>
              <a:buChar char="¤"/>
            </a:pPr>
            <a:r>
              <a:rPr lang="en-US" altLang="en-US" sz="2400" dirty="0">
                <a:solidFill>
                  <a:schemeClr val="bg1">
                    <a:lumMod val="95000"/>
                  </a:schemeClr>
                </a:solidFill>
                <a:latin typeface="Gill Sans MT" panose="020B0502020104020203" pitchFamily="34" charset="0"/>
              </a:rPr>
              <a:t>International Teams  www.iteams.org </a:t>
            </a:r>
          </a:p>
          <a:p>
            <a:pPr eaLnBrk="1" hangingPunct="1">
              <a:buFont typeface="Lucida Sans" panose="020B0602030504020204" pitchFamily="34" charset="0"/>
              <a:buChar char="¤"/>
            </a:pPr>
            <a:r>
              <a:rPr lang="en-US" altLang="en-US" sz="2400" dirty="0">
                <a:solidFill>
                  <a:schemeClr val="bg1">
                    <a:lumMod val="95000"/>
                  </a:schemeClr>
                </a:solidFill>
                <a:latin typeface="Gill Sans MT" panose="020B0502020104020203" pitchFamily="34" charset="0"/>
              </a:rPr>
              <a:t>Middle East Christian Outreach       				       www.gospelcom.net/meco </a:t>
            </a:r>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57F87F54-39B7-441C-A98E-F9F16FC7731F}"/>
              </a:ext>
            </a:extLst>
          </p:cNvPr>
          <p:cNvSpPr>
            <a:spLocks noGrp="1" noChangeArrowheads="1"/>
          </p:cNvSpPr>
          <p:nvPr>
            <p:ph type="title"/>
          </p:nvPr>
        </p:nvSpPr>
        <p:spPr>
          <a:xfrm>
            <a:off x="2209800" y="152400"/>
            <a:ext cx="8001000" cy="1981200"/>
          </a:xfrm>
        </p:spPr>
        <p:txBody>
          <a:bodyPr/>
          <a:lstStyle/>
          <a:p>
            <a:pPr eaLnBrk="1" hangingPunct="1"/>
            <a:r>
              <a:rPr lang="en-US" altLang="en-US" u="sng">
                <a:latin typeface="Gill Sans MT" panose="020B0502020104020203" pitchFamily="34" charset="0"/>
              </a:rPr>
              <a:t>More</a:t>
            </a:r>
            <a:r>
              <a:rPr lang="en-US" altLang="en-US">
                <a:latin typeface="Gill Sans MT" panose="020B0502020104020203" pitchFamily="34" charset="0"/>
              </a:rPr>
              <a:t> Mission Organizations Eager to Accept African Americans</a:t>
            </a:r>
          </a:p>
        </p:txBody>
      </p:sp>
      <p:sp>
        <p:nvSpPr>
          <p:cNvPr id="147459" name="Rectangle 3">
            <a:extLst>
              <a:ext uri="{FF2B5EF4-FFF2-40B4-BE49-F238E27FC236}">
                <a16:creationId xmlns:a16="http://schemas.microsoft.com/office/drawing/2014/main" id="{A7FA8978-E9C8-411E-8CCA-1217EBDB3A5E}"/>
              </a:ext>
            </a:extLst>
          </p:cNvPr>
          <p:cNvSpPr>
            <a:spLocks noGrp="1" noChangeArrowheads="1"/>
          </p:cNvSpPr>
          <p:nvPr>
            <p:ph idx="1"/>
          </p:nvPr>
        </p:nvSpPr>
        <p:spPr>
          <a:xfrm>
            <a:off x="1066800" y="2514600"/>
            <a:ext cx="10058400" cy="4038600"/>
          </a:xfrm>
        </p:spPr>
        <p:txBody>
          <a:bodyPr/>
          <a:lstStyle/>
          <a:p>
            <a:pPr eaLnBrk="1" hangingPunct="1">
              <a:buFont typeface="Lucida Sans" panose="020B0602030504020204" pitchFamily="34" charset="0"/>
              <a:buChar char="¤"/>
            </a:pPr>
            <a:r>
              <a:rPr lang="en-US" altLang="en-US" dirty="0">
                <a:solidFill>
                  <a:schemeClr val="bg1">
                    <a:lumMod val="95000"/>
                  </a:schemeClr>
                </a:solidFill>
                <a:latin typeface="Gill Sans MT" panose="020B0502020104020203" pitchFamily="34" charset="0"/>
              </a:rPr>
              <a:t>Operation Mobilization        www.om.org </a:t>
            </a:r>
          </a:p>
          <a:p>
            <a:pPr eaLnBrk="1" hangingPunct="1">
              <a:buFont typeface="Lucida Sans" panose="020B0602030504020204" pitchFamily="34" charset="0"/>
              <a:buChar char="¤"/>
            </a:pPr>
            <a:r>
              <a:rPr lang="en-US" altLang="en-US" dirty="0">
                <a:solidFill>
                  <a:schemeClr val="bg1">
                    <a:lumMod val="95000"/>
                  </a:schemeClr>
                </a:solidFill>
                <a:latin typeface="Gill Sans MT" panose="020B0502020104020203" pitchFamily="34" charset="0"/>
              </a:rPr>
              <a:t>SIM (Serving in Mission)       www.sim.org </a:t>
            </a:r>
          </a:p>
          <a:p>
            <a:pPr eaLnBrk="1" hangingPunct="1"/>
            <a:r>
              <a:rPr lang="en-US" altLang="en-US" dirty="0">
                <a:solidFill>
                  <a:schemeClr val="bg1">
                    <a:lumMod val="95000"/>
                  </a:schemeClr>
                </a:solidFill>
                <a:latin typeface="Gill Sans MT" panose="020B0502020104020203" pitchFamily="34" charset="0"/>
              </a:rPr>
              <a:t>TEAM</a:t>
            </a:r>
            <a:r>
              <a:rPr lang="en-US" altLang="en-US" sz="3600" dirty="0">
                <a:solidFill>
                  <a:schemeClr val="bg1">
                    <a:lumMod val="95000"/>
                  </a:schemeClr>
                </a:solidFill>
                <a:latin typeface="Gill Sans MT" panose="020B0502020104020203" pitchFamily="34" charset="0"/>
              </a:rPr>
              <a:t>                    </a:t>
            </a:r>
            <a:r>
              <a:rPr lang="en-US" altLang="en-US" dirty="0">
                <a:solidFill>
                  <a:schemeClr val="bg1">
                    <a:lumMod val="95000"/>
                  </a:schemeClr>
                </a:solidFill>
                <a:latin typeface="Gill Sans MT" panose="020B0502020104020203" pitchFamily="34" charset="0"/>
              </a:rPr>
              <a:t>www.Teamworld.org </a:t>
            </a:r>
          </a:p>
          <a:p>
            <a:pPr eaLnBrk="1" hangingPunct="1">
              <a:buFont typeface="Lucida Sans" panose="020B0602030504020204" pitchFamily="34" charset="0"/>
              <a:buChar char="¤"/>
            </a:pPr>
            <a:r>
              <a:rPr lang="en-US" altLang="en-US" dirty="0">
                <a:solidFill>
                  <a:schemeClr val="bg1">
                    <a:lumMod val="95000"/>
                  </a:schemeClr>
                </a:solidFill>
                <a:latin typeface="Gill Sans MT" panose="020B0502020104020203" pitchFamily="34" charset="0"/>
              </a:rPr>
              <a:t>United World Mission         http://umn.org </a:t>
            </a:r>
          </a:p>
          <a:p>
            <a:pPr eaLnBrk="1" hangingPunct="1">
              <a:buFont typeface="Lucida Sans" panose="020B0602030504020204" pitchFamily="34" charset="0"/>
              <a:buChar char="¤"/>
            </a:pPr>
            <a:r>
              <a:rPr lang="en-US" altLang="en-US" dirty="0">
                <a:solidFill>
                  <a:schemeClr val="bg1">
                    <a:lumMod val="95000"/>
                  </a:schemeClr>
                </a:solidFill>
                <a:latin typeface="Gill Sans MT" panose="020B0502020104020203" pitchFamily="34" charset="0"/>
              </a:rPr>
              <a:t>Wycliffe (Bible translation)  www.wycliffe.org </a:t>
            </a:r>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448709C-DCA1-4B60-B428-CDC80B99D721}"/>
              </a:ext>
            </a:extLst>
          </p:cNvPr>
          <p:cNvSpPr>
            <a:spLocks noGrp="1"/>
          </p:cNvSpPr>
          <p:nvPr>
            <p:ph type="sldNum" sz="quarter" idx="12"/>
          </p:nvPr>
        </p:nvSpPr>
        <p:spPr/>
        <p:txBody>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fld id="{B4BCFBC4-C9E4-4DEA-9A55-9D80E3B7FE5E}" type="slidenum">
              <a:rPr lang="en-US" altLang="en-US" sz="1400">
                <a:latin typeface="Arial" panose="020B0604020202020204" pitchFamily="34" charset="0"/>
              </a:rPr>
              <a:pPr/>
              <a:t>57</a:t>
            </a:fld>
            <a:endParaRPr lang="en-US" altLang="en-US" sz="1400">
              <a:latin typeface="Arial" panose="020B0604020202020204" pitchFamily="34" charset="0"/>
            </a:endParaRPr>
          </a:p>
        </p:txBody>
      </p:sp>
      <p:sp>
        <p:nvSpPr>
          <p:cNvPr id="204802" name="Rectangle 2">
            <a:extLst>
              <a:ext uri="{FF2B5EF4-FFF2-40B4-BE49-F238E27FC236}">
                <a16:creationId xmlns:a16="http://schemas.microsoft.com/office/drawing/2014/main" id="{4CB96DCC-A812-4090-837E-9B7EE3CE651D}"/>
              </a:ext>
            </a:extLst>
          </p:cNvPr>
          <p:cNvSpPr>
            <a:spLocks noGrp="1" noChangeArrowheads="1"/>
          </p:cNvSpPr>
          <p:nvPr>
            <p:ph type="title"/>
          </p:nvPr>
        </p:nvSpPr>
        <p:spPr>
          <a:xfrm>
            <a:off x="1981200" y="292100"/>
            <a:ext cx="8229600" cy="469900"/>
          </a:xfrm>
        </p:spPr>
        <p:txBody>
          <a:bodyPr/>
          <a:lstStyle/>
          <a:p>
            <a:pPr algn="ctr" eaLnBrk="1" hangingPunct="1">
              <a:defRPr/>
            </a:pPr>
            <a:r>
              <a:rPr lang="en-US" b="1" dirty="0">
                <a:solidFill>
                  <a:schemeClr val="tx1"/>
                </a:solidFill>
                <a:latin typeface="Gill Sans MT" pitchFamily="34" charset="0"/>
              </a:rPr>
              <a:t>Short-term Missions</a:t>
            </a:r>
            <a:r>
              <a:rPr lang="en-US" dirty="0">
                <a:solidFill>
                  <a:schemeClr val="tx1"/>
                </a:solidFill>
              </a:rPr>
              <a:t>	</a:t>
            </a:r>
          </a:p>
        </p:txBody>
      </p:sp>
      <p:sp>
        <p:nvSpPr>
          <p:cNvPr id="204803" name="Rectangle 3">
            <a:extLst>
              <a:ext uri="{FF2B5EF4-FFF2-40B4-BE49-F238E27FC236}">
                <a16:creationId xmlns:a16="http://schemas.microsoft.com/office/drawing/2014/main" id="{30518607-D1F6-46AC-AC45-3DE95CCCF7DF}"/>
              </a:ext>
            </a:extLst>
          </p:cNvPr>
          <p:cNvSpPr>
            <a:spLocks noGrp="1" noChangeArrowheads="1"/>
          </p:cNvSpPr>
          <p:nvPr>
            <p:ph type="body" idx="1"/>
          </p:nvPr>
        </p:nvSpPr>
        <p:spPr>
          <a:xfrm>
            <a:off x="1066800" y="1219200"/>
            <a:ext cx="10210800" cy="4800600"/>
          </a:xfrm>
        </p:spPr>
        <p:txBody>
          <a:bodyPr/>
          <a:lstStyle/>
          <a:p>
            <a:pPr eaLnBrk="1" hangingPunct="1">
              <a:defRPr/>
            </a:pPr>
            <a:r>
              <a:rPr lang="en-US" dirty="0">
                <a:latin typeface="Gill Sans MT" pitchFamily="34" charset="0"/>
              </a:rPr>
              <a:t>Each year 400,000 go to mission fields for a few weeks to a few years</a:t>
            </a:r>
            <a:r>
              <a:rPr lang="en-US" baseline="30000" dirty="0">
                <a:latin typeface="Gill Sans MT" pitchFamily="34" charset="0"/>
              </a:rPr>
              <a:t>1</a:t>
            </a:r>
            <a:r>
              <a:rPr lang="en-US" dirty="0">
                <a:latin typeface="Gill Sans MT" pitchFamily="34" charset="0"/>
              </a:rPr>
              <a:t>.</a:t>
            </a:r>
          </a:p>
          <a:p>
            <a:pPr eaLnBrk="1" hangingPunct="1">
              <a:defRPr/>
            </a:pPr>
            <a:r>
              <a:rPr lang="en-US" dirty="0">
                <a:latin typeface="Gill Sans MT" pitchFamily="34" charset="0"/>
              </a:rPr>
              <a:t>Some Short-term Opportunities:</a:t>
            </a:r>
          </a:p>
          <a:p>
            <a:pPr eaLnBrk="1" hangingPunct="1">
              <a:defRPr/>
            </a:pPr>
            <a:r>
              <a:rPr lang="en-US" dirty="0">
                <a:latin typeface="Gill Sans MT" pitchFamily="34" charset="0"/>
              </a:rPr>
              <a:t>-- Reconciliation Ministries Network, Inc.</a:t>
            </a:r>
            <a:br>
              <a:rPr lang="en-US" dirty="0">
                <a:latin typeface="Gill Sans MT" pitchFamily="34" charset="0"/>
              </a:rPr>
            </a:br>
            <a:r>
              <a:rPr lang="en-US" sz="2400" dirty="0">
                <a:latin typeface="Gill Sans MT" pitchFamily="34" charset="0"/>
              </a:rPr>
              <a:t>https://www.rmni.org/global-and-short-term-missions.html</a:t>
            </a:r>
          </a:p>
          <a:p>
            <a:pPr lvl="1" eaLnBrk="1" hangingPunct="1">
              <a:defRPr/>
            </a:pPr>
            <a:r>
              <a:rPr lang="en-US" dirty="0">
                <a:latin typeface="Gill Sans MT" pitchFamily="34" charset="0"/>
              </a:rPr>
              <a:t>SIM 			   </a:t>
            </a:r>
            <a:r>
              <a:rPr lang="en-US" sz="2400" dirty="0">
                <a:latin typeface="Gill Sans MT" pitchFamily="34" charset="0"/>
              </a:rPr>
              <a:t>www.sim.org/short-term.asp </a:t>
            </a:r>
          </a:p>
          <a:p>
            <a:pPr lvl="1" eaLnBrk="1" hangingPunct="1">
              <a:defRPr/>
            </a:pPr>
            <a:r>
              <a:rPr lang="en-US" dirty="0">
                <a:latin typeface="Gill Sans MT" pitchFamily="34" charset="0"/>
              </a:rPr>
              <a:t>Southern Baptists                     </a:t>
            </a:r>
            <a:r>
              <a:rPr lang="en-US" sz="2400" dirty="0">
                <a:latin typeface="Gill Sans MT" pitchFamily="34" charset="0"/>
              </a:rPr>
              <a:t>www.imb.org/vim </a:t>
            </a:r>
          </a:p>
          <a:p>
            <a:pPr lvl="1" eaLnBrk="1" hangingPunct="1">
              <a:defRPr/>
            </a:pPr>
            <a:r>
              <a:rPr lang="en-US" dirty="0">
                <a:latin typeface="Gill Sans MT" pitchFamily="34" charset="0"/>
              </a:rPr>
              <a:t>TEAM              </a:t>
            </a:r>
            <a:r>
              <a:rPr lang="en-US" sz="2400" dirty="0">
                <a:latin typeface="Gill Sans MT" pitchFamily="34" charset="0"/>
              </a:rPr>
              <a:t>www.teamworld.org/opportunities </a:t>
            </a:r>
            <a:endParaRPr lang="en-US" sz="2400" dirty="0"/>
          </a:p>
        </p:txBody>
      </p:sp>
      <p:sp>
        <p:nvSpPr>
          <p:cNvPr id="148485" name="Text Box 5">
            <a:extLst>
              <a:ext uri="{FF2B5EF4-FFF2-40B4-BE49-F238E27FC236}">
                <a16:creationId xmlns:a16="http://schemas.microsoft.com/office/drawing/2014/main" id="{8A7832C9-3069-4553-8252-6F97AA76161D}"/>
              </a:ext>
            </a:extLst>
          </p:cNvPr>
          <p:cNvSpPr txBox="1">
            <a:spLocks noChangeArrowheads="1"/>
          </p:cNvSpPr>
          <p:nvPr/>
        </p:nvSpPr>
        <p:spPr bwMode="auto">
          <a:xfrm>
            <a:off x="2133600" y="64008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pPr>
            <a:endParaRPr lang="en-US" altLang="en-US">
              <a:latin typeface="Times New Roman" panose="02020603050405020304" pitchFamily="18" charset="0"/>
            </a:endParaRPr>
          </a:p>
        </p:txBody>
      </p:sp>
      <p:sp>
        <p:nvSpPr>
          <p:cNvPr id="148486" name="Text Box 6">
            <a:extLst>
              <a:ext uri="{FF2B5EF4-FFF2-40B4-BE49-F238E27FC236}">
                <a16:creationId xmlns:a16="http://schemas.microsoft.com/office/drawing/2014/main" id="{C5BADBA5-D161-4796-8C6C-74CBD0719337}"/>
              </a:ext>
            </a:extLst>
          </p:cNvPr>
          <p:cNvSpPr txBox="1">
            <a:spLocks noChangeArrowheads="1"/>
          </p:cNvSpPr>
          <p:nvPr/>
        </p:nvSpPr>
        <p:spPr bwMode="auto">
          <a:xfrm>
            <a:off x="1828800" y="6553200"/>
            <a:ext cx="8610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ill Sans MT" panose="020B0502020104020203" pitchFamily="34" charset="0"/>
              </a:defRPr>
            </a:lvl1pPr>
            <a:lvl2pPr marL="742950" indent="-285750">
              <a:defRPr sz="2400">
                <a:solidFill>
                  <a:schemeClr val="tx1"/>
                </a:solidFill>
                <a:latin typeface="Gill Sans MT" panose="020B0502020104020203" pitchFamily="34" charset="0"/>
              </a:defRPr>
            </a:lvl2pPr>
            <a:lvl3pPr marL="1143000" indent="-228600">
              <a:defRPr sz="2400">
                <a:solidFill>
                  <a:schemeClr val="tx1"/>
                </a:solidFill>
                <a:latin typeface="Gill Sans MT" panose="020B0502020104020203" pitchFamily="34" charset="0"/>
              </a:defRPr>
            </a:lvl3pPr>
            <a:lvl4pPr marL="1600200" indent="-228600">
              <a:defRPr sz="2400">
                <a:solidFill>
                  <a:schemeClr val="tx1"/>
                </a:solidFill>
                <a:latin typeface="Gill Sans MT" panose="020B0502020104020203" pitchFamily="34" charset="0"/>
              </a:defRPr>
            </a:lvl4pPr>
            <a:lvl5pPr marL="2057400" indent="-228600">
              <a:defRPr sz="2400">
                <a:solidFill>
                  <a:schemeClr val="tx1"/>
                </a:solidFill>
                <a:latin typeface="Gill Sans MT" panose="020B0502020104020203" pitchFamily="34" charset="0"/>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defRPr>
            </a:lvl9pPr>
          </a:lstStyle>
          <a:p>
            <a:pPr>
              <a:spcBef>
                <a:spcPct val="50000"/>
              </a:spcBef>
            </a:pPr>
            <a:r>
              <a:rPr lang="en-US" altLang="en-US" sz="1200"/>
              <a:t>1 Barrett and Johnson, </a:t>
            </a:r>
            <a:r>
              <a:rPr lang="en-US" altLang="en-US" sz="1200" i="1"/>
              <a:t>World Christian Trends</a:t>
            </a:r>
            <a:r>
              <a:rPr lang="en-US" altLang="en-US" sz="1200"/>
              <a:t>, </a:t>
            </a:r>
            <a:r>
              <a:rPr lang="en-US" altLang="en-US" sz="1200" i="1"/>
              <a:t>AD 30-AD 2200</a:t>
            </a:r>
            <a:r>
              <a:rPr lang="en-US" altLang="en-US" sz="1200"/>
              <a:t>, c. 2001, p. 40.   NOTE: RMNI CANNOT ENDORSE ALL TRIPS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fade">
                                      <p:cBhvr>
                                        <p:cTn id="7" dur="2000"/>
                                        <p:tgtEl>
                                          <p:spTgt spid="204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03">
                                            <p:txEl>
                                              <p:pRg st="0" end="0"/>
                                            </p:txEl>
                                          </p:spTgt>
                                        </p:tgtEl>
                                        <p:attrNameLst>
                                          <p:attrName>style.visibility</p:attrName>
                                        </p:attrNameLst>
                                      </p:cBhvr>
                                      <p:to>
                                        <p:strVal val="visible"/>
                                      </p:to>
                                    </p:set>
                                    <p:animEffect transition="in" filter="fade">
                                      <p:cBhvr>
                                        <p:cTn id="12" dur="2000"/>
                                        <p:tgtEl>
                                          <p:spTgt spid="20480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03">
                                            <p:txEl>
                                              <p:pRg st="1" end="1"/>
                                            </p:txEl>
                                          </p:spTgt>
                                        </p:tgtEl>
                                        <p:attrNameLst>
                                          <p:attrName>style.visibility</p:attrName>
                                        </p:attrNameLst>
                                      </p:cBhvr>
                                      <p:to>
                                        <p:strVal val="visible"/>
                                      </p:to>
                                    </p:set>
                                    <p:animEffect transition="in" filter="fade">
                                      <p:cBhvr>
                                        <p:cTn id="17" dur="2000"/>
                                        <p:tgtEl>
                                          <p:spTgt spid="20480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803">
                                            <p:txEl>
                                              <p:pRg st="2" end="2"/>
                                            </p:txEl>
                                          </p:spTgt>
                                        </p:tgtEl>
                                        <p:attrNameLst>
                                          <p:attrName>style.visibility</p:attrName>
                                        </p:attrNameLst>
                                      </p:cBhvr>
                                      <p:to>
                                        <p:strVal val="visible"/>
                                      </p:to>
                                    </p:set>
                                    <p:animEffect transition="in" filter="fade">
                                      <p:cBhvr>
                                        <p:cTn id="22" dur="2000"/>
                                        <p:tgtEl>
                                          <p:spTgt spid="204803">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4803">
                                            <p:txEl>
                                              <p:pRg st="3" end="3"/>
                                            </p:txEl>
                                          </p:spTgt>
                                        </p:tgtEl>
                                        <p:attrNameLst>
                                          <p:attrName>style.visibility</p:attrName>
                                        </p:attrNameLst>
                                      </p:cBhvr>
                                      <p:to>
                                        <p:strVal val="visible"/>
                                      </p:to>
                                    </p:set>
                                    <p:animEffect transition="in" filter="fade">
                                      <p:cBhvr>
                                        <p:cTn id="25" dur="2000"/>
                                        <p:tgtEl>
                                          <p:spTgt spid="204803">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4803">
                                            <p:txEl>
                                              <p:pRg st="4" end="4"/>
                                            </p:txEl>
                                          </p:spTgt>
                                        </p:tgtEl>
                                        <p:attrNameLst>
                                          <p:attrName>style.visibility</p:attrName>
                                        </p:attrNameLst>
                                      </p:cBhvr>
                                      <p:to>
                                        <p:strVal val="visible"/>
                                      </p:to>
                                    </p:set>
                                    <p:animEffect transition="in" filter="fade">
                                      <p:cBhvr>
                                        <p:cTn id="28" dur="2000"/>
                                        <p:tgtEl>
                                          <p:spTgt spid="20480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4803">
                                            <p:txEl>
                                              <p:pRg st="5" end="5"/>
                                            </p:txEl>
                                          </p:spTgt>
                                        </p:tgtEl>
                                        <p:attrNameLst>
                                          <p:attrName>style.visibility</p:attrName>
                                        </p:attrNameLst>
                                      </p:cBhvr>
                                      <p:to>
                                        <p:strVal val="visible"/>
                                      </p:to>
                                    </p:set>
                                    <p:animEffect transition="in" filter="fade">
                                      <p:cBhvr>
                                        <p:cTn id="31" dur="2000"/>
                                        <p:tgtEl>
                                          <p:spTgt spid="2048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P spid="20480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4">
            <a:extLst>
              <a:ext uri="{FF2B5EF4-FFF2-40B4-BE49-F238E27FC236}">
                <a16:creationId xmlns:a16="http://schemas.microsoft.com/office/drawing/2014/main" id="{9B9A9C7E-C710-4F11-A1A9-44F43FC11960}"/>
              </a:ext>
            </a:extLst>
          </p:cNvPr>
          <p:cNvSpPr>
            <a:spLocks noGrp="1" noChangeArrowheads="1"/>
          </p:cNvSpPr>
          <p:nvPr>
            <p:ph type="subTitle" idx="1"/>
          </p:nvPr>
        </p:nvSpPr>
        <p:spPr>
          <a:xfrm>
            <a:off x="1941514" y="4572000"/>
            <a:ext cx="8308975" cy="1295400"/>
          </a:xfrm>
        </p:spPr>
        <p:txBody>
          <a:bodyPr/>
          <a:lstStyle/>
          <a:p>
            <a:pPr eaLnBrk="1" hangingPunct="1"/>
            <a:r>
              <a:rPr lang="en-US" altLang="en-US" dirty="0"/>
              <a:t>Please visit www.RMNI.org  for the latest information on short-term mission trips to countries </a:t>
            </a:r>
            <a:br>
              <a:rPr lang="en-US" altLang="en-US" dirty="0"/>
            </a:br>
            <a:r>
              <a:rPr lang="en-US" altLang="en-US" dirty="0"/>
              <a:t>such as Uganda and South Sudan</a:t>
            </a:r>
            <a:endParaRPr lang="en-US" altLang="en-US" dirty="0">
              <a:latin typeface="LocatorDisplay Medium" pitchFamily="2" charset="0"/>
            </a:endParaRPr>
          </a:p>
        </p:txBody>
      </p:sp>
      <p:sp>
        <p:nvSpPr>
          <p:cNvPr id="149507" name="Rectangle 5">
            <a:extLst>
              <a:ext uri="{FF2B5EF4-FFF2-40B4-BE49-F238E27FC236}">
                <a16:creationId xmlns:a16="http://schemas.microsoft.com/office/drawing/2014/main" id="{43384E05-5BC3-4BA3-B05A-5ECBFDB039FE}"/>
              </a:ext>
            </a:extLst>
          </p:cNvPr>
          <p:cNvSpPr>
            <a:spLocks noGrp="1" noChangeArrowheads="1"/>
          </p:cNvSpPr>
          <p:nvPr>
            <p:ph type="ctrTitle"/>
          </p:nvPr>
        </p:nvSpPr>
        <p:spPr/>
        <p:txBody>
          <a:bodyPr/>
          <a:lstStyle/>
          <a:p>
            <a:pPr eaLnBrk="1" hangingPunct="1"/>
            <a:r>
              <a:rPr lang="en-US" altLang="en-US"/>
              <a:t>Mission Trips</a:t>
            </a:r>
          </a:p>
        </p:txBody>
      </p:sp>
    </p:spTree>
  </p:cSld>
  <p:clrMapOvr>
    <a:masterClrMapping/>
  </p:clrMapOvr>
  <p:transition advTm="3385"/>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DA7E3DE8-F33D-45B1-94F0-78BE2A72BE15}"/>
              </a:ext>
            </a:extLst>
          </p:cNvPr>
          <p:cNvSpPr>
            <a:spLocks noGrp="1" noChangeArrowheads="1"/>
          </p:cNvSpPr>
          <p:nvPr>
            <p:ph type="ctrTitle"/>
          </p:nvPr>
        </p:nvSpPr>
        <p:spPr>
          <a:xfrm>
            <a:off x="1066800" y="5334000"/>
            <a:ext cx="10058400" cy="1524000"/>
          </a:xfrm>
        </p:spPr>
        <p:txBody>
          <a:bodyPr/>
          <a:lstStyle/>
          <a:p>
            <a:pPr eaLnBrk="1" hangingPunct="1"/>
            <a:r>
              <a:rPr lang="en-US" altLang="en-US" sz="4800" dirty="0"/>
              <a:t>Please pray for 5,000 African American missionaries</a:t>
            </a:r>
          </a:p>
        </p:txBody>
      </p:sp>
      <p:sp>
        <p:nvSpPr>
          <p:cNvPr id="91139" name="Rectangle 3">
            <a:extLst>
              <a:ext uri="{FF2B5EF4-FFF2-40B4-BE49-F238E27FC236}">
                <a16:creationId xmlns:a16="http://schemas.microsoft.com/office/drawing/2014/main" id="{D79F56A5-D63E-4CD4-BCE9-3C6A2510A304}"/>
              </a:ext>
            </a:extLst>
          </p:cNvPr>
          <p:cNvSpPr>
            <a:spLocks noGrp="1" noChangeArrowheads="1"/>
          </p:cNvSpPr>
          <p:nvPr>
            <p:ph type="subTitle" idx="1"/>
          </p:nvPr>
        </p:nvSpPr>
        <p:spPr>
          <a:xfrm>
            <a:off x="5105400" y="0"/>
            <a:ext cx="5562600" cy="1066800"/>
          </a:xfrm>
          <a:solidFill>
            <a:schemeClr val="tx1"/>
          </a:solidFill>
        </p:spPr>
        <p:txBody>
          <a:bodyPr/>
          <a:lstStyle/>
          <a:p>
            <a:pPr eaLnBrk="1" hangingPunct="1">
              <a:lnSpc>
                <a:spcPct val="90000"/>
              </a:lnSpc>
            </a:pPr>
            <a:r>
              <a:rPr lang="en-US" altLang="en-US" sz="2400" dirty="0">
                <a:cs typeface="Arial" panose="020B0604020202020204" pitchFamily="34" charset="0"/>
              </a:rPr>
              <a:t>RMNi.org</a:t>
            </a:r>
          </a:p>
          <a:p>
            <a:pPr algn="r" eaLnBrk="1" hangingPunct="1">
              <a:lnSpc>
                <a:spcPct val="90000"/>
              </a:lnSpc>
            </a:pPr>
            <a:r>
              <a:rPr lang="en-US" altLang="en-US" sz="2400" dirty="0">
                <a:cs typeface="Arial" panose="020B0604020202020204" pitchFamily="34" charset="0"/>
              </a:rPr>
              <a:t>Jim Sutherland, PhD, Director</a:t>
            </a:r>
          </a:p>
        </p:txBody>
      </p:sp>
      <p:pic>
        <p:nvPicPr>
          <p:cNvPr id="3" name="Picture 2">
            <a:extLst>
              <a:ext uri="{FF2B5EF4-FFF2-40B4-BE49-F238E27FC236}">
                <a16:creationId xmlns:a16="http://schemas.microsoft.com/office/drawing/2014/main" id="{BE2FC70D-C7AC-4DD0-A4EC-A7D29D8AF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76200"/>
            <a:ext cx="914400" cy="914400"/>
          </a:xfrm>
          <a:prstGeom prst="rect">
            <a:avLst/>
          </a:prstGeom>
        </p:spPr>
      </p:pic>
    </p:spTree>
    <p:extLst>
      <p:ext uri="{BB962C8B-B14F-4D97-AF65-F5344CB8AC3E}">
        <p14:creationId xmlns:p14="http://schemas.microsoft.com/office/powerpoint/2010/main" val="968592882"/>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468AA8B-F58B-40C4-8F64-294272217B65}"/>
              </a:ext>
            </a:extLst>
          </p:cNvPr>
          <p:cNvSpPr>
            <a:spLocks noGrp="1" noChangeArrowheads="1"/>
          </p:cNvSpPr>
          <p:nvPr>
            <p:ph type="title"/>
          </p:nvPr>
        </p:nvSpPr>
        <p:spPr>
          <a:xfrm>
            <a:off x="1905000" y="228600"/>
            <a:ext cx="8610600" cy="1371600"/>
          </a:xfrm>
        </p:spPr>
        <p:txBody>
          <a:bodyPr/>
          <a:lstStyle/>
          <a:p>
            <a:pPr eaLnBrk="1" hangingPunct="1"/>
            <a:r>
              <a:rPr lang="en-US" altLang="en-US">
                <a:solidFill>
                  <a:srgbClr val="FF0000"/>
                </a:solidFill>
              </a:rPr>
              <a:t>MISSION is Doing Jesus’ Work Cross-culturally</a:t>
            </a:r>
          </a:p>
        </p:txBody>
      </p:sp>
      <p:sp>
        <p:nvSpPr>
          <p:cNvPr id="48132" name="Rectangle 3">
            <a:extLst>
              <a:ext uri="{FF2B5EF4-FFF2-40B4-BE49-F238E27FC236}">
                <a16:creationId xmlns:a16="http://schemas.microsoft.com/office/drawing/2014/main" id="{13359634-D42B-4872-B02D-514AF838CF1D}"/>
              </a:ext>
            </a:extLst>
          </p:cNvPr>
          <p:cNvSpPr>
            <a:spLocks noGrp="1" noChangeArrowheads="1"/>
          </p:cNvSpPr>
          <p:nvPr>
            <p:ph type="body" idx="1"/>
          </p:nvPr>
        </p:nvSpPr>
        <p:spPr>
          <a:xfrm>
            <a:off x="2057400" y="2209800"/>
            <a:ext cx="8077200" cy="4419600"/>
          </a:xfrm>
        </p:spPr>
        <p:txBody>
          <a:bodyPr/>
          <a:lstStyle/>
          <a:p>
            <a:pPr eaLnBrk="1" hangingPunct="1">
              <a:lnSpc>
                <a:spcPct val="90000"/>
              </a:lnSpc>
            </a:pPr>
            <a:r>
              <a:rPr lang="en-US" altLang="en-US"/>
              <a:t>More generally, mission is continuing to do Jesus’ work.</a:t>
            </a:r>
          </a:p>
          <a:p>
            <a:pPr lvl="1" eaLnBrk="1" hangingPunct="1">
              <a:lnSpc>
                <a:spcPct val="90000"/>
              </a:lnSpc>
            </a:pPr>
            <a:r>
              <a:rPr lang="en-US" altLang="en-US"/>
              <a:t>“As the Father has sent me, I am </a:t>
            </a:r>
            <a:r>
              <a:rPr lang="en-US" altLang="en-US" u="sng"/>
              <a:t>sending you</a:t>
            </a:r>
            <a:r>
              <a:rPr lang="en-US" altLang="en-US"/>
              <a:t>.”--John 20:21 (out of our comfort).</a:t>
            </a:r>
          </a:p>
          <a:p>
            <a:pPr lvl="1" eaLnBrk="1" hangingPunct="1">
              <a:lnSpc>
                <a:spcPct val="90000"/>
              </a:lnSpc>
            </a:pPr>
            <a:r>
              <a:rPr lang="en-US" altLang="en-US"/>
              <a:t>“The Son of Man came to seek and to save what was lost.”—Luke 19:10</a:t>
            </a:r>
          </a:p>
          <a:p>
            <a:pPr lvl="1" eaLnBrk="1" hangingPunct="1">
              <a:lnSpc>
                <a:spcPct val="90000"/>
              </a:lnSpc>
            </a:pPr>
            <a:r>
              <a:rPr lang="en-US" altLang="en-US"/>
              <a:t>To destroy the Devil’s work—1 John 3:8</a:t>
            </a:r>
          </a:p>
          <a:p>
            <a:pPr lvl="1" eaLnBrk="1" hangingPunct="1">
              <a:lnSpc>
                <a:spcPct val="90000"/>
              </a:lnSpc>
            </a:pPr>
            <a:r>
              <a:rPr lang="en-US" altLang="en-US"/>
              <a:t>“preach Good News to the poor…free the prisoners…release the oppressed”—Luke 4:18</a:t>
            </a:r>
            <a:endParaRPr lang="en-US" altLang="en-US" u="sng"/>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2">
                                            <p:txEl>
                                              <p:pRg st="1" end="1"/>
                                            </p:txEl>
                                          </p:spTgt>
                                        </p:tgtEl>
                                        <p:attrNameLst>
                                          <p:attrName>style.visibility</p:attrName>
                                        </p:attrNameLst>
                                      </p:cBhvr>
                                      <p:to>
                                        <p:strVal val="visible"/>
                                      </p:to>
                                    </p:set>
                                    <p:animEffect transition="in" filter="dissolve">
                                      <p:cBhvr>
                                        <p:cTn id="7" dur="500"/>
                                        <p:tgtEl>
                                          <p:spTgt spid="4813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8132">
                                            <p:txEl>
                                              <p:pRg st="2" end="2"/>
                                            </p:txEl>
                                          </p:spTgt>
                                        </p:tgtEl>
                                        <p:attrNameLst>
                                          <p:attrName>style.visibility</p:attrName>
                                        </p:attrNameLst>
                                      </p:cBhvr>
                                      <p:to>
                                        <p:strVal val="visible"/>
                                      </p:to>
                                    </p:set>
                                    <p:anim calcmode="lin" valueType="num">
                                      <p:cBhvr additive="base">
                                        <p:cTn id="12" dur="500" fill="hold"/>
                                        <p:tgtEl>
                                          <p:spTgt spid="4813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81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8132">
                                            <p:txEl>
                                              <p:pRg st="3" end="3"/>
                                            </p:txEl>
                                          </p:spTgt>
                                        </p:tgtEl>
                                        <p:attrNameLst>
                                          <p:attrName>style.visibility</p:attrName>
                                        </p:attrNameLst>
                                      </p:cBhvr>
                                      <p:to>
                                        <p:strVal val="visible"/>
                                      </p:to>
                                    </p:set>
                                    <p:anim calcmode="lin" valueType="num">
                                      <p:cBhvr additive="base">
                                        <p:cTn id="18" dur="500" fill="hold"/>
                                        <p:tgtEl>
                                          <p:spTgt spid="48132">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81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48132">
                                            <p:txEl>
                                              <p:pRg st="4" end="4"/>
                                            </p:txEl>
                                          </p:spTgt>
                                        </p:tgtEl>
                                        <p:attrNameLst>
                                          <p:attrName>style.visibility</p:attrName>
                                        </p:attrNameLst>
                                      </p:cBhvr>
                                      <p:to>
                                        <p:strVal val="visible"/>
                                      </p:to>
                                    </p:set>
                                    <p:anim calcmode="lin" valueType="num">
                                      <p:cBhvr additive="base">
                                        <p:cTn id="24" dur="500" fill="hold"/>
                                        <p:tgtEl>
                                          <p:spTgt spid="48132">
                                            <p:txEl>
                                              <p:pRg st="4" end="4"/>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813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69F8491F-2C5A-47ED-9B68-3F4B6B3D4635}"/>
              </a:ext>
            </a:extLst>
          </p:cNvPr>
          <p:cNvSpPr>
            <a:spLocks noGrp="1" noChangeArrowheads="1"/>
          </p:cNvSpPr>
          <p:nvPr>
            <p:ph type="title"/>
          </p:nvPr>
        </p:nvSpPr>
        <p:spPr>
          <a:xfrm>
            <a:off x="3429000" y="0"/>
            <a:ext cx="7239000" cy="1219200"/>
          </a:xfrm>
        </p:spPr>
        <p:txBody>
          <a:bodyPr/>
          <a:lstStyle/>
          <a:p>
            <a:r>
              <a:rPr lang="en-US" altLang="en-US" sz="4000"/>
              <a:t> Who is a Christian missionary (narrow definition)?</a:t>
            </a:r>
          </a:p>
        </p:txBody>
      </p:sp>
      <p:sp>
        <p:nvSpPr>
          <p:cNvPr id="49155" name="Rectangle 3">
            <a:extLst>
              <a:ext uri="{FF2B5EF4-FFF2-40B4-BE49-F238E27FC236}">
                <a16:creationId xmlns:a16="http://schemas.microsoft.com/office/drawing/2014/main" id="{34CDC5E9-87F7-47BD-A092-43EA75E636B2}"/>
              </a:ext>
            </a:extLst>
          </p:cNvPr>
          <p:cNvSpPr>
            <a:spLocks noGrp="1" noChangeArrowheads="1"/>
          </p:cNvSpPr>
          <p:nvPr>
            <p:ph type="body" idx="1"/>
          </p:nvPr>
        </p:nvSpPr>
        <p:spPr>
          <a:xfrm>
            <a:off x="2095500" y="1752600"/>
            <a:ext cx="8001000" cy="4648200"/>
          </a:xfrm>
        </p:spPr>
        <p:txBody>
          <a:bodyPr/>
          <a:lstStyle/>
          <a:p>
            <a:r>
              <a:rPr lang="en-US" altLang="en-US" dirty="0"/>
              <a:t>A Christian missionary is God’s ambassador bringing the message of salvation in Christ alone to another people, so that members will have the </a:t>
            </a:r>
            <a:r>
              <a:rPr lang="en-US" altLang="en-US" u="sng" dirty="0"/>
              <a:t>opportunity</a:t>
            </a:r>
            <a:r>
              <a:rPr lang="en-US" altLang="en-US" dirty="0"/>
              <a:t> to be born from above.</a:t>
            </a:r>
          </a:p>
          <a:p>
            <a:pPr lvl="1"/>
            <a:r>
              <a:rPr lang="en-US" altLang="en-US" dirty="0"/>
              <a:t>John 3:3</a:t>
            </a:r>
            <a:r>
              <a:rPr lang="en-US" altLang="en-US" b="1" dirty="0"/>
              <a:t> </a:t>
            </a:r>
            <a:r>
              <a:rPr lang="en-US" altLang="en-US" dirty="0"/>
              <a:t>  In reply Jesus declared, "I tell you the truth, no one can see the kingdom of God unless he is born again." </a:t>
            </a:r>
          </a:p>
          <a:p>
            <a:pPr lvl="1"/>
            <a:r>
              <a:rPr lang="en-US" altLang="en-US" dirty="0"/>
              <a:t>This is a narrow definition of classic mission. Certainly Christian support personnel and those in mercy ministries in cross-cultural ministries are missionaries.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55">
                                            <p:txEl>
                                              <p:pRg st="1" end="1"/>
                                            </p:txEl>
                                          </p:spTgt>
                                        </p:tgtEl>
                                        <p:attrNameLst>
                                          <p:attrName>style.visibility</p:attrName>
                                        </p:attrNameLst>
                                      </p:cBhvr>
                                      <p:to>
                                        <p:strVal val="visible"/>
                                      </p:to>
                                    </p:set>
                                    <p:animEffect transition="in" filter="dissolve">
                                      <p:cBhvr>
                                        <p:cTn id="7" dur="500"/>
                                        <p:tgtEl>
                                          <p:spTgt spid="4915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Effect transition="in" filter="diamond(in)">
                                      <p:cBhvr>
                                        <p:cTn id="12" dur="20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F3095653-70E4-4F64-8014-2EBD2C972C52}"/>
              </a:ext>
            </a:extLst>
          </p:cNvPr>
          <p:cNvSpPr>
            <a:spLocks noGrp="1" noChangeArrowheads="1"/>
          </p:cNvSpPr>
          <p:nvPr>
            <p:ph type="title"/>
          </p:nvPr>
        </p:nvSpPr>
        <p:spPr>
          <a:xfrm>
            <a:off x="1981200" y="0"/>
            <a:ext cx="8686800" cy="914400"/>
          </a:xfrm>
        </p:spPr>
        <p:txBody>
          <a:bodyPr/>
          <a:lstStyle/>
          <a:p>
            <a:pPr>
              <a:defRPr/>
            </a:pPr>
            <a:r>
              <a:rPr lang="en-US" sz="4000"/>
              <a:t>Distinguishing Traits of a Missionary</a:t>
            </a:r>
          </a:p>
        </p:txBody>
      </p:sp>
      <p:sp>
        <p:nvSpPr>
          <p:cNvPr id="50179" name="Rectangle 3">
            <a:extLst>
              <a:ext uri="{FF2B5EF4-FFF2-40B4-BE49-F238E27FC236}">
                <a16:creationId xmlns:a16="http://schemas.microsoft.com/office/drawing/2014/main" id="{D335CA7E-E84C-4FF2-86C9-A9A66E5D7CAC}"/>
              </a:ext>
            </a:extLst>
          </p:cNvPr>
          <p:cNvSpPr>
            <a:spLocks noGrp="1" noChangeArrowheads="1"/>
          </p:cNvSpPr>
          <p:nvPr>
            <p:ph type="body" idx="1"/>
          </p:nvPr>
        </p:nvSpPr>
        <p:spPr>
          <a:xfrm>
            <a:off x="1752600" y="1447800"/>
            <a:ext cx="8763000" cy="5105400"/>
          </a:xfrm>
        </p:spPr>
        <p:txBody>
          <a:bodyPr/>
          <a:lstStyle/>
          <a:p>
            <a:pPr>
              <a:lnSpc>
                <a:spcPct val="90000"/>
              </a:lnSpc>
            </a:pPr>
            <a:r>
              <a:rPr lang="en-US" altLang="en-US"/>
              <a:t>A missionary is sent by God on a task.  The word “missionary” is the Latin equivalent of the Greek “apostle,” or “</a:t>
            </a:r>
            <a:r>
              <a:rPr lang="en-US" altLang="en-US" u="sng"/>
              <a:t>sent</a:t>
            </a:r>
            <a:r>
              <a:rPr lang="en-US" altLang="en-US"/>
              <a:t> one.”</a:t>
            </a:r>
          </a:p>
          <a:p>
            <a:pPr>
              <a:lnSpc>
                <a:spcPct val="90000"/>
              </a:lnSpc>
            </a:pPr>
            <a:r>
              <a:rPr lang="en-US" altLang="en-US"/>
              <a:t>A missionary usually goes to a </a:t>
            </a:r>
            <a:r>
              <a:rPr lang="en-US" altLang="en-US" i="1"/>
              <a:t>different </a:t>
            </a:r>
            <a:r>
              <a:rPr lang="en-US" altLang="en-US"/>
              <a:t>culture and ethnic group.  Paul went to Gentiles and Peter to Jews (Gal. 2:8).</a:t>
            </a:r>
          </a:p>
          <a:p>
            <a:pPr lvl="1">
              <a:lnSpc>
                <a:spcPct val="90000"/>
              </a:lnSpc>
            </a:pPr>
            <a:r>
              <a:rPr lang="en-US" altLang="en-US"/>
              <a:t>This distinguishes them from “witnesses,” the work of every Christian, and from local evangelists.</a:t>
            </a:r>
          </a:p>
          <a:p>
            <a:pPr>
              <a:lnSpc>
                <a:spcPct val="90000"/>
              </a:lnSpc>
            </a:pPr>
            <a:r>
              <a:rPr lang="en-US" altLang="en-US"/>
              <a:t>Missionaries are sent by God, through the Spirit, usually by local churches (Acts 13:3).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7" dur="500"/>
                                        <p:tgtEl>
                                          <p:spTgt spid="5017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50179">
                                            <p:txEl>
                                              <p:pRg st="2" end="2"/>
                                            </p:txEl>
                                          </p:spTgt>
                                        </p:tgtEl>
                                        <p:attrNameLst>
                                          <p:attrName>style.visibility</p:attrName>
                                        </p:attrNameLst>
                                      </p:cBhvr>
                                      <p:to>
                                        <p:strVal val="visible"/>
                                      </p:to>
                                    </p:set>
                                    <p:anim calcmode="lin" valueType="num">
                                      <p:cBhvr additive="base">
                                        <p:cTn id="12"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nodeType="clickEffect">
                                  <p:stCondLst>
                                    <p:cond delay="0"/>
                                  </p:stCondLst>
                                  <p:childTnLst>
                                    <p:set>
                                      <p:cBhvr>
                                        <p:cTn id="17" dur="1" fill="hold">
                                          <p:stCondLst>
                                            <p:cond delay="0"/>
                                          </p:stCondLst>
                                        </p:cTn>
                                        <p:tgtEl>
                                          <p:spTgt spid="50179">
                                            <p:txEl>
                                              <p:pRg st="3" end="3"/>
                                            </p:txEl>
                                          </p:spTgt>
                                        </p:tgtEl>
                                        <p:attrNameLst>
                                          <p:attrName>style.visibility</p:attrName>
                                        </p:attrNameLst>
                                      </p:cBhvr>
                                      <p:to>
                                        <p:strVal val="visible"/>
                                      </p:to>
                                    </p:set>
                                    <p:animEffect transition="in" filter="plus(in)">
                                      <p:cBhvr>
                                        <p:cTn id="18" dur="20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40FDEE9E-FCD0-4389-B4B5-FB7BBFE2415D}"/>
              </a:ext>
            </a:extLst>
          </p:cNvPr>
          <p:cNvSpPr>
            <a:spLocks noGrp="1" noChangeArrowheads="1"/>
          </p:cNvSpPr>
          <p:nvPr>
            <p:ph type="title"/>
          </p:nvPr>
        </p:nvSpPr>
        <p:spPr>
          <a:xfrm>
            <a:off x="2819400" y="228600"/>
            <a:ext cx="7620000" cy="685800"/>
          </a:xfrm>
        </p:spPr>
        <p:txBody>
          <a:bodyPr/>
          <a:lstStyle/>
          <a:p>
            <a:pPr>
              <a:defRPr/>
            </a:pPr>
            <a:r>
              <a:rPr lang="en-US" sz="4000"/>
              <a:t>Missionaries are Called by God</a:t>
            </a:r>
          </a:p>
        </p:txBody>
      </p:sp>
      <p:sp>
        <p:nvSpPr>
          <p:cNvPr id="51203" name="Rectangle 3">
            <a:extLst>
              <a:ext uri="{FF2B5EF4-FFF2-40B4-BE49-F238E27FC236}">
                <a16:creationId xmlns:a16="http://schemas.microsoft.com/office/drawing/2014/main" id="{0023132A-847F-4A78-BE25-CBBCFF5EF963}"/>
              </a:ext>
            </a:extLst>
          </p:cNvPr>
          <p:cNvSpPr>
            <a:spLocks noGrp="1" noChangeArrowheads="1"/>
          </p:cNvSpPr>
          <p:nvPr>
            <p:ph type="body" idx="1"/>
          </p:nvPr>
        </p:nvSpPr>
        <p:spPr>
          <a:xfrm>
            <a:off x="1981200" y="2362200"/>
            <a:ext cx="8686800" cy="3429000"/>
          </a:xfrm>
        </p:spPr>
        <p:txBody>
          <a:bodyPr/>
          <a:lstStyle/>
          <a:p>
            <a:pPr>
              <a:lnSpc>
                <a:spcPct val="90000"/>
              </a:lnSpc>
            </a:pPr>
            <a:r>
              <a:rPr lang="en-US" altLang="en-US"/>
              <a:t>Missionaries are distinguished by a “call” from God (Acts 13:2), although some believe Matt. 28:18-20 (“the Great Commission”) suffices for a call to everyone.</a:t>
            </a:r>
          </a:p>
          <a:p>
            <a:pPr lvl="1">
              <a:lnSpc>
                <a:spcPct val="90000"/>
              </a:lnSpc>
            </a:pPr>
            <a:r>
              <a:rPr lang="en-US" altLang="en-US"/>
              <a:t>The call may be to a specific people—however defined, to a country, or to a kind of ministry, such as teaching or medicine.</a:t>
            </a:r>
          </a:p>
          <a:p>
            <a:pPr>
              <a:lnSpc>
                <a:spcPct val="90000"/>
              </a:lnSpc>
              <a:buFont typeface="Wingdings" panose="05000000000000000000" pitchFamily="2" charset="2"/>
              <a:buNone/>
            </a:pPr>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tory">
  <a:themeElements>
    <a:clrScheme name="">
      <a:dk1>
        <a:srgbClr val="000054"/>
      </a:dk1>
      <a:lt1>
        <a:srgbClr val="FFFFFF"/>
      </a:lt1>
      <a:dk2>
        <a:srgbClr val="000000"/>
      </a:dk2>
      <a:lt2>
        <a:srgbClr val="EBD189"/>
      </a:lt2>
      <a:accent1>
        <a:srgbClr val="FCAB40"/>
      </a:accent1>
      <a:accent2>
        <a:srgbClr val="555BAD"/>
      </a:accent2>
      <a:accent3>
        <a:srgbClr val="AAAAAA"/>
      </a:accent3>
      <a:accent4>
        <a:srgbClr val="DADADA"/>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lobe w black bkg +">
  <a:themeElements>
    <a:clrScheme name="Globe w black bkg + 15">
      <a:dk1>
        <a:srgbClr val="003366"/>
      </a:dk1>
      <a:lt1>
        <a:srgbClr val="FFFFFF"/>
      </a:lt1>
      <a:dk2>
        <a:srgbClr val="000000"/>
      </a:dk2>
      <a:lt2>
        <a:srgbClr val="FFFFFF"/>
      </a:lt2>
      <a:accent1>
        <a:srgbClr val="6600CC"/>
      </a:accent1>
      <a:accent2>
        <a:srgbClr val="9999FF"/>
      </a:accent2>
      <a:accent3>
        <a:srgbClr val="AAAAAA"/>
      </a:accent3>
      <a:accent4>
        <a:srgbClr val="DADADA"/>
      </a:accent4>
      <a:accent5>
        <a:srgbClr val="B8AAE2"/>
      </a:accent5>
      <a:accent6>
        <a:srgbClr val="8A8AE7"/>
      </a:accent6>
      <a:hlink>
        <a:srgbClr val="FF3300"/>
      </a:hlink>
      <a:folHlink>
        <a:srgbClr val="FFE701"/>
      </a:folHlink>
    </a:clrScheme>
    <a:fontScheme name="Globe w black bkg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obe w black bkg +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lobe w black bkg +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lobe w black bkg +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lobe w black bkg +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lobe w black bkg +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lobe w black bkg +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lobe w black bkg +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lobe w black bkg +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obe w black bkg +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lobe w black bkg +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lobe w black bkg +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obe w black bkg +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lobe w black bkg + 13">
        <a:dk1>
          <a:srgbClr val="969696"/>
        </a:dk1>
        <a:lt1>
          <a:srgbClr val="FFFFFF"/>
        </a:lt1>
        <a:dk2>
          <a:srgbClr val="B2B2B2"/>
        </a:dk2>
        <a:lt2>
          <a:srgbClr val="FFFFFF"/>
        </a:lt2>
        <a:accent1>
          <a:srgbClr val="FBDF53"/>
        </a:accent1>
        <a:accent2>
          <a:srgbClr val="FF9966"/>
        </a:accent2>
        <a:accent3>
          <a:srgbClr val="D5D5D5"/>
        </a:accent3>
        <a:accent4>
          <a:srgbClr val="DADADA"/>
        </a:accent4>
        <a:accent5>
          <a:srgbClr val="FDECB3"/>
        </a:accent5>
        <a:accent6>
          <a:srgbClr val="E78A5C"/>
        </a:accent6>
        <a:hlink>
          <a:srgbClr val="CC3300"/>
        </a:hlink>
        <a:folHlink>
          <a:srgbClr val="996600"/>
        </a:folHlink>
      </a:clrScheme>
      <a:clrMap bg1="dk2" tx1="lt1" bg2="dk1" tx2="lt2" accent1="accent1" accent2="accent2" accent3="accent3" accent4="accent4" accent5="accent5" accent6="accent6" hlink="hlink" folHlink="folHlink"/>
    </a:extraClrScheme>
    <a:extraClrScheme>
      <a:clrScheme name="Globe w black bkg + 14">
        <a:dk1>
          <a:srgbClr val="000000"/>
        </a:dk1>
        <a:lt1>
          <a:srgbClr val="969696"/>
        </a:lt1>
        <a:dk2>
          <a:srgbClr val="CC3300"/>
        </a:dk2>
        <a:lt2>
          <a:srgbClr val="969696"/>
        </a:lt2>
        <a:accent1>
          <a:srgbClr val="FBDF53"/>
        </a:accent1>
        <a:accent2>
          <a:srgbClr val="FF9966"/>
        </a:accent2>
        <a:accent3>
          <a:srgbClr val="C9C9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lobe w black bkg + 15">
        <a:dk1>
          <a:srgbClr val="003366"/>
        </a:dk1>
        <a:lt1>
          <a:srgbClr val="FFFFFF"/>
        </a:lt1>
        <a:dk2>
          <a:srgbClr val="000000"/>
        </a:dk2>
        <a:lt2>
          <a:srgbClr val="FFFFFF"/>
        </a:lt2>
        <a:accent1>
          <a:srgbClr val="6600CC"/>
        </a:accent1>
        <a:accent2>
          <a:srgbClr val="9999FF"/>
        </a:accent2>
        <a:accent3>
          <a:srgbClr val="AAAAAA"/>
        </a:accent3>
        <a:accent4>
          <a:srgbClr val="DADADA"/>
        </a:accent4>
        <a:accent5>
          <a:srgbClr val="B8AAE2"/>
        </a:accent5>
        <a:accent6>
          <a:srgbClr val="8A8AE7"/>
        </a:accent6>
        <a:hlink>
          <a:srgbClr val="FF3300"/>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ross+++">
  <a:themeElements>
    <a:clrScheme name="Cross+++ 1">
      <a:dk1>
        <a:srgbClr val="990000"/>
      </a:dk1>
      <a:lt1>
        <a:srgbClr val="FFFFFF"/>
      </a:lt1>
      <a:dk2>
        <a:srgbClr val="800000"/>
      </a:dk2>
      <a:lt2>
        <a:srgbClr val="FF9900"/>
      </a:lt2>
      <a:accent1>
        <a:srgbClr val="DA8678"/>
      </a:accent1>
      <a:accent2>
        <a:srgbClr val="EFB011"/>
      </a:accent2>
      <a:accent3>
        <a:srgbClr val="C0AAAA"/>
      </a:accent3>
      <a:accent4>
        <a:srgbClr val="DADADA"/>
      </a:accent4>
      <a:accent5>
        <a:srgbClr val="EAC3BE"/>
      </a:accent5>
      <a:accent6>
        <a:srgbClr val="D99F0E"/>
      </a:accent6>
      <a:hlink>
        <a:srgbClr val="EB9905"/>
      </a:hlink>
      <a:folHlink>
        <a:srgbClr val="C58796"/>
      </a:folHlink>
    </a:clrScheme>
    <a:fontScheme name="Cro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ross+++ 1">
        <a:dk1>
          <a:srgbClr val="990000"/>
        </a:dk1>
        <a:lt1>
          <a:srgbClr val="FFFFFF"/>
        </a:lt1>
        <a:dk2>
          <a:srgbClr val="800000"/>
        </a:dk2>
        <a:lt2>
          <a:srgbClr val="FF9900"/>
        </a:lt2>
        <a:accent1>
          <a:srgbClr val="DA8678"/>
        </a:accent1>
        <a:accent2>
          <a:srgbClr val="EFB011"/>
        </a:accent2>
        <a:accent3>
          <a:srgbClr val="C0AAAA"/>
        </a:accent3>
        <a:accent4>
          <a:srgbClr val="DADADA"/>
        </a:accent4>
        <a:accent5>
          <a:srgbClr val="EAC3BE"/>
        </a:accent5>
        <a:accent6>
          <a:srgbClr val="D99F0E"/>
        </a:accent6>
        <a:hlink>
          <a:srgbClr val="EB9905"/>
        </a:hlink>
        <a:folHlink>
          <a:srgbClr val="C5879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halice++">
  <a:themeElements>
    <a:clrScheme name="Chalice++ 1">
      <a:dk1>
        <a:srgbClr val="777777"/>
      </a:dk1>
      <a:lt1>
        <a:srgbClr val="FFFFFF"/>
      </a:lt1>
      <a:dk2>
        <a:srgbClr val="1C1C1C"/>
      </a:dk2>
      <a:lt2>
        <a:srgbClr val="800000"/>
      </a:lt2>
      <a:accent1>
        <a:srgbClr val="E98C47"/>
      </a:accent1>
      <a:accent2>
        <a:srgbClr val="BA5C3E"/>
      </a:accent2>
      <a:accent3>
        <a:srgbClr val="ABABAB"/>
      </a:accent3>
      <a:accent4>
        <a:srgbClr val="DADADA"/>
      </a:accent4>
      <a:accent5>
        <a:srgbClr val="F2C5B1"/>
      </a:accent5>
      <a:accent6>
        <a:srgbClr val="A85337"/>
      </a:accent6>
      <a:hlink>
        <a:srgbClr val="FAC606"/>
      </a:hlink>
      <a:folHlink>
        <a:srgbClr val="C98C1F"/>
      </a:folHlink>
    </a:clrScheme>
    <a:fontScheme name="Chal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halice++ 1">
        <a:dk1>
          <a:srgbClr val="777777"/>
        </a:dk1>
        <a:lt1>
          <a:srgbClr val="FFFFFF"/>
        </a:lt1>
        <a:dk2>
          <a:srgbClr val="1C1C1C"/>
        </a:dk2>
        <a:lt2>
          <a:srgbClr val="800000"/>
        </a:lt2>
        <a:accent1>
          <a:srgbClr val="E98C47"/>
        </a:accent1>
        <a:accent2>
          <a:srgbClr val="BA5C3E"/>
        </a:accent2>
        <a:accent3>
          <a:srgbClr val="ABABAB"/>
        </a:accent3>
        <a:accent4>
          <a:srgbClr val="DADADA"/>
        </a:accent4>
        <a:accent5>
          <a:srgbClr val="F2C5B1"/>
        </a:accent5>
        <a:accent6>
          <a:srgbClr val="A85337"/>
        </a:accent6>
        <a:hlink>
          <a:srgbClr val="FAC606"/>
        </a:hlink>
        <a:folHlink>
          <a:srgbClr val="C98C1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igidea">
  <a:themeElements>
    <a:clrScheme name="1_bigide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bigi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bigide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igide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igide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igide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igide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igide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igide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igide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igide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igide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igide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igide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ravel +">
  <a:themeElements>
    <a:clrScheme name="Travel + 1">
      <a:dk1>
        <a:srgbClr val="777777"/>
      </a:dk1>
      <a:lt1>
        <a:srgbClr val="FFFFFF"/>
      </a:lt1>
      <a:dk2>
        <a:srgbClr val="000036"/>
      </a:dk2>
      <a:lt2>
        <a:srgbClr val="FFD523"/>
      </a:lt2>
      <a:accent1>
        <a:srgbClr val="FFCC00"/>
      </a:accent1>
      <a:accent2>
        <a:srgbClr val="FF9900"/>
      </a:accent2>
      <a:accent3>
        <a:srgbClr val="AAAAAE"/>
      </a:accent3>
      <a:accent4>
        <a:srgbClr val="DADADA"/>
      </a:accent4>
      <a:accent5>
        <a:srgbClr val="FFE2AA"/>
      </a:accent5>
      <a:accent6>
        <a:srgbClr val="E78A00"/>
      </a:accent6>
      <a:hlink>
        <a:srgbClr val="61A2D3"/>
      </a:hlink>
      <a:folHlink>
        <a:srgbClr val="3A769E"/>
      </a:folHlink>
    </a:clrScheme>
    <a:fontScheme name="Travel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ravel + 1">
        <a:dk1>
          <a:srgbClr val="777777"/>
        </a:dk1>
        <a:lt1>
          <a:srgbClr val="FFFFFF"/>
        </a:lt1>
        <a:dk2>
          <a:srgbClr val="000036"/>
        </a:dk2>
        <a:lt2>
          <a:srgbClr val="FFD523"/>
        </a:lt2>
        <a:accent1>
          <a:srgbClr val="FFCC00"/>
        </a:accent1>
        <a:accent2>
          <a:srgbClr val="FF9900"/>
        </a:accent2>
        <a:accent3>
          <a:srgbClr val="AAAAAE"/>
        </a:accent3>
        <a:accent4>
          <a:srgbClr val="DADADA"/>
        </a:accent4>
        <a:accent5>
          <a:srgbClr val="FFE2AA"/>
        </a:accent5>
        <a:accent6>
          <a:srgbClr val="E78A00"/>
        </a:accent6>
        <a:hlink>
          <a:srgbClr val="61A2D3"/>
        </a:hlink>
        <a:folHlink>
          <a:srgbClr val="3A769E"/>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emplate 00069">
  <a:themeElements>
    <a:clrScheme name="template 00069 3">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fontScheme name="template 000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emplate 00069 1">
        <a:dk1>
          <a:srgbClr val="111111"/>
        </a:dk1>
        <a:lt1>
          <a:srgbClr val="FFFFFF"/>
        </a:lt1>
        <a:dk2>
          <a:srgbClr val="000000"/>
        </a:dk2>
        <a:lt2>
          <a:srgbClr val="CC9900"/>
        </a:lt2>
        <a:accent1>
          <a:srgbClr val="FF7C80"/>
        </a:accent1>
        <a:accent2>
          <a:srgbClr val="FF0000"/>
        </a:accent2>
        <a:accent3>
          <a:srgbClr val="FFFFFF"/>
        </a:accent3>
        <a:accent4>
          <a:srgbClr val="0D0D0D"/>
        </a:accent4>
        <a:accent5>
          <a:srgbClr val="FFBFC0"/>
        </a:accent5>
        <a:accent6>
          <a:srgbClr val="E70000"/>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00069 2">
        <a:dk1>
          <a:srgbClr val="111111"/>
        </a:dk1>
        <a:lt1>
          <a:srgbClr val="FFFFFF"/>
        </a:lt1>
        <a:dk2>
          <a:srgbClr val="000000"/>
        </a:dk2>
        <a:lt2>
          <a:srgbClr val="996633"/>
        </a:lt2>
        <a:accent1>
          <a:srgbClr val="FFFF99"/>
        </a:accent1>
        <a:accent2>
          <a:srgbClr val="FF0000"/>
        </a:accent2>
        <a:accent3>
          <a:srgbClr val="FFFFFF"/>
        </a:accent3>
        <a:accent4>
          <a:srgbClr val="0D0D0D"/>
        </a:accent4>
        <a:accent5>
          <a:srgbClr val="FFFFCA"/>
        </a:accent5>
        <a:accent6>
          <a:srgbClr val="E70000"/>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00069 3">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rightEarth print PowerPlugs Templates for PowerPoin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unset_0626 PowerPlugs Templates for PowerPoint">
  <a:themeElements>
    <a:clrScheme name="Office Theme 12">
      <a:dk1>
        <a:srgbClr val="808080"/>
      </a:dk1>
      <a:lt1>
        <a:srgbClr val="FFFFFF"/>
      </a:lt1>
      <a:dk2>
        <a:srgbClr val="000000"/>
      </a:dk2>
      <a:lt2>
        <a:srgbClr val="FFCC00"/>
      </a:lt2>
      <a:accent1>
        <a:srgbClr val="C86117"/>
      </a:accent1>
      <a:accent2>
        <a:srgbClr val="E37A1A"/>
      </a:accent2>
      <a:accent3>
        <a:srgbClr val="AAAAAA"/>
      </a:accent3>
      <a:accent4>
        <a:srgbClr val="DADADA"/>
      </a:accent4>
      <a:accent5>
        <a:srgbClr val="E0B7AB"/>
      </a:accent5>
      <a:accent6>
        <a:srgbClr val="CE6E16"/>
      </a:accent6>
      <a:hlink>
        <a:srgbClr val="FF9933"/>
      </a:hlink>
      <a:folHlink>
        <a:srgbClr val="CC99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808080"/>
        </a:dk1>
        <a:lt1>
          <a:srgbClr val="FFFFFF"/>
        </a:lt1>
        <a:dk2>
          <a:srgbClr val="000000"/>
        </a:dk2>
        <a:lt2>
          <a:srgbClr val="FFCC00"/>
        </a:lt2>
        <a:accent1>
          <a:srgbClr val="C86117"/>
        </a:accent1>
        <a:accent2>
          <a:srgbClr val="E37A1A"/>
        </a:accent2>
        <a:accent3>
          <a:srgbClr val="AAAAAA"/>
        </a:accent3>
        <a:accent4>
          <a:srgbClr val="DADADA"/>
        </a:accent4>
        <a:accent5>
          <a:srgbClr val="E0B7AB"/>
        </a:accent5>
        <a:accent6>
          <a:srgbClr val="CE6E16"/>
        </a:accent6>
        <a:hlink>
          <a:srgbClr val="FF9933"/>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R_0704 print PowerPlugs Templates for PowerPoint">
  <a:themeElements>
    <a:clrScheme name="TR_0704 print PowerPlugs Templates for PowerPoint 15">
      <a:dk1>
        <a:srgbClr val="C0C0C0"/>
      </a:dk1>
      <a:lt1>
        <a:srgbClr val="FFFFFF"/>
      </a:lt1>
      <a:dk2>
        <a:srgbClr val="000000"/>
      </a:dk2>
      <a:lt2>
        <a:srgbClr val="FFFFFF"/>
      </a:lt2>
      <a:accent1>
        <a:srgbClr val="996633"/>
      </a:accent1>
      <a:accent2>
        <a:srgbClr val="339966"/>
      </a:accent2>
      <a:accent3>
        <a:srgbClr val="AAAAAA"/>
      </a:accent3>
      <a:accent4>
        <a:srgbClr val="DADADA"/>
      </a:accent4>
      <a:accent5>
        <a:srgbClr val="CAB8AD"/>
      </a:accent5>
      <a:accent6>
        <a:srgbClr val="2D8A5C"/>
      </a:accent6>
      <a:hlink>
        <a:srgbClr val="FF6600"/>
      </a:hlink>
      <a:folHlink>
        <a:srgbClr val="A29E00"/>
      </a:folHlink>
    </a:clrScheme>
    <a:fontScheme name="TR_0704 print PowerPlugs Templates for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TR_0704 print PowerPlugs Templates for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_0704 print PowerPlugs Templates for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_0704 print PowerPlugs Templates for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_0704 print PowerPlugs Templates for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_0704 print PowerPlugs Templates for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_0704 print PowerPlugs Templates for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_0704 print PowerPlugs Templates for PowerPo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_0704 print PowerPlugs Templates for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_0704 print PowerPlugs Templates for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_0704 print PowerPlugs Templates for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_0704 print PowerPlugs Templates for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_0704 print PowerPlugs Templates for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R_0704 print PowerPlugs Templates for PowerPoint 13">
        <a:dk1>
          <a:srgbClr val="000000"/>
        </a:dk1>
        <a:lt1>
          <a:srgbClr val="FFFFFF"/>
        </a:lt1>
        <a:dk2>
          <a:srgbClr val="66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_0704 print PowerPlugs Templates for PowerPoint 14">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_0704 print PowerPlugs Templates for PowerPoint 15">
        <a:dk1>
          <a:srgbClr val="C0C0C0"/>
        </a:dk1>
        <a:lt1>
          <a:srgbClr val="FFFFFF"/>
        </a:lt1>
        <a:dk2>
          <a:srgbClr val="000000"/>
        </a:dk2>
        <a:lt2>
          <a:srgbClr val="FFFFFF"/>
        </a:lt2>
        <a:accent1>
          <a:srgbClr val="996633"/>
        </a:accent1>
        <a:accent2>
          <a:srgbClr val="339966"/>
        </a:accent2>
        <a:accent3>
          <a:srgbClr val="AAAAAA"/>
        </a:accent3>
        <a:accent4>
          <a:srgbClr val="DADADA"/>
        </a:accent4>
        <a:accent5>
          <a:srgbClr val="CAB8AD"/>
        </a:accent5>
        <a:accent6>
          <a:srgbClr val="2D8A5C"/>
        </a:accent6>
        <a:hlink>
          <a:srgbClr val="FF6600"/>
        </a:hlink>
        <a:folHlink>
          <a:srgbClr val="A29E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TR_0704 print PowerPlugs Templates for PowerPoint">
  <a:themeElements>
    <a:clrScheme name="TR_0704 print PowerPlugs Templates for PowerPoint 15">
      <a:dk1>
        <a:srgbClr val="C0C0C0"/>
      </a:dk1>
      <a:lt1>
        <a:srgbClr val="FFFFFF"/>
      </a:lt1>
      <a:dk2>
        <a:srgbClr val="000000"/>
      </a:dk2>
      <a:lt2>
        <a:srgbClr val="FFFFFF"/>
      </a:lt2>
      <a:accent1>
        <a:srgbClr val="996633"/>
      </a:accent1>
      <a:accent2>
        <a:srgbClr val="339966"/>
      </a:accent2>
      <a:accent3>
        <a:srgbClr val="AAAAAA"/>
      </a:accent3>
      <a:accent4>
        <a:srgbClr val="DADADA"/>
      </a:accent4>
      <a:accent5>
        <a:srgbClr val="CAB8AD"/>
      </a:accent5>
      <a:accent6>
        <a:srgbClr val="2D8A5C"/>
      </a:accent6>
      <a:hlink>
        <a:srgbClr val="FF6600"/>
      </a:hlink>
      <a:folHlink>
        <a:srgbClr val="A29E00"/>
      </a:folHlink>
    </a:clrScheme>
    <a:fontScheme name="TR_0704 print PowerPlugs Templates for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TR_0704 print PowerPlugs Templates for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_0704 print PowerPlugs Templates for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_0704 print PowerPlugs Templates for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_0704 print PowerPlugs Templates for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_0704 print PowerPlugs Templates for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_0704 print PowerPlugs Templates for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_0704 print PowerPlugs Templates for PowerPo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_0704 print PowerPlugs Templates for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_0704 print PowerPlugs Templates for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_0704 print PowerPlugs Templates for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_0704 print PowerPlugs Templates for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_0704 print PowerPlugs Templates for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R_0704 print PowerPlugs Templates for PowerPoint 13">
        <a:dk1>
          <a:srgbClr val="000000"/>
        </a:dk1>
        <a:lt1>
          <a:srgbClr val="FFFFFF"/>
        </a:lt1>
        <a:dk2>
          <a:srgbClr val="66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_0704 print PowerPlugs Templates for PowerPoint 14">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_0704 print PowerPlugs Templates for PowerPoint 15">
        <a:dk1>
          <a:srgbClr val="C0C0C0"/>
        </a:dk1>
        <a:lt1>
          <a:srgbClr val="FFFFFF"/>
        </a:lt1>
        <a:dk2>
          <a:srgbClr val="000000"/>
        </a:dk2>
        <a:lt2>
          <a:srgbClr val="FFFFFF"/>
        </a:lt2>
        <a:accent1>
          <a:srgbClr val="996633"/>
        </a:accent1>
        <a:accent2>
          <a:srgbClr val="339966"/>
        </a:accent2>
        <a:accent3>
          <a:srgbClr val="AAAAAA"/>
        </a:accent3>
        <a:accent4>
          <a:srgbClr val="DADADA"/>
        </a:accent4>
        <a:accent5>
          <a:srgbClr val="CAB8AD"/>
        </a:accent5>
        <a:accent6>
          <a:srgbClr val="2D8A5C"/>
        </a:accent6>
        <a:hlink>
          <a:srgbClr val="FF6600"/>
        </a:hlink>
        <a:folHlink>
          <a:srgbClr val="A29E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actory">
  <a:themeElements>
    <a:clrScheme name="">
      <a:dk1>
        <a:srgbClr val="000054"/>
      </a:dk1>
      <a:lt1>
        <a:srgbClr val="FFFFFF"/>
      </a:lt1>
      <a:dk2>
        <a:srgbClr val="000000"/>
      </a:dk2>
      <a:lt2>
        <a:srgbClr val="EBD189"/>
      </a:lt2>
      <a:accent1>
        <a:srgbClr val="FCAB40"/>
      </a:accent1>
      <a:accent2>
        <a:srgbClr val="555BAD"/>
      </a:accent2>
      <a:accent3>
        <a:srgbClr val="AAAAAA"/>
      </a:accent3>
      <a:accent4>
        <a:srgbClr val="DADADA"/>
      </a:accent4>
      <a:accent5>
        <a:srgbClr val="FDD2AF"/>
      </a:accent5>
      <a:accent6>
        <a:srgbClr val="4C529C"/>
      </a:accent6>
      <a:hlink>
        <a:srgbClr val="B97C01"/>
      </a:hlink>
      <a:folHlink>
        <a:srgbClr val="CCFF33"/>
      </a:folHlink>
    </a:clrScheme>
    <a:fontScheme name="1_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1_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1_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1_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1_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1_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1_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1_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TR_0704 print PowerPlugs Templates for PowerPoint">
  <a:themeElements>
    <a:clrScheme name="TR_0704 print PowerPlugs Templates for PowerPoint 15">
      <a:dk1>
        <a:srgbClr val="000000"/>
      </a:dk1>
      <a:lt1>
        <a:srgbClr val="FFFFFF"/>
      </a:lt1>
      <a:dk2>
        <a:srgbClr val="FFFFFF"/>
      </a:dk2>
      <a:lt2>
        <a:srgbClr val="969696"/>
      </a:lt2>
      <a:accent1>
        <a:srgbClr val="996633"/>
      </a:accent1>
      <a:accent2>
        <a:srgbClr val="FFCC00"/>
      </a:accent2>
      <a:accent3>
        <a:srgbClr val="FFFFFF"/>
      </a:accent3>
      <a:accent4>
        <a:srgbClr val="000000"/>
      </a:accent4>
      <a:accent5>
        <a:srgbClr val="CAB8AD"/>
      </a:accent5>
      <a:accent6>
        <a:srgbClr val="E7B900"/>
      </a:accent6>
      <a:hlink>
        <a:srgbClr val="FF6600"/>
      </a:hlink>
      <a:folHlink>
        <a:srgbClr val="376FA7"/>
      </a:folHlink>
    </a:clrScheme>
    <a:fontScheme name="TR_0704 print PowerPlugs Templates for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TR_0704 print PowerPlugs Templates for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_0704 print PowerPlugs Templates for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_0704 print PowerPlugs Templates for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_0704 print PowerPlugs Templates for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_0704 print PowerPlugs Templates for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_0704 print PowerPlugs Templates for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_0704 print PowerPlugs Templates for PowerPo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_0704 print PowerPlugs Templates for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_0704 print PowerPlugs Templates for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_0704 print PowerPlugs Templates for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_0704 print PowerPlugs Templates for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_0704 print PowerPlugs Templates for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R_0704 print PowerPlugs Templates for PowerPoint 13">
        <a:dk1>
          <a:srgbClr val="000000"/>
        </a:dk1>
        <a:lt1>
          <a:srgbClr val="FFFFFF"/>
        </a:lt1>
        <a:dk2>
          <a:srgbClr val="66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_0704 print PowerPlugs Templates for PowerPoint 14">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_0704 print PowerPlugs Templates for PowerPoint 15">
        <a:dk1>
          <a:srgbClr val="000000"/>
        </a:dk1>
        <a:lt1>
          <a:srgbClr val="FFFFFF"/>
        </a:lt1>
        <a:dk2>
          <a:srgbClr val="FFFFFF"/>
        </a:dk2>
        <a:lt2>
          <a:srgbClr val="969696"/>
        </a:lt2>
        <a:accent1>
          <a:srgbClr val="996633"/>
        </a:accent1>
        <a:accent2>
          <a:srgbClr val="FFCC00"/>
        </a:accent2>
        <a:accent3>
          <a:srgbClr val="FFFFFF"/>
        </a:accent3>
        <a:accent4>
          <a:srgbClr val="000000"/>
        </a:accent4>
        <a:accent5>
          <a:srgbClr val="CAB8AD"/>
        </a:accent5>
        <a:accent6>
          <a:srgbClr val="E7B900"/>
        </a:accent6>
        <a:hlink>
          <a:srgbClr val="FF6600"/>
        </a:hlink>
        <a:folHlink>
          <a:srgbClr val="376FA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ainting[1]sharp bkg">
  <a:themeElements>
    <a:clrScheme name="">
      <a:dk1>
        <a:srgbClr val="000000"/>
      </a:dk1>
      <a:lt1>
        <a:srgbClr val="FFFFFF"/>
      </a:lt1>
      <a:dk2>
        <a:srgbClr val="000000"/>
      </a:dk2>
      <a:lt2>
        <a:srgbClr val="FFFFFF"/>
      </a:lt2>
      <a:accent1>
        <a:srgbClr val="00B7A5"/>
      </a:accent1>
      <a:accent2>
        <a:srgbClr val="00AE00"/>
      </a:accent2>
      <a:accent3>
        <a:srgbClr val="FFFFFF"/>
      </a:accent3>
      <a:accent4>
        <a:srgbClr val="000000"/>
      </a:accent4>
      <a:accent5>
        <a:srgbClr val="AAD8CF"/>
      </a:accent5>
      <a:accent6>
        <a:srgbClr val="009D00"/>
      </a:accent6>
      <a:hlink>
        <a:srgbClr val="FC0128"/>
      </a:hlink>
      <a:folHlink>
        <a:srgbClr val="CECECE"/>
      </a:folHlink>
    </a:clrScheme>
    <a:fontScheme name="painting[1]sharp bkg">
      <a:majorFont>
        <a:latin typeface="Arial"/>
        <a:ea typeface=""/>
        <a:cs typeface=""/>
      </a:majorFont>
      <a:minorFont>
        <a:latin typeface="Futu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painting[1]sharp bk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inting[1]sharp bk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ainting[1]sharp bk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inting[1]sharp bk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inting[1]sharp bk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inting[1]sharp bk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ainting[1]sharp bk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FAM$[1]++">
  <a:themeElements>
    <a:clrScheme name="AFAM$[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FA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AFAM$[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FAM$[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FAM$[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FAM$[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FAM$[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FAM$[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FAM$[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urchGlass[1]WOW">
  <a:themeElements>
    <a:clrScheme name="ChurchGlass[1]WO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hurchGlass[1]WO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ChurchGlass[1]WO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hurchGlass[1]WO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hurchGlass[1]WO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hurchGlass[1]WO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hurchGlass[1]WO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hurchGlass[1]WO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hurchGlass[1]WO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lympic[1] athletes+">
  <a:themeElements>
    <a:clrScheme name="Olympic[1] athlet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lympic[1] athlet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Olympic[1] athlet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ympic[1] athlet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ympic[1] athlet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ympic[1] athlet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ympic[1] athle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ympic[1] athle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ympic[1] athle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lobes[1] NICE">
  <a:themeElements>
    <a:clrScheme name="">
      <a:dk1>
        <a:srgbClr val="000000"/>
      </a:dk1>
      <a:lt1>
        <a:srgbClr val="FFFFFF"/>
      </a:lt1>
      <a:dk2>
        <a:srgbClr val="000000"/>
      </a:dk2>
      <a:lt2>
        <a:srgbClr val="292929"/>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globes[1] N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1_globes[1] N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globes[1] N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globes[1] N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globes[1] N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globes[1] N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globes[1] N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globes[1] N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orldMap PowerPlugs Templates for PowerPoin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AFAM$[1]++</Template>
  <TotalTime>5019</TotalTime>
  <Words>5726</Words>
  <Application>Microsoft Office PowerPoint</Application>
  <PresentationFormat>Widescreen</PresentationFormat>
  <Paragraphs>519</Paragraphs>
  <Slides>59</Slides>
  <Notes>59</Notes>
  <HiddenSlides>0</HiddenSlides>
  <MMClips>0</MMClips>
  <ScaleCrop>false</ScaleCrop>
  <HeadingPairs>
    <vt:vector size="8" baseType="variant">
      <vt:variant>
        <vt:lpstr>Fonts Used</vt:lpstr>
      </vt:variant>
      <vt:variant>
        <vt:i4>11</vt:i4>
      </vt:variant>
      <vt:variant>
        <vt:lpstr>Theme</vt:lpstr>
      </vt:variant>
      <vt:variant>
        <vt:i4>21</vt:i4>
      </vt:variant>
      <vt:variant>
        <vt:lpstr>Embedded OLE Servers</vt:lpstr>
      </vt:variant>
      <vt:variant>
        <vt:i4>1</vt:i4>
      </vt:variant>
      <vt:variant>
        <vt:lpstr>Slide Titles</vt:lpstr>
      </vt:variant>
      <vt:variant>
        <vt:i4>59</vt:i4>
      </vt:variant>
    </vt:vector>
  </HeadingPairs>
  <TitlesOfParts>
    <vt:vector size="92" baseType="lpstr">
      <vt:lpstr>Gill Sans MT</vt:lpstr>
      <vt:lpstr>Arial</vt:lpstr>
      <vt:lpstr>Tahoma</vt:lpstr>
      <vt:lpstr>Wingdings</vt:lpstr>
      <vt:lpstr>Futura</vt:lpstr>
      <vt:lpstr>Monotype Sorts</vt:lpstr>
      <vt:lpstr>Times New Roman</vt:lpstr>
      <vt:lpstr>Trebuchet MS</vt:lpstr>
      <vt:lpstr>Calibri</vt:lpstr>
      <vt:lpstr>Lucida Sans</vt:lpstr>
      <vt:lpstr>LocatorDisplay Medium</vt:lpstr>
      <vt:lpstr>Factory</vt:lpstr>
      <vt:lpstr>1_Factory</vt:lpstr>
      <vt:lpstr>Ocean</vt:lpstr>
      <vt:lpstr>painting[1]sharp bkg</vt:lpstr>
      <vt:lpstr>AFAM$[1]++</vt:lpstr>
      <vt:lpstr>ChurchGlass[1]WOW</vt:lpstr>
      <vt:lpstr>Olympic[1] athletes+</vt:lpstr>
      <vt:lpstr>1_globes[1] NICE</vt:lpstr>
      <vt:lpstr>WorldMap PowerPlugs Templates for PowerPoint</vt:lpstr>
      <vt:lpstr>Globe w black bkg +</vt:lpstr>
      <vt:lpstr>Cross+++</vt:lpstr>
      <vt:lpstr>Chalice++</vt:lpstr>
      <vt:lpstr>1_bigidea</vt:lpstr>
      <vt:lpstr>Travel +</vt:lpstr>
      <vt:lpstr>template 00069</vt:lpstr>
      <vt:lpstr>BrightEarth print PowerPlugs Templates for PowerPoint</vt:lpstr>
      <vt:lpstr>Sunset_0626 PowerPlugs Templates for PowerPoint</vt:lpstr>
      <vt:lpstr>2_TR_0704 print PowerPlugs Templates for PowerPoint</vt:lpstr>
      <vt:lpstr>3_TR_0704 print PowerPlugs Templates for PowerPoint</vt:lpstr>
      <vt:lpstr>4_TR_0704 print PowerPlugs Templates for PowerPoint</vt:lpstr>
      <vt:lpstr>3_Default Design</vt:lpstr>
      <vt:lpstr>Chart</vt:lpstr>
      <vt:lpstr>Mission Seminar</vt:lpstr>
      <vt:lpstr>Christian Mission Shares the Gospel</vt:lpstr>
      <vt:lpstr>Which is more important, the spiritual or the physical need?</vt:lpstr>
      <vt:lpstr>Church planting is essential.</vt:lpstr>
      <vt:lpstr>What is Christian discipleship?</vt:lpstr>
      <vt:lpstr>MISSION is Doing Jesus’ Work Cross-culturally</vt:lpstr>
      <vt:lpstr> Who is a Christian missionary (narrow definition)?</vt:lpstr>
      <vt:lpstr>Distinguishing Traits of a Missionary</vt:lpstr>
      <vt:lpstr>Missionaries are Called by God</vt:lpstr>
      <vt:lpstr>Worlds A, B &amp; C</vt:lpstr>
      <vt:lpstr>Worlds A, B &amp; C, 2010</vt:lpstr>
      <vt:lpstr>World Religions by Percentage and Size of World Population--2010</vt:lpstr>
      <vt:lpstr>Spectrum of Missionaries</vt:lpstr>
      <vt:lpstr>“Great Commission Christians”</vt:lpstr>
      <vt:lpstr>Being a classic missionary does not equal being a deacon or evangelist.</vt:lpstr>
      <vt:lpstr>Why Support Global Missions ? --Because God cares</vt:lpstr>
      <vt:lpstr>Why Engage Global Missions ?: Jesus cares</vt:lpstr>
      <vt:lpstr>Why Engage Global Missions? We engage to be obedient.</vt:lpstr>
      <vt:lpstr>But what about  our folk ?</vt:lpstr>
      <vt:lpstr>But what about  our folk ?</vt:lpstr>
      <vt:lpstr>Are Those Who Don’t Hear Of Jesus Really Lost ?</vt:lpstr>
      <vt:lpstr>Are Those Who Don’t Hear Of Jesus Really Lost ? </vt:lpstr>
      <vt:lpstr>Missionary, come home?</vt:lpstr>
      <vt:lpstr>Do We CARE that Pagans are REALLY Lost?</vt:lpstr>
      <vt:lpstr>Do We CARE that Pagans are REALLY Lost?</vt:lpstr>
      <vt:lpstr>Trip to Kenya</vt:lpstr>
      <vt:lpstr>Is a slamming choir more important than missions?</vt:lpstr>
      <vt:lpstr>What is God doing in the world?</vt:lpstr>
      <vt:lpstr>Most of the 400,000* foreign missionaries go where invited, not where most needed</vt:lpstr>
      <vt:lpstr>Christian Urban Penetration</vt:lpstr>
      <vt:lpstr>Increasing Global Urbanization</vt:lpstr>
      <vt:lpstr>Largest Cities Becoming Non-Christian</vt:lpstr>
      <vt:lpstr>Blacks and Urban Missions</vt:lpstr>
      <vt:lpstr>Overview of Black Missions</vt:lpstr>
      <vt:lpstr>PowerPoint Presentation</vt:lpstr>
      <vt:lpstr>PowerPoint Presentation</vt:lpstr>
      <vt:lpstr>Outstanding AfAm Missionaries </vt:lpstr>
      <vt:lpstr>Dr. William Sheppard</vt:lpstr>
      <vt:lpstr>Dr. Aaron McMillan</vt:lpstr>
      <vt:lpstr>Dr. Michael &amp; Kay Johnson</vt:lpstr>
      <vt:lpstr>African American Personal Finances</vt:lpstr>
      <vt:lpstr>African American Mission Power</vt:lpstr>
      <vt:lpstr>PowerPoint Presentation</vt:lpstr>
      <vt:lpstr>A Traditional Black Church  and Global Missions</vt:lpstr>
      <vt:lpstr>Is Christianity mostly about  God serving ME ? </vt:lpstr>
      <vt:lpstr>Materialism Leading to Little Cross-Cultural (CC) Mission Support Partially Explaining Other Factors in the Black Church</vt:lpstr>
      <vt:lpstr>Outstanding African American Missions Churches</vt:lpstr>
      <vt:lpstr>Why Missions Now ?</vt:lpstr>
      <vt:lpstr>This is the Time To Engage Missions</vt:lpstr>
      <vt:lpstr>FEARS</vt:lpstr>
      <vt:lpstr>FEARS</vt:lpstr>
      <vt:lpstr>How Can I Get Involved?</vt:lpstr>
      <vt:lpstr>What Can I Do To Serve ?</vt:lpstr>
      <vt:lpstr>African American Mission Organizations</vt:lpstr>
      <vt:lpstr>Some of the Mission Organizations Eager to Accept African Americans</vt:lpstr>
      <vt:lpstr>More Mission Organizations Eager to Accept African Americans</vt:lpstr>
      <vt:lpstr>Short-term Missions </vt:lpstr>
      <vt:lpstr>Mission Trips</vt:lpstr>
      <vt:lpstr>Please pray for 5,000 African American missionaries</vt:lpstr>
    </vt:vector>
  </TitlesOfParts>
  <Company>Reconciliation Ministries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RECONCILIATION MINISTRIES NETWORK, Inc.</dc:title>
  <dc:creator>Jim Sutherland</dc:creator>
  <cp:lastModifiedBy>Walt Robertson</cp:lastModifiedBy>
  <cp:revision>292</cp:revision>
  <cp:lastPrinted>2010-07-21T21:24:42Z</cp:lastPrinted>
  <dcterms:created xsi:type="dcterms:W3CDTF">2002-03-21T16:54:33Z</dcterms:created>
  <dcterms:modified xsi:type="dcterms:W3CDTF">2021-02-11T22:19:15Z</dcterms:modified>
</cp:coreProperties>
</file>