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48" r:id="rId3"/>
    <p:sldMasterId id="2147483751" r:id="rId4"/>
    <p:sldMasterId id="2147483797" r:id="rId5"/>
    <p:sldMasterId id="2147483800" r:id="rId6"/>
    <p:sldMasterId id="2147484282" r:id="rId7"/>
    <p:sldMasterId id="2147484474" r:id="rId8"/>
  </p:sldMasterIdLst>
  <p:notesMasterIdLst>
    <p:notesMasterId r:id="rId80"/>
  </p:notesMasterIdLst>
  <p:sldIdLst>
    <p:sldId id="257" r:id="rId9"/>
    <p:sldId id="256" r:id="rId10"/>
    <p:sldId id="292" r:id="rId11"/>
    <p:sldId id="293" r:id="rId12"/>
    <p:sldId id="294" r:id="rId13"/>
    <p:sldId id="295" r:id="rId14"/>
    <p:sldId id="296" r:id="rId15"/>
    <p:sldId id="297" r:id="rId16"/>
    <p:sldId id="298" r:id="rId17"/>
    <p:sldId id="328" r:id="rId18"/>
    <p:sldId id="258" r:id="rId19"/>
    <p:sldId id="312" r:id="rId20"/>
    <p:sldId id="261" r:id="rId21"/>
    <p:sldId id="262" r:id="rId22"/>
    <p:sldId id="263" r:id="rId23"/>
    <p:sldId id="342" r:id="rId24"/>
    <p:sldId id="265" r:id="rId25"/>
    <p:sldId id="336" r:id="rId26"/>
    <p:sldId id="337" r:id="rId27"/>
    <p:sldId id="316" r:id="rId28"/>
    <p:sldId id="266" r:id="rId29"/>
    <p:sldId id="259" r:id="rId30"/>
    <p:sldId id="260" r:id="rId31"/>
    <p:sldId id="268" r:id="rId32"/>
    <p:sldId id="267" r:id="rId33"/>
    <p:sldId id="269" r:id="rId34"/>
    <p:sldId id="270" r:id="rId35"/>
    <p:sldId id="271" r:id="rId36"/>
    <p:sldId id="274" r:id="rId37"/>
    <p:sldId id="341" r:id="rId38"/>
    <p:sldId id="330" r:id="rId39"/>
    <p:sldId id="329" r:id="rId40"/>
    <p:sldId id="340" r:id="rId41"/>
    <p:sldId id="339" r:id="rId42"/>
    <p:sldId id="275" r:id="rId43"/>
    <p:sldId id="277" r:id="rId44"/>
    <p:sldId id="276" r:id="rId45"/>
    <p:sldId id="279" r:id="rId46"/>
    <p:sldId id="290" r:id="rId47"/>
    <p:sldId id="313" r:id="rId48"/>
    <p:sldId id="315" r:id="rId49"/>
    <p:sldId id="280" r:id="rId50"/>
    <p:sldId id="281" r:id="rId51"/>
    <p:sldId id="282" r:id="rId52"/>
    <p:sldId id="284" r:id="rId53"/>
    <p:sldId id="278" r:id="rId54"/>
    <p:sldId id="318" r:id="rId55"/>
    <p:sldId id="332" r:id="rId56"/>
    <p:sldId id="285" r:id="rId57"/>
    <p:sldId id="288" r:id="rId58"/>
    <p:sldId id="289" r:id="rId59"/>
    <p:sldId id="291" r:id="rId60"/>
    <p:sldId id="334" r:id="rId61"/>
    <p:sldId id="331" r:id="rId62"/>
    <p:sldId id="322" r:id="rId63"/>
    <p:sldId id="327" r:id="rId64"/>
    <p:sldId id="338" r:id="rId65"/>
    <p:sldId id="335" r:id="rId66"/>
    <p:sldId id="303" r:id="rId67"/>
    <p:sldId id="305" r:id="rId68"/>
    <p:sldId id="326" r:id="rId69"/>
    <p:sldId id="306" r:id="rId70"/>
    <p:sldId id="307" r:id="rId71"/>
    <p:sldId id="310" r:id="rId72"/>
    <p:sldId id="343" r:id="rId73"/>
    <p:sldId id="309" r:id="rId74"/>
    <p:sldId id="311" r:id="rId75"/>
    <p:sldId id="323" r:id="rId76"/>
    <p:sldId id="324" r:id="rId77"/>
    <p:sldId id="325" r:id="rId78"/>
    <p:sldId id="333" r:id="rId7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BB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76" autoAdjust="0"/>
    <p:restoredTop sz="94679" autoAdjust="0"/>
  </p:normalViewPr>
  <p:slideViewPr>
    <p:cSldViewPr>
      <p:cViewPr varScale="1">
        <p:scale>
          <a:sx n="81" d="100"/>
          <a:sy n="81" d="100"/>
        </p:scale>
        <p:origin x="96" y="486"/>
      </p:cViewPr>
      <p:guideLst>
        <p:guide orient="horz" pos="2160"/>
        <p:guide pos="3840"/>
      </p:guideLst>
    </p:cSldViewPr>
  </p:slideViewPr>
  <p:outlineViewPr>
    <p:cViewPr>
      <p:scale>
        <a:sx n="33" d="100"/>
        <a:sy n="33" d="100"/>
      </p:scale>
      <p:origin x="0" y="-484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af7fd27707f60045" providerId="LiveId" clId="{9458E642-6F49-4CF7-8A6C-DE057F8AC47B}"/>
    <pc:docChg chg="custSel modSld">
      <pc:chgData name="" userId="af7fd27707f60045" providerId="LiveId" clId="{9458E642-6F49-4CF7-8A6C-DE057F8AC47B}" dt="2025-04-15T17:05:08.675" v="92" actId="478"/>
      <pc:docMkLst>
        <pc:docMk/>
      </pc:docMkLst>
      <pc:sldChg chg="addSp delSp modSp">
        <pc:chgData name="" userId="af7fd27707f60045" providerId="LiveId" clId="{9458E642-6F49-4CF7-8A6C-DE057F8AC47B}" dt="2025-04-15T17:05:08.675" v="92" actId="478"/>
        <pc:sldMkLst>
          <pc:docMk/>
          <pc:sldMk cId="0" sldId="271"/>
        </pc:sldMkLst>
        <pc:spChg chg="add del mod">
          <ac:chgData name="" userId="af7fd27707f60045" providerId="LiveId" clId="{9458E642-6F49-4CF7-8A6C-DE057F8AC47B}" dt="2025-04-12T00:16:09.501" v="3"/>
          <ac:spMkLst>
            <pc:docMk/>
            <pc:sldMk cId="0" sldId="271"/>
            <ac:spMk id="2" creationId="{04226F14-0244-4CF3-B2FE-880A1791400D}"/>
          </ac:spMkLst>
        </pc:spChg>
        <pc:spChg chg="add del mod">
          <ac:chgData name="" userId="af7fd27707f60045" providerId="LiveId" clId="{9458E642-6F49-4CF7-8A6C-DE057F8AC47B}" dt="2025-04-15T17:05:08.675" v="92" actId="478"/>
          <ac:spMkLst>
            <pc:docMk/>
            <pc:sldMk cId="0" sldId="271"/>
            <ac:spMk id="3" creationId="{6C88A802-CA4A-49FD-AB06-72482478618A}"/>
          </ac:spMkLst>
        </pc:spChg>
        <pc:picChg chg="add mod">
          <ac:chgData name="" userId="af7fd27707f60045" providerId="LiveId" clId="{9458E642-6F49-4CF7-8A6C-DE057F8AC47B}" dt="2025-04-15T17:04:16.570" v="45" actId="14100"/>
          <ac:picMkLst>
            <pc:docMk/>
            <pc:sldMk cId="0" sldId="271"/>
            <ac:picMk id="4" creationId="{17E575AD-2D58-4445-88D3-B307195A47B3}"/>
          </ac:picMkLst>
        </pc:picChg>
        <pc:picChg chg="del">
          <ac:chgData name="" userId="af7fd27707f60045" providerId="LiveId" clId="{9458E642-6F49-4CF7-8A6C-DE057F8AC47B}" dt="2025-04-15T16:53:20.831" v="40" actId="478"/>
          <ac:picMkLst>
            <pc:docMk/>
            <pc:sldMk cId="0" sldId="271"/>
            <ac:picMk id="78851" creationId="{13A932B0-E342-47FE-B3EC-613DB0E97A94}"/>
          </ac:picMkLst>
        </pc:picChg>
      </pc:sldChg>
      <pc:sldChg chg="addSp delSp modSp">
        <pc:chgData name="" userId="af7fd27707f60045" providerId="LiveId" clId="{9458E642-6F49-4CF7-8A6C-DE057F8AC47B}" dt="2025-04-15T16:52:49.111" v="39" actId="14100"/>
        <pc:sldMkLst>
          <pc:docMk/>
          <pc:sldMk cId="0" sldId="276"/>
        </pc:sldMkLst>
        <pc:picChg chg="del">
          <ac:chgData name="" userId="af7fd27707f60045" providerId="LiveId" clId="{9458E642-6F49-4CF7-8A6C-DE057F8AC47B}" dt="2025-04-15T16:52:19.809" v="36" actId="478"/>
          <ac:picMkLst>
            <pc:docMk/>
            <pc:sldMk cId="0" sldId="276"/>
            <ac:picMk id="2" creationId="{29A83C59-7844-4DED-8F2D-484935710021}"/>
          </ac:picMkLst>
        </pc:picChg>
        <pc:picChg chg="add mod">
          <ac:chgData name="" userId="af7fd27707f60045" providerId="LiveId" clId="{9458E642-6F49-4CF7-8A6C-DE057F8AC47B}" dt="2025-04-15T16:52:49.111" v="39" actId="14100"/>
          <ac:picMkLst>
            <pc:docMk/>
            <pc:sldMk cId="0" sldId="276"/>
            <ac:picMk id="3" creationId="{167FAEC7-0F1F-4653-B984-86EE79C85616}"/>
          </ac:picMkLst>
        </pc:picChg>
      </pc:sldChg>
      <pc:sldChg chg="modSp">
        <pc:chgData name="" userId="af7fd27707f60045" providerId="LiveId" clId="{9458E642-6F49-4CF7-8A6C-DE057F8AC47B}" dt="2025-04-12T00:14:19.097" v="0" actId="1076"/>
        <pc:sldMkLst>
          <pc:docMk/>
          <pc:sldMk cId="0" sldId="298"/>
        </pc:sldMkLst>
        <pc:spChg chg="mod">
          <ac:chgData name="" userId="af7fd27707f60045" providerId="LiveId" clId="{9458E642-6F49-4CF7-8A6C-DE057F8AC47B}" dt="2025-04-12T00:14:19.097" v="0" actId="1076"/>
          <ac:spMkLst>
            <pc:docMk/>
            <pc:sldMk cId="0" sldId="298"/>
            <ac:spMk id="52227" creationId="{CDF5F249-A47E-4AB0-8DD2-AD7EB41C55D4}"/>
          </ac:spMkLst>
        </pc:spChg>
      </pc:sldChg>
      <pc:sldChg chg="modSp">
        <pc:chgData name="" userId="af7fd27707f60045" providerId="LiveId" clId="{9458E642-6F49-4CF7-8A6C-DE057F8AC47B}" dt="2025-04-12T00:20:46.032" v="34" actId="14100"/>
        <pc:sldMkLst>
          <pc:docMk/>
          <pc:sldMk cId="0" sldId="323"/>
        </pc:sldMkLst>
        <pc:spChg chg="mod">
          <ac:chgData name="" userId="af7fd27707f60045" providerId="LiveId" clId="{9458E642-6F49-4CF7-8A6C-DE057F8AC47B}" dt="2025-04-12T00:20:46.032" v="34" actId="14100"/>
          <ac:spMkLst>
            <pc:docMk/>
            <pc:sldMk cId="0" sldId="323"/>
            <ac:spMk id="152579" creationId="{5DEA07E3-3CDB-4C36-B3C9-F4BB65E3016A}"/>
          </ac:spMkLst>
        </pc:spChg>
        <pc:picChg chg="mod">
          <ac:chgData name="" userId="af7fd27707f60045" providerId="LiveId" clId="{9458E642-6F49-4CF7-8A6C-DE057F8AC47B}" dt="2025-04-12T00:19:09.256" v="25" actId="14100"/>
          <ac:picMkLst>
            <pc:docMk/>
            <pc:sldMk cId="0" sldId="323"/>
            <ac:picMk id="152580" creationId="{078D5E2E-DFCD-46AC-BAC1-3FF4D1685B3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Powerpoint\Presentations\AFAM%20Mission%20mobilization\2025%20Global%20Belief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dirty="0"/>
              <a:t>Global </a:t>
            </a:r>
            <a:r>
              <a:rPr lang="en-US" baseline="0" dirty="0"/>
              <a:t>Religions 2025</a:t>
            </a:r>
            <a:endParaRPr lang="en-US" dirty="0"/>
          </a:p>
        </c:rich>
      </c:tx>
      <c:layout>
        <c:manualLayout>
          <c:xMode val="edge"/>
          <c:yMode val="edge"/>
          <c:x val="0.59122083697871097"/>
          <c:y val="0.87317638257316743"/>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705-47BD-8E5C-27D2D9C03A55}"/>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705-47BD-8E5C-27D2D9C03A55}"/>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0705-47BD-8E5C-27D2D9C03A55}"/>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0705-47BD-8E5C-27D2D9C03A55}"/>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0705-47BD-8E5C-27D2D9C03A55}"/>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0705-47BD-8E5C-27D2D9C03A55}"/>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0705-47BD-8E5C-27D2D9C03A55}"/>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F-0705-47BD-8E5C-27D2D9C03A55}"/>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11-0705-47BD-8E5C-27D2D9C03A55}"/>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13-0705-47BD-8E5C-27D2D9C03A55}"/>
              </c:ext>
            </c:extLst>
          </c:dPt>
          <c:dPt>
            <c:idx val="10"/>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15-0705-47BD-8E5C-27D2D9C03A55}"/>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1-0705-47BD-8E5C-27D2D9C03A55}"/>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0705-47BD-8E5C-27D2D9C03A55}"/>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5-0705-47BD-8E5C-27D2D9C03A55}"/>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0705-47BD-8E5C-27D2D9C03A55}"/>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0705-47BD-8E5C-27D2D9C03A55}"/>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0705-47BD-8E5C-27D2D9C03A55}"/>
                </c:ext>
              </c:extLst>
            </c:dLbl>
            <c:dLbl>
              <c:idx val="6"/>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D-0705-47BD-8E5C-27D2D9C03A55}"/>
                </c:ext>
              </c:extLst>
            </c:dLbl>
            <c:dLbl>
              <c:idx val="7"/>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F-0705-47BD-8E5C-27D2D9C03A55}"/>
                </c:ext>
              </c:extLst>
            </c:dLbl>
            <c:dLbl>
              <c:idx val="8"/>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1-0705-47BD-8E5C-27D2D9C03A55}"/>
                </c:ext>
              </c:extLst>
            </c:dLbl>
            <c:dLbl>
              <c:idx val="9"/>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3-0705-47BD-8E5C-27D2D9C03A55}"/>
                </c:ext>
              </c:extLst>
            </c:dLbl>
            <c:dLbl>
              <c:idx val="10"/>
              <c:spPr>
                <a:solidFill>
                  <a:schemeClr val="lt1">
                    <a:alpha val="90000"/>
                  </a:schemeClr>
                </a:solidFill>
                <a:ln w="12700" cap="flat" cmpd="sng" algn="ctr">
                  <a:solidFill>
                    <a:schemeClr val="accent5">
                      <a:lumMod val="60000"/>
                    </a:schemeClr>
                  </a:solidFill>
                  <a:round/>
                </a:ln>
                <a:effectLst>
                  <a:outerShdw blurRad="50800" dist="38100" dir="2700000" algn="tl" rotWithShape="0">
                    <a:schemeClr val="accent5">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5-0705-47BD-8E5C-27D2D9C03A55}"/>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bestFit"/>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Sheet1!$A$3:$A$13</c:f>
              <c:strCache>
                <c:ptCount val="11"/>
                <c:pt idx="0">
                  <c:v>Christians</c:v>
                </c:pt>
                <c:pt idx="1">
                  <c:v>Muslims</c:v>
                </c:pt>
                <c:pt idx="2">
                  <c:v>Hindus</c:v>
                </c:pt>
                <c:pt idx="3">
                  <c:v>Buddhists</c:v>
                </c:pt>
                <c:pt idx="4">
                  <c:v>Chinese Folk Religionists</c:v>
                </c:pt>
                <c:pt idx="5">
                  <c:v>Ethnoreligionists</c:v>
                </c:pt>
                <c:pt idx="6">
                  <c:v>New Religionists</c:v>
                </c:pt>
                <c:pt idx="7">
                  <c:v>Sikhs</c:v>
                </c:pt>
                <c:pt idx="8">
                  <c:v>Jews</c:v>
                </c:pt>
                <c:pt idx="9">
                  <c:v>Agnostics &amp; Atheists</c:v>
                </c:pt>
                <c:pt idx="10">
                  <c:v>Unclassified</c:v>
                </c:pt>
              </c:strCache>
            </c:strRef>
          </c:cat>
          <c:val>
            <c:numRef>
              <c:f>Sheet1!$B$3:$B$13</c:f>
              <c:numCache>
                <c:formatCode>#,##0</c:formatCode>
                <c:ptCount val="11"/>
                <c:pt idx="0">
                  <c:v>2645317000</c:v>
                </c:pt>
                <c:pt idx="1">
                  <c:v>2061718000</c:v>
                </c:pt>
                <c:pt idx="2">
                  <c:v>1129155000</c:v>
                </c:pt>
                <c:pt idx="3">
                  <c:v>538173000</c:v>
                </c:pt>
                <c:pt idx="4">
                  <c:v>448283000</c:v>
                </c:pt>
                <c:pt idx="5">
                  <c:v>294801000</c:v>
                </c:pt>
                <c:pt idx="6">
                  <c:v>67690000</c:v>
                </c:pt>
                <c:pt idx="7">
                  <c:v>31433000</c:v>
                </c:pt>
                <c:pt idx="8">
                  <c:v>15357000</c:v>
                </c:pt>
                <c:pt idx="9">
                  <c:v>906567000</c:v>
                </c:pt>
                <c:pt idx="10">
                  <c:v>53494000</c:v>
                </c:pt>
              </c:numCache>
            </c:numRef>
          </c:val>
          <c:extLst>
            <c:ext xmlns:c16="http://schemas.microsoft.com/office/drawing/2014/chart" uri="{C3380CC4-5D6E-409C-BE32-E72D297353CC}">
              <c16:uniqueId val="{00000016-0705-47BD-8E5C-27D2D9C03A55}"/>
            </c:ext>
          </c:extLst>
        </c:ser>
        <c:ser>
          <c:idx val="1"/>
          <c:order val="1"/>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18-0705-47BD-8E5C-27D2D9C03A55}"/>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1A-0705-47BD-8E5C-27D2D9C03A55}"/>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C-0705-47BD-8E5C-27D2D9C03A55}"/>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E-0705-47BD-8E5C-27D2D9C03A55}"/>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20-0705-47BD-8E5C-27D2D9C03A55}"/>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22-0705-47BD-8E5C-27D2D9C03A55}"/>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24-0705-47BD-8E5C-27D2D9C03A55}"/>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26-0705-47BD-8E5C-27D2D9C03A55}"/>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28-0705-47BD-8E5C-27D2D9C03A55}"/>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2A-0705-47BD-8E5C-27D2D9C03A55}"/>
              </c:ext>
            </c:extLst>
          </c:dPt>
          <c:dPt>
            <c:idx val="10"/>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2C-0705-47BD-8E5C-27D2D9C03A55}"/>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8-0705-47BD-8E5C-27D2D9C03A55}"/>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A-0705-47BD-8E5C-27D2D9C03A55}"/>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C-0705-47BD-8E5C-27D2D9C03A55}"/>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E-0705-47BD-8E5C-27D2D9C03A55}"/>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0-0705-47BD-8E5C-27D2D9C03A55}"/>
                </c:ext>
              </c:extLst>
            </c:dLbl>
            <c:dLbl>
              <c:idx val="5"/>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2-0705-47BD-8E5C-27D2D9C03A55}"/>
                </c:ext>
              </c:extLst>
            </c:dLbl>
            <c:dLbl>
              <c:idx val="6"/>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4-0705-47BD-8E5C-27D2D9C03A55}"/>
                </c:ext>
              </c:extLst>
            </c:dLbl>
            <c:dLbl>
              <c:idx val="7"/>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6-0705-47BD-8E5C-27D2D9C03A55}"/>
                </c:ext>
              </c:extLst>
            </c:dLbl>
            <c:dLbl>
              <c:idx val="8"/>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8-0705-47BD-8E5C-27D2D9C03A55}"/>
                </c:ext>
              </c:extLst>
            </c:dLbl>
            <c:dLbl>
              <c:idx val="9"/>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A-0705-47BD-8E5C-27D2D9C03A55}"/>
                </c:ext>
              </c:extLst>
            </c:dLbl>
            <c:dLbl>
              <c:idx val="10"/>
              <c:spPr>
                <a:solidFill>
                  <a:schemeClr val="lt1">
                    <a:alpha val="90000"/>
                  </a:schemeClr>
                </a:solidFill>
                <a:ln w="12700" cap="flat" cmpd="sng" algn="ctr">
                  <a:solidFill>
                    <a:schemeClr val="accent5">
                      <a:lumMod val="60000"/>
                    </a:schemeClr>
                  </a:solidFill>
                  <a:round/>
                </a:ln>
                <a:effectLst>
                  <a:outerShdw blurRad="50800" dist="38100" dir="2700000" algn="tl" rotWithShape="0">
                    <a:schemeClr val="accent5">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5">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2C-0705-47BD-8E5C-27D2D9C03A55}"/>
                </c:ext>
              </c:extLst>
            </c:dLbl>
            <c:spPr>
              <a:solidFill>
                <a:sysClr val="window" lastClr="FFFFFF">
                  <a:alpha val="90000"/>
                </a:sysClr>
              </a:solidFill>
              <a:ln w="12700" cap="flat" cmpd="sng" algn="ctr">
                <a:solidFill>
                  <a:srgbClr val="ED7D31"/>
                </a:solidFill>
                <a:round/>
              </a:ln>
              <a:effectLst>
                <a:outerShdw blurRad="50800" dist="38100" dir="2700000" algn="tl" rotWithShape="0">
                  <a:srgbClr val="ED7D31">
                    <a:lumMod val="75000"/>
                    <a:alpha val="40000"/>
                  </a:srgbClr>
                </a:outerShdw>
              </a:effectLst>
            </c:spPr>
            <c:dLblPos val="bestFit"/>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Sheet1!$A$3:$A$13</c:f>
              <c:strCache>
                <c:ptCount val="11"/>
                <c:pt idx="0">
                  <c:v>Christians</c:v>
                </c:pt>
                <c:pt idx="1">
                  <c:v>Muslims</c:v>
                </c:pt>
                <c:pt idx="2">
                  <c:v>Hindus</c:v>
                </c:pt>
                <c:pt idx="3">
                  <c:v>Buddhists</c:v>
                </c:pt>
                <c:pt idx="4">
                  <c:v>Chinese Folk Religionists</c:v>
                </c:pt>
                <c:pt idx="5">
                  <c:v>Ethnoreligionists</c:v>
                </c:pt>
                <c:pt idx="6">
                  <c:v>New Religionists</c:v>
                </c:pt>
                <c:pt idx="7">
                  <c:v>Sikhs</c:v>
                </c:pt>
                <c:pt idx="8">
                  <c:v>Jews</c:v>
                </c:pt>
                <c:pt idx="9">
                  <c:v>Agnostics &amp; Atheists</c:v>
                </c:pt>
                <c:pt idx="10">
                  <c:v>Unclassified</c:v>
                </c:pt>
              </c:strCache>
            </c:strRef>
          </c:cat>
          <c:val>
            <c:numRef>
              <c:f>Sheet1!$C$3:$C$13</c:f>
              <c:numCache>
                <c:formatCode>General</c:formatCode>
                <c:ptCount val="11"/>
                <c:pt idx="0">
                  <c:v>0.32291514587179571</c:v>
                </c:pt>
                <c:pt idx="1">
                  <c:v>0.25167492921132206</c:v>
                </c:pt>
                <c:pt idx="2">
                  <c:v>0.13783650561988128</c:v>
                </c:pt>
                <c:pt idx="3">
                  <c:v>6.5695042522034938E-2</c:v>
                </c:pt>
                <c:pt idx="4">
                  <c:v>5.4722126057801843E-2</c:v>
                </c:pt>
                <c:pt idx="5">
                  <c:v>3.5986502909916375E-2</c:v>
                </c:pt>
                <c:pt idx="6">
                  <c:v>8.2629515570579442E-3</c:v>
                </c:pt>
                <c:pt idx="7">
                  <c:v>3.8370417534791309E-3</c:v>
                </c:pt>
                <c:pt idx="8">
                  <c:v>1.874636535112112E-3</c:v>
                </c:pt>
                <c:pt idx="9">
                  <c:v>0.11066507909923697</c:v>
                </c:pt>
                <c:pt idx="10">
                  <c:v>6.5300388623616146E-3</c:v>
                </c:pt>
              </c:numCache>
            </c:numRef>
          </c:val>
          <c:extLst>
            <c:ext xmlns:c16="http://schemas.microsoft.com/office/drawing/2014/chart" uri="{C3380CC4-5D6E-409C-BE32-E72D297353CC}">
              <c16:uniqueId val="{0000002D-0705-47BD-8E5C-27D2D9C03A55}"/>
            </c:ext>
          </c:extLst>
        </c:ser>
        <c:dLbls>
          <c:dLblPos val="bestFit"/>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03FD7-64AD-4D06-8F14-638009D36171}"/>
              </a:ext>
            </a:extLst>
          </p:cNvPr>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B984ECF-B1D6-4FBE-9D85-2531D3B952C8}"/>
              </a:ext>
            </a:extLst>
          </p:cNvPr>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4E80810D-8CC6-4811-885D-8C2D0CE0E130}" type="datetimeFigureOut">
              <a:rPr lang="en-US"/>
              <a:pPr>
                <a:defRPr/>
              </a:pPr>
              <a:t>4/15/2025</a:t>
            </a:fld>
            <a:endParaRPr lang="en-US"/>
          </a:p>
        </p:txBody>
      </p:sp>
      <p:sp>
        <p:nvSpPr>
          <p:cNvPr id="4" name="Slide Image Placeholder 3">
            <a:extLst>
              <a:ext uri="{FF2B5EF4-FFF2-40B4-BE49-F238E27FC236}">
                <a16:creationId xmlns:a16="http://schemas.microsoft.com/office/drawing/2014/main" id="{EED222FB-9972-41D0-A253-2FDD5C88B422}"/>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AAEE5667-A3EE-4044-9AA3-31253DBB6144}"/>
              </a:ext>
            </a:extLst>
          </p:cNvPr>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36EB86E-3FA0-4F71-A305-5E5C3E094ACB}"/>
              </a:ext>
            </a:extLst>
          </p:cNvPr>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54D25AA-8B89-43F8-B34C-B9E70E9648DE}"/>
              </a:ext>
            </a:extLst>
          </p:cNvPr>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C0B41BC-B1B6-4FC2-AD6C-433B58B487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B891EA3-6EB2-46FD-9D0B-564677C7ED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B690D1-4364-481D-8B0E-B3F103EBF5B4}" type="slidenum">
              <a:rPr lang="en-US" altLang="en-US" smtClean="0"/>
              <a:pPr>
                <a:spcBef>
                  <a:spcPct val="0"/>
                </a:spcBef>
              </a:pPr>
              <a:t>1</a:t>
            </a:fld>
            <a:endParaRPr lang="en-US" altLang="en-US"/>
          </a:p>
        </p:txBody>
      </p:sp>
      <p:sp>
        <p:nvSpPr>
          <p:cNvPr id="28675" name="Rectangle 2">
            <a:extLst>
              <a:ext uri="{FF2B5EF4-FFF2-40B4-BE49-F238E27FC236}">
                <a16:creationId xmlns:a16="http://schemas.microsoft.com/office/drawing/2014/main" id="{3CCC2139-D5EA-405D-B442-35601BED36A8}"/>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6EEF457F-0428-4466-8A4C-C04CDDC46D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516CCCF-0B45-443D-BC06-F95049247DF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9F58D55-78B8-4656-94E3-A73BEA013E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Header Placeholder 3">
            <a:extLst>
              <a:ext uri="{FF2B5EF4-FFF2-40B4-BE49-F238E27FC236}">
                <a16:creationId xmlns:a16="http://schemas.microsoft.com/office/drawing/2014/main" id="{114DA04B-05AC-4549-A355-F302EDDDE816}"/>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t>Reconciliation Ministries Network  www.RMNI.org</a:t>
            </a:r>
          </a:p>
        </p:txBody>
      </p:sp>
      <p:sp>
        <p:nvSpPr>
          <p:cNvPr id="47109" name="Date Placeholder 4">
            <a:extLst>
              <a:ext uri="{FF2B5EF4-FFF2-40B4-BE49-F238E27FC236}">
                <a16:creationId xmlns:a16="http://schemas.microsoft.com/office/drawing/2014/main" id="{5D403378-DFD1-4A01-8437-E9FD2F3E6B6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F4D3E42-1D97-47C0-B5B5-A1F928BF3411}" type="datetime1">
              <a:rPr lang="en-US" altLang="en-US" smtClean="0"/>
              <a:pPr fontAlgn="base">
                <a:spcBef>
                  <a:spcPct val="0"/>
                </a:spcBef>
                <a:spcAft>
                  <a:spcPct val="0"/>
                </a:spcAft>
              </a:pPr>
              <a:t>4/15/2025</a:t>
            </a:fld>
            <a:endParaRPr lang="en-US" altLang="en-US"/>
          </a:p>
        </p:txBody>
      </p:sp>
      <p:sp>
        <p:nvSpPr>
          <p:cNvPr id="47110" name="Footer Placeholder 5">
            <a:extLst>
              <a:ext uri="{FF2B5EF4-FFF2-40B4-BE49-F238E27FC236}">
                <a16:creationId xmlns:a16="http://schemas.microsoft.com/office/drawing/2014/main" id="{9CDC176E-C091-4E7A-879F-8CB3B7276D2D}"/>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t>African Americans and Global Missions</a:t>
            </a:r>
          </a:p>
        </p:txBody>
      </p:sp>
      <p:sp>
        <p:nvSpPr>
          <p:cNvPr id="47111" name="Slide Number Placeholder 6">
            <a:extLst>
              <a:ext uri="{FF2B5EF4-FFF2-40B4-BE49-F238E27FC236}">
                <a16:creationId xmlns:a16="http://schemas.microsoft.com/office/drawing/2014/main" id="{485B62D0-C7A8-4B2E-8112-5E16B21BBC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5440F7-DB79-476C-ADA9-66699A7CE320}"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F0888AF-8BBC-471A-88DA-EDFE1FCB974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8037D85C-8723-4525-B6A5-68BC12DFEF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Header Placeholder 3">
            <a:extLst>
              <a:ext uri="{FF2B5EF4-FFF2-40B4-BE49-F238E27FC236}">
                <a16:creationId xmlns:a16="http://schemas.microsoft.com/office/drawing/2014/main" id="{D50D1541-4229-4560-A6BC-3CC1038BA435}"/>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2533" name="Date Placeholder 4">
            <a:extLst>
              <a:ext uri="{FF2B5EF4-FFF2-40B4-BE49-F238E27FC236}">
                <a16:creationId xmlns:a16="http://schemas.microsoft.com/office/drawing/2014/main" id="{0A5CE187-FB10-4AB1-AEE2-E5AE2AA0F81F}"/>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304B684B-1BC0-4619-880A-22FB7055911B}" type="datetime1">
              <a:rPr lang="en-US" smtClean="0"/>
              <a:pPr fontAlgn="base">
                <a:spcBef>
                  <a:spcPct val="0"/>
                </a:spcBef>
                <a:spcAft>
                  <a:spcPct val="0"/>
                </a:spcAft>
                <a:defRPr/>
              </a:pPr>
              <a:t>4/15/2025</a:t>
            </a:fld>
            <a:endParaRPr lang="en-US"/>
          </a:p>
        </p:txBody>
      </p:sp>
      <p:sp>
        <p:nvSpPr>
          <p:cNvPr id="22534" name="Footer Placeholder 5">
            <a:extLst>
              <a:ext uri="{FF2B5EF4-FFF2-40B4-BE49-F238E27FC236}">
                <a16:creationId xmlns:a16="http://schemas.microsoft.com/office/drawing/2014/main" id="{1F1016B3-BE9B-405A-ABAD-BBEBA73D806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49159" name="Slide Number Placeholder 6">
            <a:extLst>
              <a:ext uri="{FF2B5EF4-FFF2-40B4-BE49-F238E27FC236}">
                <a16:creationId xmlns:a16="http://schemas.microsoft.com/office/drawing/2014/main" id="{0FD8C924-106D-4193-A1E5-CC6E2AE491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B55B5E-39E6-47E2-A450-970A81E11E46}"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21850E1-3746-44BA-B3BF-DEA505FA62E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C30498CF-0CCF-46B3-9659-6BC7055876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Header Placeholder 3">
            <a:extLst>
              <a:ext uri="{FF2B5EF4-FFF2-40B4-BE49-F238E27FC236}">
                <a16:creationId xmlns:a16="http://schemas.microsoft.com/office/drawing/2014/main" id="{C184BE0D-728E-48C0-A611-090BE6EF12BF}"/>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2533" name="Date Placeholder 4">
            <a:extLst>
              <a:ext uri="{FF2B5EF4-FFF2-40B4-BE49-F238E27FC236}">
                <a16:creationId xmlns:a16="http://schemas.microsoft.com/office/drawing/2014/main" id="{22C7B702-6C12-451C-BF03-24A7C2F0C038}"/>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304B684B-1BC0-4619-880A-22FB7055911B}" type="datetime1">
              <a:rPr lang="en-US" smtClean="0"/>
              <a:pPr fontAlgn="base">
                <a:spcBef>
                  <a:spcPct val="0"/>
                </a:spcBef>
                <a:spcAft>
                  <a:spcPct val="0"/>
                </a:spcAft>
                <a:defRPr/>
              </a:pPr>
              <a:t>4/15/2025</a:t>
            </a:fld>
            <a:endParaRPr lang="en-US"/>
          </a:p>
        </p:txBody>
      </p:sp>
      <p:sp>
        <p:nvSpPr>
          <p:cNvPr id="22534" name="Footer Placeholder 5">
            <a:extLst>
              <a:ext uri="{FF2B5EF4-FFF2-40B4-BE49-F238E27FC236}">
                <a16:creationId xmlns:a16="http://schemas.microsoft.com/office/drawing/2014/main" id="{F9B90070-A90F-4995-8EA5-D412AD9A30C3}"/>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51207" name="Slide Number Placeholder 6">
            <a:extLst>
              <a:ext uri="{FF2B5EF4-FFF2-40B4-BE49-F238E27FC236}">
                <a16:creationId xmlns:a16="http://schemas.microsoft.com/office/drawing/2014/main" id="{85AB2E75-1006-42D2-B6EF-DFBFE67A21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5D6237-37B0-4C5A-92DA-B04FE1D5203B}"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6ECFD8C-F267-428E-9514-23612649E4C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62922E5-DA18-4FE7-BA64-C097C3A690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Header Placeholder 3">
            <a:extLst>
              <a:ext uri="{FF2B5EF4-FFF2-40B4-BE49-F238E27FC236}">
                <a16:creationId xmlns:a16="http://schemas.microsoft.com/office/drawing/2014/main" id="{91788506-555A-4722-8773-DE2211892E14}"/>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3557" name="Date Placeholder 4">
            <a:extLst>
              <a:ext uri="{FF2B5EF4-FFF2-40B4-BE49-F238E27FC236}">
                <a16:creationId xmlns:a16="http://schemas.microsoft.com/office/drawing/2014/main" id="{5AC3A7F1-0E80-4748-9C30-D49E974C7FF9}"/>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FE078BE-1D02-457D-8B7E-06E2F58DFEB7}" type="datetime1">
              <a:rPr lang="en-US" smtClean="0"/>
              <a:pPr fontAlgn="base">
                <a:spcBef>
                  <a:spcPct val="0"/>
                </a:spcBef>
                <a:spcAft>
                  <a:spcPct val="0"/>
                </a:spcAft>
                <a:defRPr/>
              </a:pPr>
              <a:t>4/15/2025</a:t>
            </a:fld>
            <a:endParaRPr lang="en-US"/>
          </a:p>
        </p:txBody>
      </p:sp>
      <p:sp>
        <p:nvSpPr>
          <p:cNvPr id="23558" name="Footer Placeholder 5">
            <a:extLst>
              <a:ext uri="{FF2B5EF4-FFF2-40B4-BE49-F238E27FC236}">
                <a16:creationId xmlns:a16="http://schemas.microsoft.com/office/drawing/2014/main" id="{6D6E21AC-D50A-405F-B3F3-E0C488D96EF7}"/>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53255" name="Slide Number Placeholder 6">
            <a:extLst>
              <a:ext uri="{FF2B5EF4-FFF2-40B4-BE49-F238E27FC236}">
                <a16:creationId xmlns:a16="http://schemas.microsoft.com/office/drawing/2014/main" id="{82BC67FE-EFB6-434B-8442-F04F0415E3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D12D37-9C69-49D9-AF06-08BE4178EB82}"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EAD8BF4-4874-4AEA-8AB8-52C455F7053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D90B2EA3-038A-43CF-B3B4-256D562FDE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Header Placeholder 3">
            <a:extLst>
              <a:ext uri="{FF2B5EF4-FFF2-40B4-BE49-F238E27FC236}">
                <a16:creationId xmlns:a16="http://schemas.microsoft.com/office/drawing/2014/main" id="{457E5762-B8D0-4467-8F2C-8D50460A2CEA}"/>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4581" name="Date Placeholder 4">
            <a:extLst>
              <a:ext uri="{FF2B5EF4-FFF2-40B4-BE49-F238E27FC236}">
                <a16:creationId xmlns:a16="http://schemas.microsoft.com/office/drawing/2014/main" id="{75AC1C92-60F5-4115-A4AC-810E615AC790}"/>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3B7E222-3CB6-47B7-9964-9F63D70D4B13}" type="datetime1">
              <a:rPr lang="en-US" smtClean="0"/>
              <a:pPr fontAlgn="base">
                <a:spcBef>
                  <a:spcPct val="0"/>
                </a:spcBef>
                <a:spcAft>
                  <a:spcPct val="0"/>
                </a:spcAft>
                <a:defRPr/>
              </a:pPr>
              <a:t>4/15/2025</a:t>
            </a:fld>
            <a:endParaRPr lang="en-US"/>
          </a:p>
        </p:txBody>
      </p:sp>
      <p:sp>
        <p:nvSpPr>
          <p:cNvPr id="24582" name="Footer Placeholder 5">
            <a:extLst>
              <a:ext uri="{FF2B5EF4-FFF2-40B4-BE49-F238E27FC236}">
                <a16:creationId xmlns:a16="http://schemas.microsoft.com/office/drawing/2014/main" id="{772E7BB4-CAF6-4327-B568-28EC9551914F}"/>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55303" name="Slide Number Placeholder 6">
            <a:extLst>
              <a:ext uri="{FF2B5EF4-FFF2-40B4-BE49-F238E27FC236}">
                <a16:creationId xmlns:a16="http://schemas.microsoft.com/office/drawing/2014/main" id="{804991E5-AE86-4DAF-8F1C-9DC4F03EE3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09F8D8-36FA-4BFA-9A75-52A367E713D0}"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F11EA593-D6F2-41F4-9F63-6E123BDE1E0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38A880C-4916-48D0-A51D-826503A704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Header Placeholder 3">
            <a:extLst>
              <a:ext uri="{FF2B5EF4-FFF2-40B4-BE49-F238E27FC236}">
                <a16:creationId xmlns:a16="http://schemas.microsoft.com/office/drawing/2014/main" id="{655A4CF7-B163-4321-8F67-0C0F37AE6E3B}"/>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5605" name="Date Placeholder 4">
            <a:extLst>
              <a:ext uri="{FF2B5EF4-FFF2-40B4-BE49-F238E27FC236}">
                <a16:creationId xmlns:a16="http://schemas.microsoft.com/office/drawing/2014/main" id="{A20EF691-8C45-4D3A-92EC-E267448C8FB0}"/>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5DDF1C7-0664-4017-8C3B-06CFDB06CD79}" type="datetime1">
              <a:rPr lang="en-US" smtClean="0"/>
              <a:pPr fontAlgn="base">
                <a:spcBef>
                  <a:spcPct val="0"/>
                </a:spcBef>
                <a:spcAft>
                  <a:spcPct val="0"/>
                </a:spcAft>
                <a:defRPr/>
              </a:pPr>
              <a:t>4/15/2025</a:t>
            </a:fld>
            <a:endParaRPr lang="en-US"/>
          </a:p>
        </p:txBody>
      </p:sp>
      <p:sp>
        <p:nvSpPr>
          <p:cNvPr id="25606" name="Footer Placeholder 5">
            <a:extLst>
              <a:ext uri="{FF2B5EF4-FFF2-40B4-BE49-F238E27FC236}">
                <a16:creationId xmlns:a16="http://schemas.microsoft.com/office/drawing/2014/main" id="{E60B7D92-6A50-4AFC-AEC7-72F253E4CDEA}"/>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57351" name="Slide Number Placeholder 6">
            <a:extLst>
              <a:ext uri="{FF2B5EF4-FFF2-40B4-BE49-F238E27FC236}">
                <a16:creationId xmlns:a16="http://schemas.microsoft.com/office/drawing/2014/main" id="{B86C1037-E3E4-446F-852B-355A28ABB0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69557B-0522-4C05-9C95-5D8718283BE2}"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5034B9C-DF83-49EB-9686-7883650B2A0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F7FA5A7-6F02-4D89-AE3E-7FC749EC0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0B0DE210-3180-434D-9443-B75952A1EF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BF919F-483A-405E-82C6-9916163B2230}" type="slidenum">
              <a:rPr lang="en-US" altLang="en-US" smtClean="0"/>
              <a:pPr>
                <a:spcBef>
                  <a:spcPct val="0"/>
                </a:spcBef>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E9F4B21-B479-4398-8212-6056CB613DD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E28A2C4D-567E-4559-9AFD-0AB62CF95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2580" name="Header Placeholder 3">
            <a:extLst>
              <a:ext uri="{FF2B5EF4-FFF2-40B4-BE49-F238E27FC236}">
                <a16:creationId xmlns:a16="http://schemas.microsoft.com/office/drawing/2014/main" id="{4F8C2510-D95D-4775-84C6-85CB2FB666CB}"/>
              </a:ext>
            </a:extLst>
          </p:cNvPr>
          <p:cNvSpPr>
            <a:spLocks noGrp="1"/>
          </p:cNvSpPr>
          <p:nvPr>
            <p:ph type="hdr" sz="quarter"/>
          </p:nvPr>
        </p:nvSpPr>
        <p:spPr/>
        <p:txBody>
          <a:bodyPr/>
          <a:lstStyle/>
          <a:p>
            <a:pPr>
              <a:defRPr/>
            </a:pPr>
            <a:r>
              <a:rPr lang="en-US"/>
              <a:t>Reconciliation Ministries Network  www.RMNI.org</a:t>
            </a:r>
          </a:p>
        </p:txBody>
      </p:sp>
      <p:sp>
        <p:nvSpPr>
          <p:cNvPr id="152581" name="Date Placeholder 4">
            <a:extLst>
              <a:ext uri="{FF2B5EF4-FFF2-40B4-BE49-F238E27FC236}">
                <a16:creationId xmlns:a16="http://schemas.microsoft.com/office/drawing/2014/main" id="{FFC007CC-2FA3-4A15-9723-A68F93BB3912}"/>
              </a:ext>
            </a:extLst>
          </p:cNvPr>
          <p:cNvSpPr>
            <a:spLocks noGrp="1"/>
          </p:cNvSpPr>
          <p:nvPr>
            <p:ph type="dt" sz="quarter" idx="1"/>
          </p:nvPr>
        </p:nvSpPr>
        <p:spPr/>
        <p:txBody>
          <a:bodyPr/>
          <a:lstStyle/>
          <a:p>
            <a:pPr>
              <a:defRPr/>
            </a:pPr>
            <a:fld id="{B9CE19F5-08E5-4419-93D0-B24DAE89E242}" type="datetime1">
              <a:rPr lang="en-US" smtClean="0"/>
              <a:pPr>
                <a:defRPr/>
              </a:pPr>
              <a:t>4/15/2025</a:t>
            </a:fld>
            <a:endParaRPr lang="en-US"/>
          </a:p>
        </p:txBody>
      </p:sp>
      <p:sp>
        <p:nvSpPr>
          <p:cNvPr id="152582" name="Footer Placeholder 5">
            <a:extLst>
              <a:ext uri="{FF2B5EF4-FFF2-40B4-BE49-F238E27FC236}">
                <a16:creationId xmlns:a16="http://schemas.microsoft.com/office/drawing/2014/main" id="{E3B48E3E-2DE6-4019-A9A2-DABE6A0161EE}"/>
              </a:ext>
            </a:extLst>
          </p:cNvPr>
          <p:cNvSpPr>
            <a:spLocks noGrp="1"/>
          </p:cNvSpPr>
          <p:nvPr>
            <p:ph type="ftr" sz="quarter" idx="4"/>
          </p:nvPr>
        </p:nvSpPr>
        <p:spPr/>
        <p:txBody>
          <a:bodyPr/>
          <a:lstStyle/>
          <a:p>
            <a:pPr>
              <a:defRPr/>
            </a:pPr>
            <a:r>
              <a:rPr lang="en-US"/>
              <a:t>African Americans and Global Missions</a:t>
            </a:r>
          </a:p>
        </p:txBody>
      </p:sp>
      <p:sp>
        <p:nvSpPr>
          <p:cNvPr id="63495" name="Slide Number Placeholder 6">
            <a:extLst>
              <a:ext uri="{FF2B5EF4-FFF2-40B4-BE49-F238E27FC236}">
                <a16:creationId xmlns:a16="http://schemas.microsoft.com/office/drawing/2014/main" id="{016E09F6-4171-472A-B4EF-1CE26B7745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460014-EC3F-47F9-B465-9FECBC553AA7}" type="slidenum">
              <a:rPr lang="en-US" altLang="en-US" smtClean="0"/>
              <a:pPr>
                <a:spcBef>
                  <a:spcPct val="0"/>
                </a:spcBef>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86F8666-2BC4-42F1-9A14-2B572C9241E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903F5AF-827F-4546-B759-287EC280E6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B2B756A6-85FC-407F-AA77-E09220AA41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1EF72D-E449-4FDD-B12D-C8AD022614DE}" type="slidenum">
              <a:rPr lang="en-US" altLang="en-US" smtClean="0"/>
              <a:pPr>
                <a:spcBef>
                  <a:spcPct val="0"/>
                </a:spcBef>
              </a:pPr>
              <a:t>21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F5AEC50-7ADB-41D0-A305-4DE7ED3A382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B44F03B-2461-4B93-8799-31C7A8C53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Header Placeholder 3">
            <a:extLst>
              <a:ext uri="{FF2B5EF4-FFF2-40B4-BE49-F238E27FC236}">
                <a16:creationId xmlns:a16="http://schemas.microsoft.com/office/drawing/2014/main" id="{BD8BB84F-B94F-414A-B0B6-F0850E8F1EDF}"/>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29701" name="Date Placeholder 4">
            <a:extLst>
              <a:ext uri="{FF2B5EF4-FFF2-40B4-BE49-F238E27FC236}">
                <a16:creationId xmlns:a16="http://schemas.microsoft.com/office/drawing/2014/main" id="{3B606A07-2BBD-467A-9EC8-F074254F148B}"/>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75C1C26-F644-4479-9D6B-2715A4EBE22A}" type="datetime1">
              <a:rPr lang="en-US" smtClean="0"/>
              <a:pPr fontAlgn="base">
                <a:spcBef>
                  <a:spcPct val="0"/>
                </a:spcBef>
                <a:spcAft>
                  <a:spcPct val="0"/>
                </a:spcAft>
                <a:defRPr/>
              </a:pPr>
              <a:t>4/15/2025</a:t>
            </a:fld>
            <a:endParaRPr lang="en-US"/>
          </a:p>
        </p:txBody>
      </p:sp>
      <p:sp>
        <p:nvSpPr>
          <p:cNvPr id="29702" name="Footer Placeholder 5">
            <a:extLst>
              <a:ext uri="{FF2B5EF4-FFF2-40B4-BE49-F238E27FC236}">
                <a16:creationId xmlns:a16="http://schemas.microsoft.com/office/drawing/2014/main" id="{02FD743F-82A1-4743-B41F-12B44CFF3E85}"/>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67591" name="Slide Number Placeholder 6">
            <a:extLst>
              <a:ext uri="{FF2B5EF4-FFF2-40B4-BE49-F238E27FC236}">
                <a16:creationId xmlns:a16="http://schemas.microsoft.com/office/drawing/2014/main" id="{7AFF7EFD-D509-4ED1-98DA-4765789DA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D9A970-3024-4344-9955-9CA4A2F70C66}" type="slidenum">
              <a:rPr lang="en-US" altLang="en-US" smtClean="0"/>
              <a:pPr>
                <a:spcBef>
                  <a:spcPct val="0"/>
                </a:spcBef>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09D4FEA-0BE1-4C55-93A9-64BF6B3C060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5FFCF68-609D-4084-BDB8-0BA660C492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496E0506-8FC1-4887-9320-36349DA1A3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EF49A7-723D-4C8C-93FB-4D58243CE6EE}"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C294E04-D441-4AE6-BB2A-ECB2E9A94A5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F395FBE-067F-4D36-ADEE-E18625BE40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Header Placeholder 3">
            <a:extLst>
              <a:ext uri="{FF2B5EF4-FFF2-40B4-BE49-F238E27FC236}">
                <a16:creationId xmlns:a16="http://schemas.microsoft.com/office/drawing/2014/main" id="{5BB03836-376F-48E5-857B-62F01EBFAE00}"/>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Reconciliation Ministries Network  www.RMNI.org</a:t>
            </a:r>
          </a:p>
        </p:txBody>
      </p:sp>
      <p:sp>
        <p:nvSpPr>
          <p:cNvPr id="30725" name="Date Placeholder 4">
            <a:extLst>
              <a:ext uri="{FF2B5EF4-FFF2-40B4-BE49-F238E27FC236}">
                <a16:creationId xmlns:a16="http://schemas.microsoft.com/office/drawing/2014/main" id="{023660CF-5D66-4D3D-B9C0-036F1D9076CF}"/>
              </a:ext>
            </a:extLst>
          </p:cNvPr>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BE676D8-7780-46C5-9AAF-CFD334C87CB8}" type="datetime1">
              <a:rPr lang="en-US" smtClean="0"/>
              <a:pPr fontAlgn="base">
                <a:spcBef>
                  <a:spcPct val="0"/>
                </a:spcBef>
                <a:spcAft>
                  <a:spcPct val="0"/>
                </a:spcAft>
                <a:defRPr/>
              </a:pPr>
              <a:t>4/15/2025</a:t>
            </a:fld>
            <a:endParaRPr lang="en-US"/>
          </a:p>
        </p:txBody>
      </p:sp>
      <p:sp>
        <p:nvSpPr>
          <p:cNvPr id="30726" name="Footer Placeholder 5">
            <a:extLst>
              <a:ext uri="{FF2B5EF4-FFF2-40B4-BE49-F238E27FC236}">
                <a16:creationId xmlns:a16="http://schemas.microsoft.com/office/drawing/2014/main" id="{518767A3-D6B3-40B7-8A0F-20F34DD2D9AA}"/>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African Americans and Global Missions</a:t>
            </a:r>
          </a:p>
        </p:txBody>
      </p:sp>
      <p:sp>
        <p:nvSpPr>
          <p:cNvPr id="69639" name="Slide Number Placeholder 6">
            <a:extLst>
              <a:ext uri="{FF2B5EF4-FFF2-40B4-BE49-F238E27FC236}">
                <a16:creationId xmlns:a16="http://schemas.microsoft.com/office/drawing/2014/main" id="{786F6C68-3F1D-46AC-8835-8D85AF28A1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BECF4D-C51A-44E2-9E82-89780349FF4A}" type="slidenum">
              <a:rPr lang="en-US" altLang="en-US" smtClean="0"/>
              <a:pPr>
                <a:spcBef>
                  <a:spcPct val="0"/>
                </a:spcBef>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BA904B8-AC68-4440-AD7D-1FC9CDA024D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8DCAAF6-2E3D-48EF-AC0E-28EB941DFF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28698475-2AB7-403E-9DA2-7D15E1791A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833D2A-7607-43A0-BBA6-48AF84B25378}" type="slidenum">
              <a:rPr lang="en-US" altLang="en-US" smtClean="0"/>
              <a:pPr>
                <a:spcBef>
                  <a:spcPct val="0"/>
                </a:spcBef>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C6D3A81-C209-4190-AF85-222E4E04699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FA2AAB24-F08E-4841-9A61-FC7CAB6744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B1AFA212-3D5F-45F3-AD97-7338CB799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32EF8C-A155-405C-B5B7-F3F69C824691}" type="slidenum">
              <a:rPr lang="en-US" altLang="en-US" smtClean="0"/>
              <a:pPr>
                <a:spcBef>
                  <a:spcPct val="0"/>
                </a:spcBef>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2207CE3-4B25-48C9-8238-59A7E14B57F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B1EFA788-5562-4130-870E-11AB45641F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3908" name="Header Placeholder 3">
            <a:extLst>
              <a:ext uri="{FF2B5EF4-FFF2-40B4-BE49-F238E27FC236}">
                <a16:creationId xmlns:a16="http://schemas.microsoft.com/office/drawing/2014/main" id="{C6DD9D79-6A57-4937-B7D3-E4B7B0D57C54}"/>
              </a:ext>
            </a:extLst>
          </p:cNvPr>
          <p:cNvSpPr>
            <a:spLocks noGrp="1"/>
          </p:cNvSpPr>
          <p:nvPr>
            <p:ph type="hdr" sz="quarter"/>
          </p:nvPr>
        </p:nvSpPr>
        <p:spPr/>
        <p:txBody>
          <a:bodyPr/>
          <a:lstStyle/>
          <a:p>
            <a:pPr>
              <a:defRPr/>
            </a:pPr>
            <a:r>
              <a:rPr lang="en-US"/>
              <a:t>Reconciliation Ministries Network  www.RMNI.org</a:t>
            </a:r>
          </a:p>
        </p:txBody>
      </p:sp>
      <p:sp>
        <p:nvSpPr>
          <p:cNvPr id="123909" name="Date Placeholder 4">
            <a:extLst>
              <a:ext uri="{FF2B5EF4-FFF2-40B4-BE49-F238E27FC236}">
                <a16:creationId xmlns:a16="http://schemas.microsoft.com/office/drawing/2014/main" id="{C32597AB-3D50-431A-8C1F-E9DC32B74F68}"/>
              </a:ext>
            </a:extLst>
          </p:cNvPr>
          <p:cNvSpPr>
            <a:spLocks noGrp="1"/>
          </p:cNvSpPr>
          <p:nvPr>
            <p:ph type="dt" sz="quarter" idx="1"/>
          </p:nvPr>
        </p:nvSpPr>
        <p:spPr/>
        <p:txBody>
          <a:bodyPr/>
          <a:lstStyle/>
          <a:p>
            <a:pPr>
              <a:defRPr/>
            </a:pPr>
            <a:fld id="{9E604D5D-0DEC-4C7E-8CAA-ED041C4B2532}" type="datetime1">
              <a:rPr lang="en-US" smtClean="0"/>
              <a:pPr>
                <a:defRPr/>
              </a:pPr>
              <a:t>4/15/2025</a:t>
            </a:fld>
            <a:endParaRPr lang="en-US"/>
          </a:p>
        </p:txBody>
      </p:sp>
      <p:sp>
        <p:nvSpPr>
          <p:cNvPr id="123910" name="Footer Placeholder 5">
            <a:extLst>
              <a:ext uri="{FF2B5EF4-FFF2-40B4-BE49-F238E27FC236}">
                <a16:creationId xmlns:a16="http://schemas.microsoft.com/office/drawing/2014/main" id="{4CC48FF7-030D-447C-B573-8609B42BD7E9}"/>
              </a:ext>
            </a:extLst>
          </p:cNvPr>
          <p:cNvSpPr>
            <a:spLocks noGrp="1"/>
          </p:cNvSpPr>
          <p:nvPr>
            <p:ph type="ftr" sz="quarter" idx="4"/>
          </p:nvPr>
        </p:nvSpPr>
        <p:spPr/>
        <p:txBody>
          <a:bodyPr/>
          <a:lstStyle/>
          <a:p>
            <a:pPr>
              <a:defRPr/>
            </a:pPr>
            <a:r>
              <a:rPr lang="en-US"/>
              <a:t>African Americans and Global Missions</a:t>
            </a:r>
          </a:p>
        </p:txBody>
      </p:sp>
      <p:sp>
        <p:nvSpPr>
          <p:cNvPr id="75783" name="Slide Number Placeholder 6">
            <a:extLst>
              <a:ext uri="{FF2B5EF4-FFF2-40B4-BE49-F238E27FC236}">
                <a16:creationId xmlns:a16="http://schemas.microsoft.com/office/drawing/2014/main" id="{1472F75B-EC6E-4CE7-BCCD-EF72AF6A64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B115B-B141-486C-B7A0-09079C67C17F}" type="slidenum">
              <a:rPr lang="en-US" altLang="en-US" smtClean="0"/>
              <a:pPr>
                <a:spcBef>
                  <a:spcPct val="0"/>
                </a:spcBef>
              </a:pPr>
              <a:t>26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D0D8D14-B7E1-448C-8055-D3F041492D18}"/>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481B33EE-0792-481F-A815-9DDD88B66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4932" name="Header Placeholder 3">
            <a:extLst>
              <a:ext uri="{FF2B5EF4-FFF2-40B4-BE49-F238E27FC236}">
                <a16:creationId xmlns:a16="http://schemas.microsoft.com/office/drawing/2014/main" id="{A099C6C0-B390-42F7-8EC2-9A7A66BAC183}"/>
              </a:ext>
            </a:extLst>
          </p:cNvPr>
          <p:cNvSpPr>
            <a:spLocks noGrp="1"/>
          </p:cNvSpPr>
          <p:nvPr>
            <p:ph type="hdr" sz="quarter"/>
          </p:nvPr>
        </p:nvSpPr>
        <p:spPr/>
        <p:txBody>
          <a:bodyPr/>
          <a:lstStyle/>
          <a:p>
            <a:pPr>
              <a:defRPr/>
            </a:pPr>
            <a:r>
              <a:rPr lang="en-US"/>
              <a:t>Reconciliation Ministries Network  www.RMNI.org</a:t>
            </a:r>
          </a:p>
        </p:txBody>
      </p:sp>
      <p:sp>
        <p:nvSpPr>
          <p:cNvPr id="124933" name="Date Placeholder 4">
            <a:extLst>
              <a:ext uri="{FF2B5EF4-FFF2-40B4-BE49-F238E27FC236}">
                <a16:creationId xmlns:a16="http://schemas.microsoft.com/office/drawing/2014/main" id="{49C422FC-9BDE-4CD8-A32F-2C9637E927AD}"/>
              </a:ext>
            </a:extLst>
          </p:cNvPr>
          <p:cNvSpPr>
            <a:spLocks noGrp="1"/>
          </p:cNvSpPr>
          <p:nvPr>
            <p:ph type="dt" sz="quarter" idx="1"/>
          </p:nvPr>
        </p:nvSpPr>
        <p:spPr/>
        <p:txBody>
          <a:bodyPr/>
          <a:lstStyle/>
          <a:p>
            <a:pPr>
              <a:defRPr/>
            </a:pPr>
            <a:fld id="{6865702A-3254-47B3-A434-2BBDC399420D}" type="datetime1">
              <a:rPr lang="en-US" smtClean="0"/>
              <a:pPr>
                <a:defRPr/>
              </a:pPr>
              <a:t>4/15/2025</a:t>
            </a:fld>
            <a:endParaRPr lang="en-US"/>
          </a:p>
        </p:txBody>
      </p:sp>
      <p:sp>
        <p:nvSpPr>
          <p:cNvPr id="124934" name="Footer Placeholder 5">
            <a:extLst>
              <a:ext uri="{FF2B5EF4-FFF2-40B4-BE49-F238E27FC236}">
                <a16:creationId xmlns:a16="http://schemas.microsoft.com/office/drawing/2014/main" id="{5EDD7CE9-263C-4C59-B994-1E00B85F0AD5}"/>
              </a:ext>
            </a:extLst>
          </p:cNvPr>
          <p:cNvSpPr>
            <a:spLocks noGrp="1"/>
          </p:cNvSpPr>
          <p:nvPr>
            <p:ph type="ftr" sz="quarter" idx="4"/>
          </p:nvPr>
        </p:nvSpPr>
        <p:spPr/>
        <p:txBody>
          <a:bodyPr/>
          <a:lstStyle/>
          <a:p>
            <a:pPr>
              <a:defRPr/>
            </a:pPr>
            <a:r>
              <a:rPr lang="en-US"/>
              <a:t>African Americans and Global Missions</a:t>
            </a:r>
          </a:p>
        </p:txBody>
      </p:sp>
      <p:sp>
        <p:nvSpPr>
          <p:cNvPr id="77831" name="Slide Number Placeholder 6">
            <a:extLst>
              <a:ext uri="{FF2B5EF4-FFF2-40B4-BE49-F238E27FC236}">
                <a16:creationId xmlns:a16="http://schemas.microsoft.com/office/drawing/2014/main" id="{9246B75F-133C-494A-AE4E-F6B0B4130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94073-B0D1-4C72-9278-E4B50BE05ADF}" type="slidenum">
              <a:rPr lang="en-US" altLang="en-US" smtClean="0"/>
              <a:pPr>
                <a:spcBef>
                  <a:spcPct val="0"/>
                </a:spcBef>
              </a:pPr>
              <a:t>27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6BF6C6C-D3BF-4951-B525-B759645B80E5}"/>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D0D681DF-50EE-4F86-8ABF-98B1467DA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5956" name="Header Placeholder 3">
            <a:extLst>
              <a:ext uri="{FF2B5EF4-FFF2-40B4-BE49-F238E27FC236}">
                <a16:creationId xmlns:a16="http://schemas.microsoft.com/office/drawing/2014/main" id="{1985FAAC-0C56-40A3-9323-CC4448AE38D6}"/>
              </a:ext>
            </a:extLst>
          </p:cNvPr>
          <p:cNvSpPr>
            <a:spLocks noGrp="1"/>
          </p:cNvSpPr>
          <p:nvPr>
            <p:ph type="hdr" sz="quarter"/>
          </p:nvPr>
        </p:nvSpPr>
        <p:spPr/>
        <p:txBody>
          <a:bodyPr/>
          <a:lstStyle/>
          <a:p>
            <a:pPr>
              <a:defRPr/>
            </a:pPr>
            <a:r>
              <a:rPr lang="en-US"/>
              <a:t>Reconciliation Ministries Network  www.RMNI.org</a:t>
            </a:r>
          </a:p>
        </p:txBody>
      </p:sp>
      <p:sp>
        <p:nvSpPr>
          <p:cNvPr id="125957" name="Date Placeholder 4">
            <a:extLst>
              <a:ext uri="{FF2B5EF4-FFF2-40B4-BE49-F238E27FC236}">
                <a16:creationId xmlns:a16="http://schemas.microsoft.com/office/drawing/2014/main" id="{5A589918-2C01-4CA3-8E13-EAAFA39295C9}"/>
              </a:ext>
            </a:extLst>
          </p:cNvPr>
          <p:cNvSpPr>
            <a:spLocks noGrp="1"/>
          </p:cNvSpPr>
          <p:nvPr>
            <p:ph type="dt" sz="quarter" idx="1"/>
          </p:nvPr>
        </p:nvSpPr>
        <p:spPr/>
        <p:txBody>
          <a:bodyPr/>
          <a:lstStyle/>
          <a:p>
            <a:pPr>
              <a:defRPr/>
            </a:pPr>
            <a:fld id="{95859A95-E724-4D4F-8B6B-4A209F7ABFC7}" type="datetime1">
              <a:rPr lang="en-US" smtClean="0"/>
              <a:pPr>
                <a:defRPr/>
              </a:pPr>
              <a:t>4/15/2025</a:t>
            </a:fld>
            <a:endParaRPr lang="en-US"/>
          </a:p>
        </p:txBody>
      </p:sp>
      <p:sp>
        <p:nvSpPr>
          <p:cNvPr id="125958" name="Footer Placeholder 5">
            <a:extLst>
              <a:ext uri="{FF2B5EF4-FFF2-40B4-BE49-F238E27FC236}">
                <a16:creationId xmlns:a16="http://schemas.microsoft.com/office/drawing/2014/main" id="{0FD6CF76-1D43-49D4-8DFD-744BAD72432F}"/>
              </a:ext>
            </a:extLst>
          </p:cNvPr>
          <p:cNvSpPr>
            <a:spLocks noGrp="1"/>
          </p:cNvSpPr>
          <p:nvPr>
            <p:ph type="ftr" sz="quarter" idx="4"/>
          </p:nvPr>
        </p:nvSpPr>
        <p:spPr/>
        <p:txBody>
          <a:bodyPr/>
          <a:lstStyle/>
          <a:p>
            <a:pPr>
              <a:defRPr/>
            </a:pPr>
            <a:r>
              <a:rPr lang="en-US"/>
              <a:t>African Americans and Global Missions</a:t>
            </a:r>
          </a:p>
        </p:txBody>
      </p:sp>
      <p:sp>
        <p:nvSpPr>
          <p:cNvPr id="79879" name="Slide Number Placeholder 6">
            <a:extLst>
              <a:ext uri="{FF2B5EF4-FFF2-40B4-BE49-F238E27FC236}">
                <a16:creationId xmlns:a16="http://schemas.microsoft.com/office/drawing/2014/main" id="{35969AB5-6F7B-4D28-B098-F094B3F2F8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7CEAEB-0E1C-42AF-82B6-6EFD44F6D7B9}" type="slidenum">
              <a:rPr lang="en-US" altLang="en-US" smtClean="0"/>
              <a:pPr>
                <a:spcBef>
                  <a:spcPct val="0"/>
                </a:spcBef>
              </a:pPr>
              <a:t>28</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3DF6623-2676-4D89-8A32-02FD032E85D3}"/>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3D8E1A1E-382A-4056-A63B-A535B4D39B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24" name="Slide Number Placeholder 3">
            <a:extLst>
              <a:ext uri="{FF2B5EF4-FFF2-40B4-BE49-F238E27FC236}">
                <a16:creationId xmlns:a16="http://schemas.microsoft.com/office/drawing/2014/main" id="{ED1FDF1E-6A3E-42E8-9219-190DA65B4B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137730-664E-4245-A38D-111A527DD149}" type="slidenum">
              <a:rPr lang="en-US" altLang="en-US" smtClean="0"/>
              <a:pPr>
                <a:spcBef>
                  <a:spcPct val="0"/>
                </a:spcBef>
              </a:pPr>
              <a:t>29</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DDDE5E6-6DDD-4A8C-A6E1-DFC221874B3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0DF2499D-CF76-4A9F-BEBE-5ECD4F1197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0052" name="Header Placeholder 3">
            <a:extLst>
              <a:ext uri="{FF2B5EF4-FFF2-40B4-BE49-F238E27FC236}">
                <a16:creationId xmlns:a16="http://schemas.microsoft.com/office/drawing/2014/main" id="{EA559CE2-8DB8-4A78-8726-5B46E41E5460}"/>
              </a:ext>
            </a:extLst>
          </p:cNvPr>
          <p:cNvSpPr>
            <a:spLocks noGrp="1"/>
          </p:cNvSpPr>
          <p:nvPr>
            <p:ph type="hdr" sz="quarter"/>
          </p:nvPr>
        </p:nvSpPr>
        <p:spPr/>
        <p:txBody>
          <a:bodyPr/>
          <a:lstStyle/>
          <a:p>
            <a:pPr>
              <a:defRPr/>
            </a:pPr>
            <a:r>
              <a:rPr lang="en-US"/>
              <a:t>Reconciliation Ministries Network  www.RMNI.org</a:t>
            </a:r>
          </a:p>
        </p:txBody>
      </p:sp>
      <p:sp>
        <p:nvSpPr>
          <p:cNvPr id="130053" name="Date Placeholder 4">
            <a:extLst>
              <a:ext uri="{FF2B5EF4-FFF2-40B4-BE49-F238E27FC236}">
                <a16:creationId xmlns:a16="http://schemas.microsoft.com/office/drawing/2014/main" id="{AE1FD1EB-F01B-486D-94DE-B1393D74C884}"/>
              </a:ext>
            </a:extLst>
          </p:cNvPr>
          <p:cNvSpPr>
            <a:spLocks noGrp="1"/>
          </p:cNvSpPr>
          <p:nvPr>
            <p:ph type="dt" sz="quarter" idx="1"/>
          </p:nvPr>
        </p:nvSpPr>
        <p:spPr/>
        <p:txBody>
          <a:bodyPr/>
          <a:lstStyle/>
          <a:p>
            <a:pPr>
              <a:defRPr/>
            </a:pPr>
            <a:fld id="{8DA58481-29D6-4DE8-9E27-31E9132916EE}" type="datetime1">
              <a:rPr lang="en-US" smtClean="0"/>
              <a:pPr>
                <a:defRPr/>
              </a:pPr>
              <a:t>4/15/2025</a:t>
            </a:fld>
            <a:endParaRPr lang="en-US"/>
          </a:p>
        </p:txBody>
      </p:sp>
      <p:sp>
        <p:nvSpPr>
          <p:cNvPr id="130054" name="Footer Placeholder 5">
            <a:extLst>
              <a:ext uri="{FF2B5EF4-FFF2-40B4-BE49-F238E27FC236}">
                <a16:creationId xmlns:a16="http://schemas.microsoft.com/office/drawing/2014/main" id="{22280C31-FED8-47AC-9C2A-BC475E68D3DE}"/>
              </a:ext>
            </a:extLst>
          </p:cNvPr>
          <p:cNvSpPr>
            <a:spLocks noGrp="1"/>
          </p:cNvSpPr>
          <p:nvPr>
            <p:ph type="ftr" sz="quarter" idx="4"/>
          </p:nvPr>
        </p:nvSpPr>
        <p:spPr/>
        <p:txBody>
          <a:bodyPr/>
          <a:lstStyle/>
          <a:p>
            <a:pPr>
              <a:defRPr/>
            </a:pPr>
            <a:r>
              <a:rPr lang="en-US"/>
              <a:t>African Americans and Global Missions</a:t>
            </a:r>
          </a:p>
        </p:txBody>
      </p:sp>
      <p:sp>
        <p:nvSpPr>
          <p:cNvPr id="92167" name="Slide Number Placeholder 6">
            <a:extLst>
              <a:ext uri="{FF2B5EF4-FFF2-40B4-BE49-F238E27FC236}">
                <a16:creationId xmlns:a16="http://schemas.microsoft.com/office/drawing/2014/main" id="{F1F95FA2-B43A-49B3-9121-28A8E6E231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85AB68-826E-4EDA-90EF-99A069BCB055}" type="slidenum">
              <a:rPr lang="en-US" altLang="en-US" smtClean="0"/>
              <a:pPr>
                <a:spcBef>
                  <a:spcPct val="0"/>
                </a:spcBef>
              </a:pPr>
              <a:t>35</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A8854E9-C7B3-4CB1-A477-327B96F74EE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D7B50FC4-E432-4C64-9CD3-E829A32027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884" name="Header Placeholder 3">
            <a:extLst>
              <a:ext uri="{FF2B5EF4-FFF2-40B4-BE49-F238E27FC236}">
                <a16:creationId xmlns:a16="http://schemas.microsoft.com/office/drawing/2014/main" id="{A30F9223-4AA4-4B1D-93F2-DB56392CAA0A}"/>
              </a:ext>
            </a:extLst>
          </p:cNvPr>
          <p:cNvSpPr>
            <a:spLocks noGrp="1"/>
          </p:cNvSpPr>
          <p:nvPr>
            <p:ph type="hdr" sz="quarter"/>
          </p:nvPr>
        </p:nvSpPr>
        <p:spPr/>
        <p:txBody>
          <a:bodyPr/>
          <a:lstStyle/>
          <a:p>
            <a:pPr>
              <a:defRPr/>
            </a:pPr>
            <a:r>
              <a:rPr lang="en-US"/>
              <a:t>Reconciliation Ministries Network  www.RMNI.org</a:t>
            </a:r>
          </a:p>
        </p:txBody>
      </p:sp>
      <p:sp>
        <p:nvSpPr>
          <p:cNvPr id="122885" name="Date Placeholder 4">
            <a:extLst>
              <a:ext uri="{FF2B5EF4-FFF2-40B4-BE49-F238E27FC236}">
                <a16:creationId xmlns:a16="http://schemas.microsoft.com/office/drawing/2014/main" id="{ED33CF0D-4CD1-4901-A993-C3E1AA5D75DF}"/>
              </a:ext>
            </a:extLst>
          </p:cNvPr>
          <p:cNvSpPr>
            <a:spLocks noGrp="1"/>
          </p:cNvSpPr>
          <p:nvPr>
            <p:ph type="dt" sz="quarter" idx="1"/>
          </p:nvPr>
        </p:nvSpPr>
        <p:spPr/>
        <p:txBody>
          <a:bodyPr/>
          <a:lstStyle/>
          <a:p>
            <a:pPr>
              <a:defRPr/>
            </a:pPr>
            <a:fld id="{D059457E-000A-4E64-BFAF-7C82D2F8C321}" type="datetime1">
              <a:rPr lang="en-US" smtClean="0"/>
              <a:pPr>
                <a:defRPr/>
              </a:pPr>
              <a:t>4/15/2025</a:t>
            </a:fld>
            <a:endParaRPr lang="en-US"/>
          </a:p>
        </p:txBody>
      </p:sp>
      <p:sp>
        <p:nvSpPr>
          <p:cNvPr id="122886" name="Footer Placeholder 5">
            <a:extLst>
              <a:ext uri="{FF2B5EF4-FFF2-40B4-BE49-F238E27FC236}">
                <a16:creationId xmlns:a16="http://schemas.microsoft.com/office/drawing/2014/main" id="{49E5D4B4-75D7-485A-96B1-ECAD943A5F16}"/>
              </a:ext>
            </a:extLst>
          </p:cNvPr>
          <p:cNvSpPr>
            <a:spLocks noGrp="1"/>
          </p:cNvSpPr>
          <p:nvPr>
            <p:ph type="ftr" sz="quarter" idx="4"/>
          </p:nvPr>
        </p:nvSpPr>
        <p:spPr/>
        <p:txBody>
          <a:bodyPr/>
          <a:lstStyle/>
          <a:p>
            <a:pPr>
              <a:defRPr/>
            </a:pPr>
            <a:r>
              <a:rPr lang="en-US"/>
              <a:t>African Americans and Global Missions</a:t>
            </a:r>
          </a:p>
        </p:txBody>
      </p:sp>
      <p:sp>
        <p:nvSpPr>
          <p:cNvPr id="94215" name="Slide Number Placeholder 6">
            <a:extLst>
              <a:ext uri="{FF2B5EF4-FFF2-40B4-BE49-F238E27FC236}">
                <a16:creationId xmlns:a16="http://schemas.microsoft.com/office/drawing/2014/main" id="{E355E8DE-2C18-4C5E-9351-6084FC54F3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F46451-6521-4DB5-8378-CBFE02F89EA0}" type="slidenum">
              <a:rPr lang="en-US" altLang="en-US" smtClean="0"/>
              <a:pPr>
                <a:spcBef>
                  <a:spcPct val="0"/>
                </a:spcBef>
              </a:pPr>
              <a:t>36</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2BB792B-D7DA-4517-8B2A-81145CA7E8E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5CDA013D-0E8F-4BB3-ADB0-B72771D737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1860" name="Header Placeholder 3">
            <a:extLst>
              <a:ext uri="{FF2B5EF4-FFF2-40B4-BE49-F238E27FC236}">
                <a16:creationId xmlns:a16="http://schemas.microsoft.com/office/drawing/2014/main" id="{469027D2-EAF8-4A00-923B-69A0E214CFE8}"/>
              </a:ext>
            </a:extLst>
          </p:cNvPr>
          <p:cNvSpPr>
            <a:spLocks noGrp="1"/>
          </p:cNvSpPr>
          <p:nvPr>
            <p:ph type="hdr" sz="quarter"/>
          </p:nvPr>
        </p:nvSpPr>
        <p:spPr/>
        <p:txBody>
          <a:bodyPr/>
          <a:lstStyle/>
          <a:p>
            <a:pPr>
              <a:defRPr/>
            </a:pPr>
            <a:r>
              <a:rPr lang="en-US"/>
              <a:t>Reconciliation Ministries Network  www.RMNI.org</a:t>
            </a:r>
          </a:p>
        </p:txBody>
      </p:sp>
      <p:sp>
        <p:nvSpPr>
          <p:cNvPr id="121861" name="Date Placeholder 4">
            <a:extLst>
              <a:ext uri="{FF2B5EF4-FFF2-40B4-BE49-F238E27FC236}">
                <a16:creationId xmlns:a16="http://schemas.microsoft.com/office/drawing/2014/main" id="{3E5B1E77-81D6-4F94-A014-B0035091BDE0}"/>
              </a:ext>
            </a:extLst>
          </p:cNvPr>
          <p:cNvSpPr>
            <a:spLocks noGrp="1"/>
          </p:cNvSpPr>
          <p:nvPr>
            <p:ph type="dt" sz="quarter" idx="1"/>
          </p:nvPr>
        </p:nvSpPr>
        <p:spPr/>
        <p:txBody>
          <a:bodyPr/>
          <a:lstStyle/>
          <a:p>
            <a:pPr>
              <a:defRPr/>
            </a:pPr>
            <a:fld id="{093C7B1B-3801-4AC7-84E6-DF6DE56A152E}" type="datetime1">
              <a:rPr lang="en-US" smtClean="0"/>
              <a:pPr>
                <a:defRPr/>
              </a:pPr>
              <a:t>4/15/2025</a:t>
            </a:fld>
            <a:endParaRPr lang="en-US"/>
          </a:p>
        </p:txBody>
      </p:sp>
      <p:sp>
        <p:nvSpPr>
          <p:cNvPr id="121862" name="Footer Placeholder 5">
            <a:extLst>
              <a:ext uri="{FF2B5EF4-FFF2-40B4-BE49-F238E27FC236}">
                <a16:creationId xmlns:a16="http://schemas.microsoft.com/office/drawing/2014/main" id="{AE5CFEEA-0C19-452C-8B1B-7A7F63159898}"/>
              </a:ext>
            </a:extLst>
          </p:cNvPr>
          <p:cNvSpPr>
            <a:spLocks noGrp="1"/>
          </p:cNvSpPr>
          <p:nvPr>
            <p:ph type="ftr" sz="quarter" idx="4"/>
          </p:nvPr>
        </p:nvSpPr>
        <p:spPr/>
        <p:txBody>
          <a:bodyPr/>
          <a:lstStyle/>
          <a:p>
            <a:pPr>
              <a:defRPr/>
            </a:pPr>
            <a:r>
              <a:rPr lang="en-US"/>
              <a:t>African Americans and Global Missions</a:t>
            </a:r>
          </a:p>
        </p:txBody>
      </p:sp>
      <p:sp>
        <p:nvSpPr>
          <p:cNvPr id="96263" name="Slide Number Placeholder 6">
            <a:extLst>
              <a:ext uri="{FF2B5EF4-FFF2-40B4-BE49-F238E27FC236}">
                <a16:creationId xmlns:a16="http://schemas.microsoft.com/office/drawing/2014/main" id="{F7A2002F-ED1B-4ED1-A66D-378252F0F9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650DAD-DD41-43A9-85FF-D65CC4C25840}" type="slidenum">
              <a:rPr lang="en-US" altLang="en-US" smtClean="0"/>
              <a:pPr>
                <a:spcBef>
                  <a:spcPct val="0"/>
                </a:spcBef>
              </a:pPr>
              <a:t>37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1359FE5-531C-41BD-B2D5-73D6F03E54F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EDB2C3C-FAAD-4E5C-93C6-2C53060B86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A79BE7AB-7DB8-4283-84A7-999BD2EF48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27E568-8791-4DBC-B9CD-C4DE8A9D8EFF}"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1450696-E7D3-455A-BC6B-838C281E5C6D}"/>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2D29168E-19E7-494B-B722-BF6E0597C9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9028" name="Header Placeholder 3">
            <a:extLst>
              <a:ext uri="{FF2B5EF4-FFF2-40B4-BE49-F238E27FC236}">
                <a16:creationId xmlns:a16="http://schemas.microsoft.com/office/drawing/2014/main" id="{A5B0F539-FED5-4DD5-BBF4-819E4677697B}"/>
              </a:ext>
            </a:extLst>
          </p:cNvPr>
          <p:cNvSpPr>
            <a:spLocks noGrp="1"/>
          </p:cNvSpPr>
          <p:nvPr>
            <p:ph type="hdr" sz="quarter"/>
          </p:nvPr>
        </p:nvSpPr>
        <p:spPr/>
        <p:txBody>
          <a:bodyPr/>
          <a:lstStyle/>
          <a:p>
            <a:pPr>
              <a:defRPr/>
            </a:pPr>
            <a:r>
              <a:rPr lang="en-US"/>
              <a:t>Reconciliation Ministries Network  www.RMNI.org</a:t>
            </a:r>
          </a:p>
        </p:txBody>
      </p:sp>
      <p:sp>
        <p:nvSpPr>
          <p:cNvPr id="129029" name="Date Placeholder 4">
            <a:extLst>
              <a:ext uri="{FF2B5EF4-FFF2-40B4-BE49-F238E27FC236}">
                <a16:creationId xmlns:a16="http://schemas.microsoft.com/office/drawing/2014/main" id="{0A252F9A-9CCC-437B-9E62-0F6EE2A206AB}"/>
              </a:ext>
            </a:extLst>
          </p:cNvPr>
          <p:cNvSpPr>
            <a:spLocks noGrp="1"/>
          </p:cNvSpPr>
          <p:nvPr>
            <p:ph type="dt" sz="quarter" idx="1"/>
          </p:nvPr>
        </p:nvSpPr>
        <p:spPr/>
        <p:txBody>
          <a:bodyPr/>
          <a:lstStyle/>
          <a:p>
            <a:pPr>
              <a:defRPr/>
            </a:pPr>
            <a:fld id="{E8D13120-D812-482B-8AC8-6654FCE235CA}" type="datetime1">
              <a:rPr lang="en-US" smtClean="0"/>
              <a:pPr>
                <a:defRPr/>
              </a:pPr>
              <a:t>4/15/2025</a:t>
            </a:fld>
            <a:endParaRPr lang="en-US"/>
          </a:p>
        </p:txBody>
      </p:sp>
      <p:sp>
        <p:nvSpPr>
          <p:cNvPr id="129030" name="Footer Placeholder 5">
            <a:extLst>
              <a:ext uri="{FF2B5EF4-FFF2-40B4-BE49-F238E27FC236}">
                <a16:creationId xmlns:a16="http://schemas.microsoft.com/office/drawing/2014/main" id="{AEA52EFF-83ED-40A8-A4F7-C8DB83BAD3F1}"/>
              </a:ext>
            </a:extLst>
          </p:cNvPr>
          <p:cNvSpPr>
            <a:spLocks noGrp="1"/>
          </p:cNvSpPr>
          <p:nvPr>
            <p:ph type="ftr" sz="quarter" idx="4"/>
          </p:nvPr>
        </p:nvSpPr>
        <p:spPr/>
        <p:txBody>
          <a:bodyPr/>
          <a:lstStyle/>
          <a:p>
            <a:pPr>
              <a:defRPr/>
            </a:pPr>
            <a:r>
              <a:rPr lang="en-US"/>
              <a:t>African Americans and Global Missions</a:t>
            </a:r>
          </a:p>
        </p:txBody>
      </p:sp>
      <p:sp>
        <p:nvSpPr>
          <p:cNvPr id="98311" name="Slide Number Placeholder 6">
            <a:extLst>
              <a:ext uri="{FF2B5EF4-FFF2-40B4-BE49-F238E27FC236}">
                <a16:creationId xmlns:a16="http://schemas.microsoft.com/office/drawing/2014/main" id="{72CB07A7-65CD-4C8C-BDBF-FC1A937751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EDBFEB-26E2-4559-808F-CC8FC556ACDB}" type="slidenum">
              <a:rPr lang="en-US" altLang="en-US" smtClean="0"/>
              <a:pPr>
                <a:spcBef>
                  <a:spcPct val="0"/>
                </a:spcBef>
              </a:pPr>
              <a:t>38</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8AA17FB-8C25-4220-BD9D-B0419D69EB93}"/>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12B4474A-1D69-4527-BD23-27CF655809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a:extLst>
              <a:ext uri="{FF2B5EF4-FFF2-40B4-BE49-F238E27FC236}">
                <a16:creationId xmlns:a16="http://schemas.microsoft.com/office/drawing/2014/main" id="{74E8E0A4-3461-44C7-AB20-623117A12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68A7E5-702B-4EE9-B2DE-3629C1B61259}" type="slidenum">
              <a:rPr lang="en-US" altLang="en-US" smtClean="0"/>
              <a:pPr>
                <a:spcBef>
                  <a:spcPct val="0"/>
                </a:spcBef>
              </a:pPr>
              <a:t>39</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DFFE2DC-0BC3-4619-9224-AF9220AAE8E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5CD0353-2864-4D20-B718-1DC0FFE9F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AC75E4A8-B058-43ED-B200-44A636CF62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8CD3FE-AB39-4E56-9E33-138A64426CBE}" type="slidenum">
              <a:rPr lang="en-US" altLang="en-US" smtClean="0"/>
              <a:pPr>
                <a:spcBef>
                  <a:spcPct val="0"/>
                </a:spcBef>
              </a:pPr>
              <a:t>40</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F4A1B67-3087-469C-85B0-E12A2E7B4C23}"/>
              </a:ext>
            </a:extLst>
          </p:cNvPr>
          <p:cNvSpPr>
            <a:spLocks noGrp="1" noRot="1" noChangeAspect="1" noChangeArrowheads="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a:extLst>
              <a:ext uri="{FF2B5EF4-FFF2-40B4-BE49-F238E27FC236}">
                <a16:creationId xmlns:a16="http://schemas.microsoft.com/office/drawing/2014/main" id="{D49F905D-BEC4-4FF2-BA3B-2EFD6565E9C8}"/>
              </a:ext>
            </a:extLst>
          </p:cNvPr>
          <p:cNvSpPr>
            <a:spLocks noGrp="1" noChangeArrowheads="1"/>
          </p:cNvSpPr>
          <p:nvPr>
            <p:ph type="body" idx="1"/>
          </p:nvPr>
        </p:nvSpPr>
        <p:spPr bwMode="auto">
          <a:xfrm>
            <a:off x="934720" y="4415790"/>
            <a:ext cx="514096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a:t>The Basic Problem:</a:t>
            </a:r>
          </a:p>
          <a:p>
            <a:r>
              <a:rPr lang="en-US" altLang="en-US"/>
              <a:t>Lack of knowledge and/or understanding of one’s part in God’s mission.</a:t>
            </a:r>
            <a:endParaRPr lang="en-US" altLang="en-US" b="1" u="sng"/>
          </a:p>
          <a:p>
            <a:endParaRPr lang="en-US" altLang="en-US" b="1" u="sng"/>
          </a:p>
          <a:p>
            <a:r>
              <a:rPr lang="en-US" altLang="en-US" b="1" u="sng"/>
              <a:t>What Scripture Says about it:</a:t>
            </a:r>
          </a:p>
          <a:p>
            <a:r>
              <a:rPr lang="en-US" altLang="en-US"/>
              <a:t>Matthew 28:20; Deuteronomy 6:6-7; Psalm 78:5-8; Proverbs 22:6</a:t>
            </a:r>
            <a:endParaRPr lang="en-US" altLang="en-US" b="1" u="sng"/>
          </a:p>
          <a:p>
            <a:endParaRPr lang="en-US" altLang="en-US" b="1" u="sng"/>
          </a:p>
          <a:p>
            <a:r>
              <a:rPr lang="en-US" altLang="en-US" b="1" u="sng"/>
              <a:t>Principle:</a:t>
            </a:r>
          </a:p>
          <a:p>
            <a:r>
              <a:rPr lang="en-US" altLang="en-US"/>
              <a:t>The church is to teach her people and train them in the ways of her Lord.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EA81F0CE-C351-4913-BC46-FA421F6E84C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C37CBBB5-F793-4B0D-A9C9-066C8E0568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6500" name="Slide Number Placeholder 3">
            <a:extLst>
              <a:ext uri="{FF2B5EF4-FFF2-40B4-BE49-F238E27FC236}">
                <a16:creationId xmlns:a16="http://schemas.microsoft.com/office/drawing/2014/main" id="{47AD6676-33E0-490E-845D-359DAC0378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C7EFBD-B972-41C2-BC1B-661B935DB15B}" type="slidenum">
              <a:rPr lang="en-US" altLang="en-US" smtClean="0"/>
              <a:pPr>
                <a:spcBef>
                  <a:spcPct val="0"/>
                </a:spcBef>
              </a:pPr>
              <a:t>42</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E0E509A-BA2A-4F74-B3FA-E46A2A97C51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97A5D432-B906-43EE-8ACF-71EB1F7FBB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46436" name="Header Placeholder 3">
            <a:extLst>
              <a:ext uri="{FF2B5EF4-FFF2-40B4-BE49-F238E27FC236}">
                <a16:creationId xmlns:a16="http://schemas.microsoft.com/office/drawing/2014/main" id="{B27DCA97-BBE9-441B-9291-04B07FF412F6}"/>
              </a:ext>
            </a:extLst>
          </p:cNvPr>
          <p:cNvSpPr>
            <a:spLocks noGrp="1"/>
          </p:cNvSpPr>
          <p:nvPr>
            <p:ph type="hdr" sz="quarter"/>
          </p:nvPr>
        </p:nvSpPr>
        <p:spPr/>
        <p:txBody>
          <a:bodyPr/>
          <a:lstStyle/>
          <a:p>
            <a:pPr>
              <a:defRPr/>
            </a:pPr>
            <a:r>
              <a:rPr lang="en-US"/>
              <a:t>Reconciliation Ministries Network  www.RMNI.org</a:t>
            </a:r>
          </a:p>
        </p:txBody>
      </p:sp>
      <p:sp>
        <p:nvSpPr>
          <p:cNvPr id="146437" name="Date Placeholder 4">
            <a:extLst>
              <a:ext uri="{FF2B5EF4-FFF2-40B4-BE49-F238E27FC236}">
                <a16:creationId xmlns:a16="http://schemas.microsoft.com/office/drawing/2014/main" id="{C0D4F517-6796-4F92-B484-E07BA2DAF486}"/>
              </a:ext>
            </a:extLst>
          </p:cNvPr>
          <p:cNvSpPr>
            <a:spLocks noGrp="1"/>
          </p:cNvSpPr>
          <p:nvPr>
            <p:ph type="dt" sz="quarter" idx="1"/>
          </p:nvPr>
        </p:nvSpPr>
        <p:spPr/>
        <p:txBody>
          <a:bodyPr/>
          <a:lstStyle/>
          <a:p>
            <a:pPr>
              <a:defRPr/>
            </a:pPr>
            <a:fld id="{A3DAD39C-7A85-443E-9CD2-24A5B02C2E66}" type="datetime1">
              <a:rPr lang="en-US" smtClean="0"/>
              <a:pPr>
                <a:defRPr/>
              </a:pPr>
              <a:t>4/15/2025</a:t>
            </a:fld>
            <a:endParaRPr lang="en-US"/>
          </a:p>
        </p:txBody>
      </p:sp>
      <p:sp>
        <p:nvSpPr>
          <p:cNvPr id="146438" name="Footer Placeholder 5">
            <a:extLst>
              <a:ext uri="{FF2B5EF4-FFF2-40B4-BE49-F238E27FC236}">
                <a16:creationId xmlns:a16="http://schemas.microsoft.com/office/drawing/2014/main" id="{82E555F1-5E6F-4A94-B9DD-838F0323EFEF}"/>
              </a:ext>
            </a:extLst>
          </p:cNvPr>
          <p:cNvSpPr>
            <a:spLocks noGrp="1"/>
          </p:cNvSpPr>
          <p:nvPr>
            <p:ph type="ftr" sz="quarter" idx="4"/>
          </p:nvPr>
        </p:nvSpPr>
        <p:spPr/>
        <p:txBody>
          <a:bodyPr/>
          <a:lstStyle/>
          <a:p>
            <a:pPr>
              <a:defRPr/>
            </a:pPr>
            <a:r>
              <a:rPr lang="en-US"/>
              <a:t>African Americans and Global Missions</a:t>
            </a:r>
          </a:p>
        </p:txBody>
      </p:sp>
      <p:sp>
        <p:nvSpPr>
          <p:cNvPr id="108551" name="Slide Number Placeholder 6">
            <a:extLst>
              <a:ext uri="{FF2B5EF4-FFF2-40B4-BE49-F238E27FC236}">
                <a16:creationId xmlns:a16="http://schemas.microsoft.com/office/drawing/2014/main" id="{275E5EF8-7940-4242-B3BE-4A298EA1B8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2E65D1-990A-42B5-BC48-32F819279F49}" type="slidenum">
              <a:rPr lang="en-US" altLang="en-US" smtClean="0"/>
              <a:pPr>
                <a:spcBef>
                  <a:spcPct val="0"/>
                </a:spcBef>
              </a:pPr>
              <a:t>43</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7D586B4-5A26-4CAF-9912-E567B1853D1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5911656D-E7C1-4917-A70C-B43AFA237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47460" name="Header Placeholder 3">
            <a:extLst>
              <a:ext uri="{FF2B5EF4-FFF2-40B4-BE49-F238E27FC236}">
                <a16:creationId xmlns:a16="http://schemas.microsoft.com/office/drawing/2014/main" id="{B2C5A65D-5BD9-44DD-8DB8-6CF2CFDB37C9}"/>
              </a:ext>
            </a:extLst>
          </p:cNvPr>
          <p:cNvSpPr>
            <a:spLocks noGrp="1"/>
          </p:cNvSpPr>
          <p:nvPr>
            <p:ph type="hdr" sz="quarter"/>
          </p:nvPr>
        </p:nvSpPr>
        <p:spPr/>
        <p:txBody>
          <a:bodyPr/>
          <a:lstStyle/>
          <a:p>
            <a:pPr>
              <a:defRPr/>
            </a:pPr>
            <a:r>
              <a:rPr lang="en-US"/>
              <a:t>Reconciliation Ministries Network  www.RMNI.org</a:t>
            </a:r>
          </a:p>
        </p:txBody>
      </p:sp>
      <p:sp>
        <p:nvSpPr>
          <p:cNvPr id="147461" name="Date Placeholder 4">
            <a:extLst>
              <a:ext uri="{FF2B5EF4-FFF2-40B4-BE49-F238E27FC236}">
                <a16:creationId xmlns:a16="http://schemas.microsoft.com/office/drawing/2014/main" id="{089EA368-D362-4C3D-A8FD-2F3B40700422}"/>
              </a:ext>
            </a:extLst>
          </p:cNvPr>
          <p:cNvSpPr>
            <a:spLocks noGrp="1"/>
          </p:cNvSpPr>
          <p:nvPr>
            <p:ph type="dt" sz="quarter" idx="1"/>
          </p:nvPr>
        </p:nvSpPr>
        <p:spPr/>
        <p:txBody>
          <a:bodyPr/>
          <a:lstStyle/>
          <a:p>
            <a:pPr>
              <a:defRPr/>
            </a:pPr>
            <a:fld id="{8E1421F8-BB3E-48D2-9C15-D1C04F23ADF8}" type="datetime1">
              <a:rPr lang="en-US" smtClean="0"/>
              <a:pPr>
                <a:defRPr/>
              </a:pPr>
              <a:t>4/15/2025</a:t>
            </a:fld>
            <a:endParaRPr lang="en-US"/>
          </a:p>
        </p:txBody>
      </p:sp>
      <p:sp>
        <p:nvSpPr>
          <p:cNvPr id="147462" name="Footer Placeholder 5">
            <a:extLst>
              <a:ext uri="{FF2B5EF4-FFF2-40B4-BE49-F238E27FC236}">
                <a16:creationId xmlns:a16="http://schemas.microsoft.com/office/drawing/2014/main" id="{0D6DE6F9-4D68-44CE-B4B7-77FC25AC5A97}"/>
              </a:ext>
            </a:extLst>
          </p:cNvPr>
          <p:cNvSpPr>
            <a:spLocks noGrp="1"/>
          </p:cNvSpPr>
          <p:nvPr>
            <p:ph type="ftr" sz="quarter" idx="4"/>
          </p:nvPr>
        </p:nvSpPr>
        <p:spPr/>
        <p:txBody>
          <a:bodyPr/>
          <a:lstStyle/>
          <a:p>
            <a:pPr>
              <a:defRPr/>
            </a:pPr>
            <a:r>
              <a:rPr lang="en-US"/>
              <a:t>African Americans and Global Missions</a:t>
            </a:r>
          </a:p>
        </p:txBody>
      </p:sp>
      <p:sp>
        <p:nvSpPr>
          <p:cNvPr id="110599" name="Slide Number Placeholder 6">
            <a:extLst>
              <a:ext uri="{FF2B5EF4-FFF2-40B4-BE49-F238E27FC236}">
                <a16:creationId xmlns:a16="http://schemas.microsoft.com/office/drawing/2014/main" id="{79EC917A-828D-435B-AAFE-54FA4A80B3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FC2365-39D5-4EFB-9880-C38B2A8090C3}" type="slidenum">
              <a:rPr lang="en-US" altLang="en-US" smtClean="0"/>
              <a:pPr>
                <a:spcBef>
                  <a:spcPct val="0"/>
                </a:spcBef>
              </a:pPr>
              <a:t>44</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CCC9F16-563C-4497-B33B-76590B9C9BE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6C622B5E-0BFA-4F0C-9BA8-C2D63C39D2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49508" name="Header Placeholder 3">
            <a:extLst>
              <a:ext uri="{FF2B5EF4-FFF2-40B4-BE49-F238E27FC236}">
                <a16:creationId xmlns:a16="http://schemas.microsoft.com/office/drawing/2014/main" id="{3CB757DD-01BC-4B19-A4C7-F8698A71B679}"/>
              </a:ext>
            </a:extLst>
          </p:cNvPr>
          <p:cNvSpPr>
            <a:spLocks noGrp="1"/>
          </p:cNvSpPr>
          <p:nvPr>
            <p:ph type="hdr" sz="quarter"/>
          </p:nvPr>
        </p:nvSpPr>
        <p:spPr/>
        <p:txBody>
          <a:bodyPr/>
          <a:lstStyle/>
          <a:p>
            <a:pPr>
              <a:defRPr/>
            </a:pPr>
            <a:r>
              <a:rPr lang="en-US"/>
              <a:t>Reconciliation Ministries Network  www.RMNI.org</a:t>
            </a:r>
          </a:p>
        </p:txBody>
      </p:sp>
      <p:sp>
        <p:nvSpPr>
          <p:cNvPr id="149509" name="Date Placeholder 4">
            <a:extLst>
              <a:ext uri="{FF2B5EF4-FFF2-40B4-BE49-F238E27FC236}">
                <a16:creationId xmlns:a16="http://schemas.microsoft.com/office/drawing/2014/main" id="{035BEE94-1DAB-4C09-B1B8-871BECB79476}"/>
              </a:ext>
            </a:extLst>
          </p:cNvPr>
          <p:cNvSpPr>
            <a:spLocks noGrp="1"/>
          </p:cNvSpPr>
          <p:nvPr>
            <p:ph type="dt" sz="quarter" idx="1"/>
          </p:nvPr>
        </p:nvSpPr>
        <p:spPr/>
        <p:txBody>
          <a:bodyPr/>
          <a:lstStyle/>
          <a:p>
            <a:pPr>
              <a:defRPr/>
            </a:pPr>
            <a:fld id="{46E5792F-626A-4BC5-B6C7-B08BA3E44A9B}" type="datetime1">
              <a:rPr lang="en-US" smtClean="0"/>
              <a:pPr>
                <a:defRPr/>
              </a:pPr>
              <a:t>4/15/2025</a:t>
            </a:fld>
            <a:endParaRPr lang="en-US"/>
          </a:p>
        </p:txBody>
      </p:sp>
      <p:sp>
        <p:nvSpPr>
          <p:cNvPr id="149510" name="Footer Placeholder 5">
            <a:extLst>
              <a:ext uri="{FF2B5EF4-FFF2-40B4-BE49-F238E27FC236}">
                <a16:creationId xmlns:a16="http://schemas.microsoft.com/office/drawing/2014/main" id="{163F0B71-D281-4C4F-B8C1-4FDB3375F751}"/>
              </a:ext>
            </a:extLst>
          </p:cNvPr>
          <p:cNvSpPr>
            <a:spLocks noGrp="1"/>
          </p:cNvSpPr>
          <p:nvPr>
            <p:ph type="ftr" sz="quarter" idx="4"/>
          </p:nvPr>
        </p:nvSpPr>
        <p:spPr/>
        <p:txBody>
          <a:bodyPr/>
          <a:lstStyle/>
          <a:p>
            <a:pPr>
              <a:defRPr/>
            </a:pPr>
            <a:r>
              <a:rPr lang="en-US"/>
              <a:t>African Americans and Global Missions</a:t>
            </a:r>
          </a:p>
        </p:txBody>
      </p:sp>
      <p:sp>
        <p:nvSpPr>
          <p:cNvPr id="112647" name="Slide Number Placeholder 6">
            <a:extLst>
              <a:ext uri="{FF2B5EF4-FFF2-40B4-BE49-F238E27FC236}">
                <a16:creationId xmlns:a16="http://schemas.microsoft.com/office/drawing/2014/main" id="{2D446E75-BC67-4BBF-915A-E9AEAF561F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29FB5C-6C71-468F-8778-483F3C074599}" type="slidenum">
              <a:rPr lang="en-US" altLang="en-US" smtClean="0"/>
              <a:pPr>
                <a:spcBef>
                  <a:spcPct val="0"/>
                </a:spcBef>
              </a:pPr>
              <a:t>45</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1753A3FB-6E25-4CD8-94BE-97EAF44A983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C50C6124-D688-49E0-8480-BDD5CF4540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4692" name="Slide Number Placeholder 3">
            <a:extLst>
              <a:ext uri="{FF2B5EF4-FFF2-40B4-BE49-F238E27FC236}">
                <a16:creationId xmlns:a16="http://schemas.microsoft.com/office/drawing/2014/main" id="{68EBD167-7646-41BC-A314-576D91CE08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6AD2C7-6E5A-4EC2-AF82-7156A2E53A95}" type="slidenum">
              <a:rPr lang="en-US" altLang="en-US" smtClean="0"/>
              <a:pPr>
                <a:spcBef>
                  <a:spcPct val="0"/>
                </a:spcBef>
              </a:pPr>
              <a:t>46</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FF604FF-6C50-48D1-9004-869B6142C5A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A3E3C7FE-2A4B-47B9-AEA8-1973F2360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6740" name="Slide Number Placeholder 3">
            <a:extLst>
              <a:ext uri="{FF2B5EF4-FFF2-40B4-BE49-F238E27FC236}">
                <a16:creationId xmlns:a16="http://schemas.microsoft.com/office/drawing/2014/main" id="{D54E40D2-57D4-490C-83D8-DCD7AC758E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3E3542-B7B3-49DB-9B31-D8E7FCDBD6C2}" type="slidenum">
              <a:rPr lang="en-US" altLang="en-US" smtClean="0"/>
              <a:pPr>
                <a:spcBef>
                  <a:spcPct val="0"/>
                </a:spcBef>
              </a:pPr>
              <a:t>47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5C791CA-4FED-493A-8143-7B2E1B6E05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2D3D30-E25B-4643-8CEE-7A8E075E3E89}" type="slidenum">
              <a:rPr lang="en-US" altLang="en-US" smtClean="0"/>
              <a:pPr>
                <a:spcBef>
                  <a:spcPct val="0"/>
                </a:spcBef>
              </a:pPr>
              <a:t>4</a:t>
            </a:fld>
            <a:endParaRPr lang="en-US" altLang="en-US"/>
          </a:p>
        </p:txBody>
      </p:sp>
      <p:sp>
        <p:nvSpPr>
          <p:cNvPr id="34819" name="Rectangle 2">
            <a:extLst>
              <a:ext uri="{FF2B5EF4-FFF2-40B4-BE49-F238E27FC236}">
                <a16:creationId xmlns:a16="http://schemas.microsoft.com/office/drawing/2014/main" id="{56791CAD-43C6-4C95-82B7-A91BD75687B9}"/>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5B68AC67-EDA1-4BF4-AB46-A93DB57BB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2732C8E-1F4D-4686-BB2B-20259EE231D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4F491703-098B-4D94-8F9F-FFDA92B138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0532" name="Header Placeholder 3">
            <a:extLst>
              <a:ext uri="{FF2B5EF4-FFF2-40B4-BE49-F238E27FC236}">
                <a16:creationId xmlns:a16="http://schemas.microsoft.com/office/drawing/2014/main" id="{669E5929-BB68-4369-B490-F11E866F19ED}"/>
              </a:ext>
            </a:extLst>
          </p:cNvPr>
          <p:cNvSpPr>
            <a:spLocks noGrp="1"/>
          </p:cNvSpPr>
          <p:nvPr>
            <p:ph type="hdr" sz="quarter"/>
          </p:nvPr>
        </p:nvSpPr>
        <p:spPr/>
        <p:txBody>
          <a:bodyPr/>
          <a:lstStyle/>
          <a:p>
            <a:pPr>
              <a:defRPr/>
            </a:pPr>
            <a:r>
              <a:rPr lang="en-US"/>
              <a:t>Reconciliation Ministries Network  www.RMNI.org</a:t>
            </a:r>
          </a:p>
        </p:txBody>
      </p:sp>
      <p:sp>
        <p:nvSpPr>
          <p:cNvPr id="150533" name="Date Placeholder 4">
            <a:extLst>
              <a:ext uri="{FF2B5EF4-FFF2-40B4-BE49-F238E27FC236}">
                <a16:creationId xmlns:a16="http://schemas.microsoft.com/office/drawing/2014/main" id="{17460CA4-25A6-4C97-8C37-187494DD9DCC}"/>
              </a:ext>
            </a:extLst>
          </p:cNvPr>
          <p:cNvSpPr>
            <a:spLocks noGrp="1"/>
          </p:cNvSpPr>
          <p:nvPr>
            <p:ph type="dt" sz="quarter" idx="1"/>
          </p:nvPr>
        </p:nvSpPr>
        <p:spPr/>
        <p:txBody>
          <a:bodyPr/>
          <a:lstStyle/>
          <a:p>
            <a:pPr>
              <a:defRPr/>
            </a:pPr>
            <a:fld id="{2B37DDDC-02DB-4350-AF27-FA9F6FDF086B}" type="datetime1">
              <a:rPr lang="en-US" smtClean="0"/>
              <a:pPr>
                <a:defRPr/>
              </a:pPr>
              <a:t>4/15/2025</a:t>
            </a:fld>
            <a:endParaRPr lang="en-US"/>
          </a:p>
        </p:txBody>
      </p:sp>
      <p:sp>
        <p:nvSpPr>
          <p:cNvPr id="150534" name="Footer Placeholder 5">
            <a:extLst>
              <a:ext uri="{FF2B5EF4-FFF2-40B4-BE49-F238E27FC236}">
                <a16:creationId xmlns:a16="http://schemas.microsoft.com/office/drawing/2014/main" id="{8480D866-3EEF-400E-9327-818B47CD72DB}"/>
              </a:ext>
            </a:extLst>
          </p:cNvPr>
          <p:cNvSpPr>
            <a:spLocks noGrp="1"/>
          </p:cNvSpPr>
          <p:nvPr>
            <p:ph type="ftr" sz="quarter" idx="4"/>
          </p:nvPr>
        </p:nvSpPr>
        <p:spPr/>
        <p:txBody>
          <a:bodyPr/>
          <a:lstStyle/>
          <a:p>
            <a:pPr>
              <a:defRPr/>
            </a:pPr>
            <a:r>
              <a:rPr lang="en-US"/>
              <a:t>African Americans and Global Missions</a:t>
            </a:r>
          </a:p>
        </p:txBody>
      </p:sp>
      <p:sp>
        <p:nvSpPr>
          <p:cNvPr id="119815" name="Slide Number Placeholder 6">
            <a:extLst>
              <a:ext uri="{FF2B5EF4-FFF2-40B4-BE49-F238E27FC236}">
                <a16:creationId xmlns:a16="http://schemas.microsoft.com/office/drawing/2014/main" id="{F6D10447-3AE4-4BE6-9513-0EABF24E21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221BBF-7C41-42DE-B467-D313BA36015F}" type="slidenum">
              <a:rPr lang="en-US" altLang="en-US" smtClean="0"/>
              <a:pPr>
                <a:spcBef>
                  <a:spcPct val="0"/>
                </a:spcBef>
              </a:pPr>
              <a:t>49</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406A904-FF1F-493C-AB12-A4BF1B54133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ED8087B0-65E2-4B2F-B892-23CCA0BB0E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0532" name="Header Placeholder 3">
            <a:extLst>
              <a:ext uri="{FF2B5EF4-FFF2-40B4-BE49-F238E27FC236}">
                <a16:creationId xmlns:a16="http://schemas.microsoft.com/office/drawing/2014/main" id="{D2AAD4EF-957F-49AA-89CA-67F6E29AF7D0}"/>
              </a:ext>
            </a:extLst>
          </p:cNvPr>
          <p:cNvSpPr>
            <a:spLocks noGrp="1"/>
          </p:cNvSpPr>
          <p:nvPr>
            <p:ph type="hdr" sz="quarter"/>
          </p:nvPr>
        </p:nvSpPr>
        <p:spPr/>
        <p:txBody>
          <a:bodyPr/>
          <a:lstStyle/>
          <a:p>
            <a:pPr>
              <a:defRPr/>
            </a:pPr>
            <a:r>
              <a:rPr lang="en-US"/>
              <a:t>Reconciliation Ministries Network  www.RMNI.org</a:t>
            </a:r>
          </a:p>
        </p:txBody>
      </p:sp>
      <p:sp>
        <p:nvSpPr>
          <p:cNvPr id="150533" name="Date Placeholder 4">
            <a:extLst>
              <a:ext uri="{FF2B5EF4-FFF2-40B4-BE49-F238E27FC236}">
                <a16:creationId xmlns:a16="http://schemas.microsoft.com/office/drawing/2014/main" id="{DF1C01B6-D7E5-459A-A1DD-17D516164319}"/>
              </a:ext>
            </a:extLst>
          </p:cNvPr>
          <p:cNvSpPr>
            <a:spLocks noGrp="1"/>
          </p:cNvSpPr>
          <p:nvPr>
            <p:ph type="dt" sz="quarter" idx="1"/>
          </p:nvPr>
        </p:nvSpPr>
        <p:spPr/>
        <p:txBody>
          <a:bodyPr/>
          <a:lstStyle/>
          <a:p>
            <a:pPr>
              <a:defRPr/>
            </a:pPr>
            <a:fld id="{2B37DDDC-02DB-4350-AF27-FA9F6FDF086B}" type="datetime1">
              <a:rPr lang="en-US" smtClean="0"/>
              <a:pPr>
                <a:defRPr/>
              </a:pPr>
              <a:t>4/15/2025</a:t>
            </a:fld>
            <a:endParaRPr lang="en-US"/>
          </a:p>
        </p:txBody>
      </p:sp>
      <p:sp>
        <p:nvSpPr>
          <p:cNvPr id="150534" name="Footer Placeholder 5">
            <a:extLst>
              <a:ext uri="{FF2B5EF4-FFF2-40B4-BE49-F238E27FC236}">
                <a16:creationId xmlns:a16="http://schemas.microsoft.com/office/drawing/2014/main" id="{845BBC3C-BDC9-46F7-9300-768348875203}"/>
              </a:ext>
            </a:extLst>
          </p:cNvPr>
          <p:cNvSpPr>
            <a:spLocks noGrp="1"/>
          </p:cNvSpPr>
          <p:nvPr>
            <p:ph type="ftr" sz="quarter" idx="4"/>
          </p:nvPr>
        </p:nvSpPr>
        <p:spPr/>
        <p:txBody>
          <a:bodyPr/>
          <a:lstStyle/>
          <a:p>
            <a:pPr>
              <a:defRPr/>
            </a:pPr>
            <a:r>
              <a:rPr lang="en-US"/>
              <a:t>African Americans and Global Missions</a:t>
            </a:r>
          </a:p>
        </p:txBody>
      </p:sp>
      <p:sp>
        <p:nvSpPr>
          <p:cNvPr id="121863" name="Slide Number Placeholder 6">
            <a:extLst>
              <a:ext uri="{FF2B5EF4-FFF2-40B4-BE49-F238E27FC236}">
                <a16:creationId xmlns:a16="http://schemas.microsoft.com/office/drawing/2014/main" id="{84AD469B-EDAC-4C91-8109-84A61CD4FC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119592-D968-4B38-9DB7-BE6D811AB804}" type="slidenum">
              <a:rPr lang="en-US" altLang="en-US" smtClean="0"/>
              <a:pPr>
                <a:spcBef>
                  <a:spcPct val="0"/>
                </a:spcBef>
              </a:pPr>
              <a:t>50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9B87FD9E-3504-4B66-97EF-D00ACFECA9F4}"/>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28E1C233-25A0-4B36-AFEC-ACBFD7BC41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0532" name="Header Placeholder 3">
            <a:extLst>
              <a:ext uri="{FF2B5EF4-FFF2-40B4-BE49-F238E27FC236}">
                <a16:creationId xmlns:a16="http://schemas.microsoft.com/office/drawing/2014/main" id="{3C32FFAA-A180-469E-8226-76C2F6A73581}"/>
              </a:ext>
            </a:extLst>
          </p:cNvPr>
          <p:cNvSpPr>
            <a:spLocks noGrp="1"/>
          </p:cNvSpPr>
          <p:nvPr>
            <p:ph type="hdr" sz="quarter"/>
          </p:nvPr>
        </p:nvSpPr>
        <p:spPr/>
        <p:txBody>
          <a:bodyPr/>
          <a:lstStyle/>
          <a:p>
            <a:pPr>
              <a:defRPr/>
            </a:pPr>
            <a:r>
              <a:rPr lang="en-US"/>
              <a:t>Reconciliation Ministries Network  www.RMNI.org</a:t>
            </a:r>
          </a:p>
        </p:txBody>
      </p:sp>
      <p:sp>
        <p:nvSpPr>
          <p:cNvPr id="150533" name="Date Placeholder 4">
            <a:extLst>
              <a:ext uri="{FF2B5EF4-FFF2-40B4-BE49-F238E27FC236}">
                <a16:creationId xmlns:a16="http://schemas.microsoft.com/office/drawing/2014/main" id="{CDDA62A9-8B5D-404D-AF31-4638E8A7BC8D}"/>
              </a:ext>
            </a:extLst>
          </p:cNvPr>
          <p:cNvSpPr>
            <a:spLocks noGrp="1"/>
          </p:cNvSpPr>
          <p:nvPr>
            <p:ph type="dt" sz="quarter" idx="1"/>
          </p:nvPr>
        </p:nvSpPr>
        <p:spPr/>
        <p:txBody>
          <a:bodyPr/>
          <a:lstStyle/>
          <a:p>
            <a:pPr>
              <a:defRPr/>
            </a:pPr>
            <a:fld id="{2B37DDDC-02DB-4350-AF27-FA9F6FDF086B}" type="datetime1">
              <a:rPr lang="en-US" smtClean="0"/>
              <a:pPr>
                <a:defRPr/>
              </a:pPr>
              <a:t>4/15/2025</a:t>
            </a:fld>
            <a:endParaRPr lang="en-US"/>
          </a:p>
        </p:txBody>
      </p:sp>
      <p:sp>
        <p:nvSpPr>
          <p:cNvPr id="150534" name="Footer Placeholder 5">
            <a:extLst>
              <a:ext uri="{FF2B5EF4-FFF2-40B4-BE49-F238E27FC236}">
                <a16:creationId xmlns:a16="http://schemas.microsoft.com/office/drawing/2014/main" id="{D046AE92-68BF-4D47-A496-F9701EA3726C}"/>
              </a:ext>
            </a:extLst>
          </p:cNvPr>
          <p:cNvSpPr>
            <a:spLocks noGrp="1"/>
          </p:cNvSpPr>
          <p:nvPr>
            <p:ph type="ftr" sz="quarter" idx="4"/>
          </p:nvPr>
        </p:nvSpPr>
        <p:spPr/>
        <p:txBody>
          <a:bodyPr/>
          <a:lstStyle/>
          <a:p>
            <a:pPr>
              <a:defRPr/>
            </a:pPr>
            <a:r>
              <a:rPr lang="en-US"/>
              <a:t>African Americans and Global Missions</a:t>
            </a:r>
          </a:p>
        </p:txBody>
      </p:sp>
      <p:sp>
        <p:nvSpPr>
          <p:cNvPr id="123911" name="Slide Number Placeholder 6">
            <a:extLst>
              <a:ext uri="{FF2B5EF4-FFF2-40B4-BE49-F238E27FC236}">
                <a16:creationId xmlns:a16="http://schemas.microsoft.com/office/drawing/2014/main" id="{1092A94E-177C-47DA-AB3A-856C9B862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F4E0BC-5EC6-4273-A38D-90DC3015015F}" type="slidenum">
              <a:rPr lang="en-US" altLang="en-US" smtClean="0"/>
              <a:pPr>
                <a:spcBef>
                  <a:spcPct val="0"/>
                </a:spcBef>
              </a:pPr>
              <a:t>51</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F52A6F52-ED36-4EEF-BD58-626604C3F8B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4F158452-392E-48C2-A7BA-C320544D7B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5956" name="Slide Number Placeholder 3">
            <a:extLst>
              <a:ext uri="{FF2B5EF4-FFF2-40B4-BE49-F238E27FC236}">
                <a16:creationId xmlns:a16="http://schemas.microsoft.com/office/drawing/2014/main" id="{8C4A0AE5-2A33-498B-BCFD-E7FEEFE1D8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0E15E1-A283-4D98-95CD-31845A85D63E}" type="slidenum">
              <a:rPr lang="en-US" altLang="en-US" smtClean="0"/>
              <a:pPr>
                <a:spcBef>
                  <a:spcPct val="0"/>
                </a:spcBef>
              </a:pPr>
              <a:t>52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DB6AFB3-E74A-48F8-A280-CA5CA4EC82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7F19C9-BA1F-4623-BCCC-1A6940921BDF}" type="slidenum">
              <a:rPr lang="en-US" altLang="en-US" sz="1300">
                <a:solidFill>
                  <a:srgbClr val="000000"/>
                </a:solidFill>
              </a:rPr>
              <a:pPr>
                <a:spcBef>
                  <a:spcPct val="0"/>
                </a:spcBef>
              </a:pPr>
              <a:t>55</a:t>
            </a:fld>
            <a:endParaRPr lang="en-US" altLang="en-US" sz="1300">
              <a:solidFill>
                <a:srgbClr val="000000"/>
              </a:solidFill>
            </a:endParaRPr>
          </a:p>
        </p:txBody>
      </p:sp>
      <p:sp>
        <p:nvSpPr>
          <p:cNvPr id="131075" name="Rectangle 2">
            <a:extLst>
              <a:ext uri="{FF2B5EF4-FFF2-40B4-BE49-F238E27FC236}">
                <a16:creationId xmlns:a16="http://schemas.microsoft.com/office/drawing/2014/main" id="{64BAA98F-F22E-4880-8317-604E293CFF81}"/>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B86EA506-7327-48D7-9292-B1CC3025DD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F4CB8385-890E-48EA-8506-CDAC79FE131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F5044CFF-E76D-4239-87E1-9B7895565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C77E0220-6A09-4CDC-B731-06B7C47512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F3E4C0-B4C5-431C-A036-07D59800F714}" type="slidenum">
              <a:rPr lang="en-US" altLang="en-US" smtClean="0"/>
              <a:pPr>
                <a:spcBef>
                  <a:spcPct val="0"/>
                </a:spcBef>
              </a:pPr>
              <a:t>56</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4A47F86D-0C44-4421-9114-7F43483EBE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0DDB27-7639-4DD4-AE84-BD4DC2183AC5}" type="slidenum">
              <a:rPr lang="en-US" altLang="en-US" smtClean="0"/>
              <a:pPr>
                <a:spcBef>
                  <a:spcPct val="0"/>
                </a:spcBef>
              </a:pPr>
              <a:t>59</a:t>
            </a:fld>
            <a:endParaRPr lang="en-US" altLang="en-US"/>
          </a:p>
        </p:txBody>
      </p:sp>
      <p:sp>
        <p:nvSpPr>
          <p:cNvPr id="135171" name="Rectangle 2">
            <a:extLst>
              <a:ext uri="{FF2B5EF4-FFF2-40B4-BE49-F238E27FC236}">
                <a16:creationId xmlns:a16="http://schemas.microsoft.com/office/drawing/2014/main" id="{93785ED2-0B86-426D-8EFA-6DDCBD0C648F}"/>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a:extLst>
              <a:ext uri="{FF2B5EF4-FFF2-40B4-BE49-F238E27FC236}">
                <a16:creationId xmlns:a16="http://schemas.microsoft.com/office/drawing/2014/main" id="{8454B766-AB2C-4B40-92ED-A34CD0F1A3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0A7AC6A-7269-4BE2-BE74-7A71EB03BD9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E360AD6-FC95-4F11-96B6-2EC875F75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4628" name="Header Placeholder 3">
            <a:extLst>
              <a:ext uri="{FF2B5EF4-FFF2-40B4-BE49-F238E27FC236}">
                <a16:creationId xmlns:a16="http://schemas.microsoft.com/office/drawing/2014/main" id="{D65E726F-3791-4D65-88E9-F348A45DF408}"/>
              </a:ext>
            </a:extLst>
          </p:cNvPr>
          <p:cNvSpPr>
            <a:spLocks noGrp="1"/>
          </p:cNvSpPr>
          <p:nvPr>
            <p:ph type="hdr" sz="quarter"/>
          </p:nvPr>
        </p:nvSpPr>
        <p:spPr/>
        <p:txBody>
          <a:bodyPr/>
          <a:lstStyle/>
          <a:p>
            <a:pPr>
              <a:defRPr/>
            </a:pPr>
            <a:r>
              <a:rPr lang="en-US"/>
              <a:t>Reconciliation Ministries Network  www.RMNI.org</a:t>
            </a:r>
          </a:p>
        </p:txBody>
      </p:sp>
      <p:sp>
        <p:nvSpPr>
          <p:cNvPr id="154629" name="Date Placeholder 4">
            <a:extLst>
              <a:ext uri="{FF2B5EF4-FFF2-40B4-BE49-F238E27FC236}">
                <a16:creationId xmlns:a16="http://schemas.microsoft.com/office/drawing/2014/main" id="{E6D4DFD7-ADE4-4B81-9B5B-389B6AF870FA}"/>
              </a:ext>
            </a:extLst>
          </p:cNvPr>
          <p:cNvSpPr>
            <a:spLocks noGrp="1"/>
          </p:cNvSpPr>
          <p:nvPr>
            <p:ph type="dt" sz="quarter" idx="1"/>
          </p:nvPr>
        </p:nvSpPr>
        <p:spPr/>
        <p:txBody>
          <a:bodyPr/>
          <a:lstStyle/>
          <a:p>
            <a:pPr>
              <a:defRPr/>
            </a:pPr>
            <a:fld id="{38EF6AFB-4141-4776-A72F-A32EE6D9FA1B}" type="datetime1">
              <a:rPr lang="en-US" smtClean="0"/>
              <a:pPr>
                <a:defRPr/>
              </a:pPr>
              <a:t>4/15/2025</a:t>
            </a:fld>
            <a:endParaRPr lang="en-US"/>
          </a:p>
        </p:txBody>
      </p:sp>
      <p:sp>
        <p:nvSpPr>
          <p:cNvPr id="154630" name="Footer Placeholder 5">
            <a:extLst>
              <a:ext uri="{FF2B5EF4-FFF2-40B4-BE49-F238E27FC236}">
                <a16:creationId xmlns:a16="http://schemas.microsoft.com/office/drawing/2014/main" id="{53566061-E206-40DB-82CE-FF609E100E5E}"/>
              </a:ext>
            </a:extLst>
          </p:cNvPr>
          <p:cNvSpPr>
            <a:spLocks noGrp="1"/>
          </p:cNvSpPr>
          <p:nvPr>
            <p:ph type="ftr" sz="quarter" idx="4"/>
          </p:nvPr>
        </p:nvSpPr>
        <p:spPr/>
        <p:txBody>
          <a:bodyPr/>
          <a:lstStyle/>
          <a:p>
            <a:pPr>
              <a:defRPr/>
            </a:pPr>
            <a:r>
              <a:rPr lang="en-US"/>
              <a:t>African Americans and Global Missions</a:t>
            </a:r>
          </a:p>
        </p:txBody>
      </p:sp>
      <p:sp>
        <p:nvSpPr>
          <p:cNvPr id="137223" name="Slide Number Placeholder 6">
            <a:extLst>
              <a:ext uri="{FF2B5EF4-FFF2-40B4-BE49-F238E27FC236}">
                <a16:creationId xmlns:a16="http://schemas.microsoft.com/office/drawing/2014/main" id="{E7FEEB42-5D76-4B2B-B725-1718861030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F93233-5B95-456D-A358-108AB14C3A06}" type="slidenum">
              <a:rPr lang="en-US" altLang="en-US" smtClean="0"/>
              <a:pPr>
                <a:spcBef>
                  <a:spcPct val="0"/>
                </a:spcBef>
              </a:pPr>
              <a:t>60</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CF53D36-422A-4E90-9BB8-CE7A7B04945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3D3D0085-8092-4EDF-A0C3-FB6C33534A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53604" name="Header Placeholder 3">
            <a:extLst>
              <a:ext uri="{FF2B5EF4-FFF2-40B4-BE49-F238E27FC236}">
                <a16:creationId xmlns:a16="http://schemas.microsoft.com/office/drawing/2014/main" id="{A87B9F64-CB24-4B7D-8D8C-0285A13EF6D2}"/>
              </a:ext>
            </a:extLst>
          </p:cNvPr>
          <p:cNvSpPr>
            <a:spLocks noGrp="1"/>
          </p:cNvSpPr>
          <p:nvPr>
            <p:ph type="hdr" sz="quarter"/>
          </p:nvPr>
        </p:nvSpPr>
        <p:spPr/>
        <p:txBody>
          <a:bodyPr/>
          <a:lstStyle/>
          <a:p>
            <a:pPr>
              <a:defRPr/>
            </a:pPr>
            <a:r>
              <a:rPr lang="en-US"/>
              <a:t>Reconciliation Ministries Network  www.RMNI.org</a:t>
            </a:r>
          </a:p>
        </p:txBody>
      </p:sp>
      <p:sp>
        <p:nvSpPr>
          <p:cNvPr id="153605" name="Date Placeholder 4">
            <a:extLst>
              <a:ext uri="{FF2B5EF4-FFF2-40B4-BE49-F238E27FC236}">
                <a16:creationId xmlns:a16="http://schemas.microsoft.com/office/drawing/2014/main" id="{85F04B47-4374-47A0-8A63-9D6D8C64C42C}"/>
              </a:ext>
            </a:extLst>
          </p:cNvPr>
          <p:cNvSpPr>
            <a:spLocks noGrp="1"/>
          </p:cNvSpPr>
          <p:nvPr>
            <p:ph type="dt" sz="quarter" idx="1"/>
          </p:nvPr>
        </p:nvSpPr>
        <p:spPr/>
        <p:txBody>
          <a:bodyPr/>
          <a:lstStyle/>
          <a:p>
            <a:pPr>
              <a:defRPr/>
            </a:pPr>
            <a:fld id="{A83228A6-64B9-4B03-A51B-11DE408DC562}" type="datetime1">
              <a:rPr lang="en-US" smtClean="0"/>
              <a:pPr>
                <a:defRPr/>
              </a:pPr>
              <a:t>4/15/2025</a:t>
            </a:fld>
            <a:endParaRPr lang="en-US"/>
          </a:p>
        </p:txBody>
      </p:sp>
      <p:sp>
        <p:nvSpPr>
          <p:cNvPr id="153606" name="Footer Placeholder 5">
            <a:extLst>
              <a:ext uri="{FF2B5EF4-FFF2-40B4-BE49-F238E27FC236}">
                <a16:creationId xmlns:a16="http://schemas.microsoft.com/office/drawing/2014/main" id="{7AA75084-1284-4FD0-A68B-005FE58D859E}"/>
              </a:ext>
            </a:extLst>
          </p:cNvPr>
          <p:cNvSpPr>
            <a:spLocks noGrp="1"/>
          </p:cNvSpPr>
          <p:nvPr>
            <p:ph type="ftr" sz="quarter" idx="4"/>
          </p:nvPr>
        </p:nvSpPr>
        <p:spPr/>
        <p:txBody>
          <a:bodyPr/>
          <a:lstStyle/>
          <a:p>
            <a:pPr>
              <a:defRPr/>
            </a:pPr>
            <a:r>
              <a:rPr lang="en-US"/>
              <a:t>African Americans and Global Missions</a:t>
            </a:r>
          </a:p>
        </p:txBody>
      </p:sp>
      <p:sp>
        <p:nvSpPr>
          <p:cNvPr id="139271" name="Slide Number Placeholder 6">
            <a:extLst>
              <a:ext uri="{FF2B5EF4-FFF2-40B4-BE49-F238E27FC236}">
                <a16:creationId xmlns:a16="http://schemas.microsoft.com/office/drawing/2014/main" id="{348B09F6-1B67-4FF4-83F4-12F8139C2B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4B0A78-A20E-4DE4-996E-04B71D951373}" type="slidenum">
              <a:rPr lang="en-US" altLang="en-US" smtClean="0"/>
              <a:pPr>
                <a:spcBef>
                  <a:spcPct val="0"/>
                </a:spcBef>
              </a:pPr>
              <a:t>61</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FF321EED-BB44-42FA-90DB-C2595AD8B69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D92D0AD6-87E2-41BB-8B4C-63236E680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1316" name="Slide Number Placeholder 3">
            <a:extLst>
              <a:ext uri="{FF2B5EF4-FFF2-40B4-BE49-F238E27FC236}">
                <a16:creationId xmlns:a16="http://schemas.microsoft.com/office/drawing/2014/main" id="{495EAA37-7435-4F95-B7EA-0C4A382B54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C7C184-9F51-4944-8C38-C07745BE7D0A}" type="slidenum">
              <a:rPr lang="en-US" altLang="en-US" smtClean="0"/>
              <a:pPr>
                <a:spcBef>
                  <a:spcPct val="0"/>
                </a:spcBef>
              </a:pPr>
              <a:t>62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96D6A8F-72FE-4941-A6BB-37E6CF7777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C8C5FB-D1BC-4BF1-BF92-4671AE1137B7}" type="slidenum">
              <a:rPr lang="en-US" altLang="en-US" smtClean="0"/>
              <a:pPr>
                <a:spcBef>
                  <a:spcPct val="0"/>
                </a:spcBef>
              </a:pPr>
              <a:t>5</a:t>
            </a:fld>
            <a:endParaRPr lang="en-US" altLang="en-US"/>
          </a:p>
        </p:txBody>
      </p:sp>
      <p:sp>
        <p:nvSpPr>
          <p:cNvPr id="36867" name="Rectangle 2">
            <a:extLst>
              <a:ext uri="{FF2B5EF4-FFF2-40B4-BE49-F238E27FC236}">
                <a16:creationId xmlns:a16="http://schemas.microsoft.com/office/drawing/2014/main" id="{1487EAB9-83E5-4614-ABD6-82A0726C7D5C}"/>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E7DA4CD8-9C5A-445B-8399-D74F0E7C7A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6710D5DD-14E5-4C25-8A2F-C2CB1E20EEC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DB91F3E4-8E0F-4293-8BCB-694573FE4F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364" name="Slide Number Placeholder 3">
            <a:extLst>
              <a:ext uri="{FF2B5EF4-FFF2-40B4-BE49-F238E27FC236}">
                <a16:creationId xmlns:a16="http://schemas.microsoft.com/office/drawing/2014/main" id="{269EF7BD-46DB-4F38-A9C0-571DA4B10A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0518A0-2EB1-47A9-B5CF-2C8807995F9B}" type="slidenum">
              <a:rPr lang="en-US" altLang="en-US" smtClean="0"/>
              <a:pPr>
                <a:spcBef>
                  <a:spcPct val="0"/>
                </a:spcBef>
              </a:pPr>
              <a:t>63</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52E0E829-0CDD-41AA-A8DE-F2885697A04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1F7E27EC-B7C0-4234-88E1-18B1428391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5412" name="Slide Number Placeholder 3">
            <a:extLst>
              <a:ext uri="{FF2B5EF4-FFF2-40B4-BE49-F238E27FC236}">
                <a16:creationId xmlns:a16="http://schemas.microsoft.com/office/drawing/2014/main" id="{8F09BC31-64C2-44E3-802B-99A4E45C28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FF255C-B37D-4B53-B4CD-099B662EAB59}" type="slidenum">
              <a:rPr lang="en-US" altLang="en-US" smtClean="0"/>
              <a:pPr>
                <a:spcBef>
                  <a:spcPct val="0"/>
                </a:spcBef>
              </a:pPr>
              <a:t>64</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3DF95089-E86C-4F01-8AFA-BE07633D75F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0EEBD5FD-0800-49C2-A0AB-78667D62F8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9508" name="Slide Number Placeholder 3">
            <a:extLst>
              <a:ext uri="{FF2B5EF4-FFF2-40B4-BE49-F238E27FC236}">
                <a16:creationId xmlns:a16="http://schemas.microsoft.com/office/drawing/2014/main" id="{F01C4436-2AC2-464F-A46A-71680014AA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8CACFA-8CB4-464E-9A9C-6F14B7CBC715}" type="slidenum">
              <a:rPr lang="en-US" altLang="en-US" smtClean="0"/>
              <a:pPr>
                <a:spcBef>
                  <a:spcPct val="0"/>
                </a:spcBef>
              </a:pPr>
              <a:t>66</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9D444DA-F4F0-42FF-B81B-1114B70874F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663856EA-A70A-4975-B34D-FB9F837261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a:extLst>
              <a:ext uri="{FF2B5EF4-FFF2-40B4-BE49-F238E27FC236}">
                <a16:creationId xmlns:a16="http://schemas.microsoft.com/office/drawing/2014/main" id="{93FF43EC-6C4C-46EB-9E96-0B38BFA08A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EE0476-5BC7-468E-B168-2AC4CE77C861}" type="slidenum">
              <a:rPr lang="en-US" altLang="en-US" smtClean="0"/>
              <a:pPr>
                <a:spcBef>
                  <a:spcPct val="0"/>
                </a:spcBef>
              </a:pPr>
              <a:t>67</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546A3728-5B7A-4A6C-AC6F-01A1A3AA3095}"/>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ADD35E8C-7E34-4FD7-AD42-D990A46C4D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04" name="Slide Number Placeholder 3">
            <a:extLst>
              <a:ext uri="{FF2B5EF4-FFF2-40B4-BE49-F238E27FC236}">
                <a16:creationId xmlns:a16="http://schemas.microsoft.com/office/drawing/2014/main" id="{3F5BFA21-B0E6-4073-AE0A-1DC6532EAB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9D559C-6738-4F82-BB25-C364F3D1173C}" type="slidenum">
              <a:rPr lang="en-US" altLang="en-US" smtClean="0"/>
              <a:pPr>
                <a:spcBef>
                  <a:spcPct val="0"/>
                </a:spcBef>
              </a:pPr>
              <a:t>68</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D578A9B4-1930-486C-AD05-E5BE8314F70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9A343D06-56CB-41CE-AE31-7E26F77F7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5652" name="Slide Number Placeholder 3">
            <a:extLst>
              <a:ext uri="{FF2B5EF4-FFF2-40B4-BE49-F238E27FC236}">
                <a16:creationId xmlns:a16="http://schemas.microsoft.com/office/drawing/2014/main" id="{73CA1FFA-91E3-4E1F-B886-EC9B4BB325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FED0BA-9EB7-467D-868A-54107B7EA8C5}" type="slidenum">
              <a:rPr lang="en-US" altLang="en-US" smtClean="0"/>
              <a:pPr>
                <a:spcBef>
                  <a:spcPct val="0"/>
                </a:spcBef>
              </a:pPr>
              <a:t>69</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2F2B93CB-6255-4F08-811E-201755007B1E}"/>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0276C3FA-100E-46F3-AA03-B2570B4729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7700" name="Slide Number Placeholder 3">
            <a:extLst>
              <a:ext uri="{FF2B5EF4-FFF2-40B4-BE49-F238E27FC236}">
                <a16:creationId xmlns:a16="http://schemas.microsoft.com/office/drawing/2014/main" id="{2149754E-9B6E-48AB-B701-70F799EA16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160FB0-11ED-4344-8664-5B1BB0B7CD18}" type="slidenum">
              <a:rPr lang="en-US" altLang="en-US" smtClean="0"/>
              <a:pPr>
                <a:spcBef>
                  <a:spcPct val="0"/>
                </a:spcBef>
              </a:pPr>
              <a:t>70</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14D7572-C560-4922-95D6-D05301B11D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047683-6203-4C50-8DAB-D4837072E057}" type="slidenum">
              <a:rPr lang="en-US" altLang="en-US" smtClean="0"/>
              <a:pPr>
                <a:spcBef>
                  <a:spcPct val="0"/>
                </a:spcBef>
              </a:pPr>
              <a:t>6</a:t>
            </a:fld>
            <a:endParaRPr lang="en-US" altLang="en-US"/>
          </a:p>
        </p:txBody>
      </p:sp>
      <p:sp>
        <p:nvSpPr>
          <p:cNvPr id="38915" name="Rectangle 2">
            <a:extLst>
              <a:ext uri="{FF2B5EF4-FFF2-40B4-BE49-F238E27FC236}">
                <a16:creationId xmlns:a16="http://schemas.microsoft.com/office/drawing/2014/main" id="{83D5C567-577C-4019-89D0-4568588CFF12}"/>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9148272E-3A12-4501-9888-F822DF7DDD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8BC8729-EC91-4C76-AA00-201A69CD80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45406E-C1DB-458C-BA51-65222D77C9BE}" type="slidenum">
              <a:rPr lang="en-US" altLang="en-US" smtClean="0"/>
              <a:pPr>
                <a:spcBef>
                  <a:spcPct val="0"/>
                </a:spcBef>
              </a:pPr>
              <a:t>7</a:t>
            </a:fld>
            <a:endParaRPr lang="en-US" altLang="en-US"/>
          </a:p>
        </p:txBody>
      </p:sp>
      <p:sp>
        <p:nvSpPr>
          <p:cNvPr id="40963" name="Rectangle 2">
            <a:extLst>
              <a:ext uri="{FF2B5EF4-FFF2-40B4-BE49-F238E27FC236}">
                <a16:creationId xmlns:a16="http://schemas.microsoft.com/office/drawing/2014/main" id="{D38417CD-4B5A-49F5-9938-8E54E62F2A2D}"/>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F9CB23EF-627F-447F-B186-5F1E47A1DA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187BFDD-E171-4329-AC69-79EF3C3933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9F20B2-B363-4605-866E-030791772FC8}" type="slidenum">
              <a:rPr lang="en-US" altLang="en-US" smtClean="0"/>
              <a:pPr>
                <a:spcBef>
                  <a:spcPct val="0"/>
                </a:spcBef>
              </a:pPr>
              <a:t>8</a:t>
            </a:fld>
            <a:endParaRPr lang="en-US" altLang="en-US"/>
          </a:p>
        </p:txBody>
      </p:sp>
      <p:sp>
        <p:nvSpPr>
          <p:cNvPr id="43011" name="Rectangle 2">
            <a:extLst>
              <a:ext uri="{FF2B5EF4-FFF2-40B4-BE49-F238E27FC236}">
                <a16:creationId xmlns:a16="http://schemas.microsoft.com/office/drawing/2014/main" id="{5FBAE4EA-2844-43C3-BFD0-A890A3326D8C}"/>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3F0E9559-029F-4454-8013-48380ED35B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0664A40-527C-4295-8AB9-26D4E3950E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DB7823-09F3-4F9A-883B-891DEF8608B7}" type="slidenum">
              <a:rPr lang="en-US" altLang="en-US" smtClean="0"/>
              <a:pPr>
                <a:spcBef>
                  <a:spcPct val="0"/>
                </a:spcBef>
              </a:pPr>
              <a:t>9</a:t>
            </a:fld>
            <a:endParaRPr lang="en-US" altLang="en-US"/>
          </a:p>
        </p:txBody>
      </p:sp>
      <p:sp>
        <p:nvSpPr>
          <p:cNvPr id="45059" name="Rectangle 2">
            <a:extLst>
              <a:ext uri="{FF2B5EF4-FFF2-40B4-BE49-F238E27FC236}">
                <a16:creationId xmlns:a16="http://schemas.microsoft.com/office/drawing/2014/main" id="{12E01BCA-F593-4C03-A788-382564A7E9B9}"/>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8CA03E2B-3F6A-4338-BA28-95CEAAE29A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5162550"/>
            <a:ext cx="10871200" cy="857250"/>
          </a:xfrm>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727200" y="6019800"/>
            <a:ext cx="8534400" cy="609600"/>
          </a:xfrm>
        </p:spPr>
        <p:txBody>
          <a:bodyPr/>
          <a:lstStyle>
            <a:lvl1pPr marL="0" indent="0" algn="ctr">
              <a:buFontTx/>
              <a:buNone/>
              <a:defRPr>
                <a:solidFill>
                  <a:schemeClr val="bg1"/>
                </a:solidFill>
              </a:defRPr>
            </a:lvl1pPr>
          </a:lstStyle>
          <a:p>
            <a:r>
              <a:rPr lang="en-US"/>
              <a:t>Click to edit Master subtitle style</a:t>
            </a:r>
          </a:p>
        </p:txBody>
      </p:sp>
      <p:sp>
        <p:nvSpPr>
          <p:cNvPr id="4" name="Rectangle 4">
            <a:extLst>
              <a:ext uri="{FF2B5EF4-FFF2-40B4-BE49-F238E27FC236}">
                <a16:creationId xmlns:a16="http://schemas.microsoft.com/office/drawing/2014/main" id="{79EE9DD1-E1AB-4FB4-80E1-07BB8DC84D03}"/>
              </a:ext>
            </a:extLst>
          </p:cNvPr>
          <p:cNvSpPr>
            <a:spLocks noGrp="1" noChangeArrowheads="1"/>
          </p:cNvSpPr>
          <p:nvPr>
            <p:ph type="dt" sz="half" idx="10"/>
          </p:nvPr>
        </p:nvSpPr>
        <p:spPr>
          <a:xfrm>
            <a:off x="609600" y="6613526"/>
            <a:ext cx="2844800" cy="168275"/>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82F72C-F44A-437F-9755-130A0B6D04FF}"/>
              </a:ext>
            </a:extLst>
          </p:cNvPr>
          <p:cNvSpPr>
            <a:spLocks noGrp="1" noChangeArrowheads="1"/>
          </p:cNvSpPr>
          <p:nvPr>
            <p:ph type="ftr" sz="quarter" idx="11"/>
          </p:nvPr>
        </p:nvSpPr>
        <p:spPr>
          <a:xfrm>
            <a:off x="4165600" y="6629400"/>
            <a:ext cx="3860800" cy="2286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CD398F-A6D8-47D2-A90D-818E87D4C77F}"/>
              </a:ext>
            </a:extLst>
          </p:cNvPr>
          <p:cNvSpPr>
            <a:spLocks noGrp="1" noChangeArrowheads="1"/>
          </p:cNvSpPr>
          <p:nvPr>
            <p:ph type="sldNum" sz="quarter" idx="12"/>
          </p:nvPr>
        </p:nvSpPr>
        <p:spPr>
          <a:xfrm>
            <a:off x="8737600" y="6629400"/>
            <a:ext cx="2844800" cy="228600"/>
          </a:xfrm>
        </p:spPr>
        <p:txBody>
          <a:bodyPr/>
          <a:lstStyle>
            <a:lvl1pPr>
              <a:defRPr/>
            </a:lvl1pPr>
          </a:lstStyle>
          <a:p>
            <a:pPr>
              <a:defRPr/>
            </a:pPr>
            <a:fld id="{AA995DD8-8E6D-4561-BCE9-F2DFD345C3AF}" type="slidenum">
              <a:rPr lang="en-US" altLang="en-US"/>
              <a:pPr>
                <a:defRPr/>
              </a:pPr>
              <a:t>‹#›</a:t>
            </a:fld>
            <a:endParaRPr lang="en-US" altLang="en-US"/>
          </a:p>
        </p:txBody>
      </p:sp>
    </p:spTree>
    <p:extLst>
      <p:ext uri="{BB962C8B-B14F-4D97-AF65-F5344CB8AC3E}">
        <p14:creationId xmlns:p14="http://schemas.microsoft.com/office/powerpoint/2010/main" val="1579123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6D8BC6-609C-4890-9958-E19E267775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AD3029-EDD0-45AC-8A89-3E2EB0F1E3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CCA349-F637-4E44-BB59-688C506345BC}"/>
              </a:ext>
            </a:extLst>
          </p:cNvPr>
          <p:cNvSpPr>
            <a:spLocks noGrp="1" noChangeArrowheads="1"/>
          </p:cNvSpPr>
          <p:nvPr>
            <p:ph type="sldNum" sz="quarter" idx="12"/>
          </p:nvPr>
        </p:nvSpPr>
        <p:spPr>
          <a:ln/>
        </p:spPr>
        <p:txBody>
          <a:bodyPr/>
          <a:lstStyle>
            <a:lvl1pPr>
              <a:defRPr/>
            </a:lvl1pPr>
          </a:lstStyle>
          <a:p>
            <a:pPr>
              <a:defRPr/>
            </a:pPr>
            <a:fld id="{D8D82191-DDC4-48E6-99CC-5455A6012BDE}" type="slidenum">
              <a:rPr lang="en-US" altLang="en-US"/>
              <a:pPr>
                <a:defRPr/>
              </a:pPr>
              <a:t>‹#›</a:t>
            </a:fld>
            <a:endParaRPr lang="en-US" altLang="en-US"/>
          </a:p>
        </p:txBody>
      </p:sp>
    </p:spTree>
    <p:extLst>
      <p:ext uri="{BB962C8B-B14F-4D97-AF65-F5344CB8AC3E}">
        <p14:creationId xmlns:p14="http://schemas.microsoft.com/office/powerpoint/2010/main" val="207444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838200"/>
            <a:ext cx="2641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25600" y="838200"/>
            <a:ext cx="7721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6D7083-323C-4A09-A57B-F9C9B90EFD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DD23C0-8EC3-4AAA-8A06-BCD8E61FA2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53215D-F6BF-4BBF-B733-6CD92757FCAC}"/>
              </a:ext>
            </a:extLst>
          </p:cNvPr>
          <p:cNvSpPr>
            <a:spLocks noGrp="1" noChangeArrowheads="1"/>
          </p:cNvSpPr>
          <p:nvPr>
            <p:ph type="sldNum" sz="quarter" idx="12"/>
          </p:nvPr>
        </p:nvSpPr>
        <p:spPr>
          <a:ln/>
        </p:spPr>
        <p:txBody>
          <a:bodyPr/>
          <a:lstStyle>
            <a:lvl1pPr>
              <a:defRPr/>
            </a:lvl1pPr>
          </a:lstStyle>
          <a:p>
            <a:pPr>
              <a:defRPr/>
            </a:pPr>
            <a:fld id="{501AD469-B6D7-481B-B9E3-47BAFCE5BFE6}" type="slidenum">
              <a:rPr lang="en-US" altLang="en-US"/>
              <a:pPr>
                <a:defRPr/>
              </a:pPr>
              <a:t>‹#›</a:t>
            </a:fld>
            <a:endParaRPr lang="en-US" altLang="en-US"/>
          </a:p>
        </p:txBody>
      </p:sp>
    </p:spTree>
    <p:extLst>
      <p:ext uri="{BB962C8B-B14F-4D97-AF65-F5344CB8AC3E}">
        <p14:creationId xmlns:p14="http://schemas.microsoft.com/office/powerpoint/2010/main" val="4257475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045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128000" cy="990600"/>
          </a:xfrm>
        </p:spPr>
        <p:txBody>
          <a:bodyPr/>
          <a:lstStyle/>
          <a:p>
            <a:r>
              <a:rPr lang="en-US"/>
              <a:t>Click to edit Master title style</a:t>
            </a:r>
          </a:p>
        </p:txBody>
      </p:sp>
      <p:sp>
        <p:nvSpPr>
          <p:cNvPr id="3" name="Text Placeholder 2"/>
          <p:cNvSpPr>
            <a:spLocks noGrp="1"/>
          </p:cNvSpPr>
          <p:nvPr>
            <p:ph type="body" sz="half" idx="1"/>
          </p:nvPr>
        </p:nvSpPr>
        <p:spPr>
          <a:xfrm>
            <a:off x="21336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07200" y="3276600"/>
            <a:ext cx="44704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07200" y="4762500"/>
            <a:ext cx="44704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158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128000" cy="990600"/>
          </a:xfrm>
        </p:spPr>
        <p:txBody>
          <a:bodyPr/>
          <a:lstStyle/>
          <a:p>
            <a:r>
              <a:rPr lang="en-US"/>
              <a:t>Click to edit Master title style</a:t>
            </a:r>
          </a:p>
        </p:txBody>
      </p:sp>
      <p:sp>
        <p:nvSpPr>
          <p:cNvPr id="3" name="Text Placeholder 2"/>
          <p:cNvSpPr>
            <a:spLocks noGrp="1"/>
          </p:cNvSpPr>
          <p:nvPr>
            <p:ph type="body" sz="half" idx="1"/>
          </p:nvPr>
        </p:nvSpPr>
        <p:spPr>
          <a:xfrm>
            <a:off x="21336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208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376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397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953F730-2905-4E8B-8802-6D9FCD3E6F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6C02DA-8314-4E8B-98D7-59F93066D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8A7A292-DF38-4645-AC71-DC9B596F058F}"/>
              </a:ext>
            </a:extLst>
          </p:cNvPr>
          <p:cNvSpPr>
            <a:spLocks noGrp="1" noChangeArrowheads="1"/>
          </p:cNvSpPr>
          <p:nvPr>
            <p:ph type="sldNum" sz="quarter" idx="12"/>
          </p:nvPr>
        </p:nvSpPr>
        <p:spPr>
          <a:ln/>
        </p:spPr>
        <p:txBody>
          <a:bodyPr/>
          <a:lstStyle>
            <a:lvl1pPr>
              <a:defRPr/>
            </a:lvl1pPr>
          </a:lstStyle>
          <a:p>
            <a:pPr>
              <a:defRPr/>
            </a:pPr>
            <a:fld id="{91E70D67-3464-4DF6-AAA0-43E4AD8AA1A7}" type="slidenum">
              <a:rPr lang="en-US" altLang="en-US"/>
              <a:pPr>
                <a:defRPr/>
              </a:pPr>
              <a:t>‹#›</a:t>
            </a:fld>
            <a:endParaRPr lang="en-US" altLang="en-US"/>
          </a:p>
        </p:txBody>
      </p:sp>
    </p:spTree>
    <p:extLst>
      <p:ext uri="{BB962C8B-B14F-4D97-AF65-F5344CB8AC3E}">
        <p14:creationId xmlns:p14="http://schemas.microsoft.com/office/powerpoint/2010/main" val="3767532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4165600" y="3429000"/>
            <a:ext cx="8026400" cy="914400"/>
          </a:xfrm>
        </p:spPr>
        <p:txBody>
          <a:bodyPr/>
          <a:lstStyle>
            <a:lvl1pPr>
              <a:defRPr sz="4000"/>
            </a:lvl1pPr>
          </a:lstStyle>
          <a:p>
            <a:r>
              <a:rPr lang="en-US"/>
              <a:t>Click to edit Master title style</a:t>
            </a:r>
          </a:p>
        </p:txBody>
      </p:sp>
      <p:sp>
        <p:nvSpPr>
          <p:cNvPr id="278531" name="Rectangle 3"/>
          <p:cNvSpPr>
            <a:spLocks noGrp="1" noChangeArrowheads="1"/>
          </p:cNvSpPr>
          <p:nvPr>
            <p:ph type="subTitle" idx="1"/>
          </p:nvPr>
        </p:nvSpPr>
        <p:spPr>
          <a:xfrm>
            <a:off x="4572000" y="4343400"/>
            <a:ext cx="6741584" cy="685800"/>
          </a:xfrm>
        </p:spPr>
        <p:txBody>
          <a:bodyPr/>
          <a:lstStyle>
            <a:lvl1pPr marL="0" indent="0" algn="ctr">
              <a:buFontTx/>
              <a:buNone/>
              <a:defRPr sz="2400" b="1">
                <a:solidFill>
                  <a:schemeClr val="tx2"/>
                </a:solidFill>
              </a:defRPr>
            </a:lvl1pPr>
          </a:lstStyle>
          <a:p>
            <a:r>
              <a:rPr lang="en-US"/>
              <a:t>Click to edit Master subtitle style</a:t>
            </a:r>
          </a:p>
        </p:txBody>
      </p:sp>
      <p:sp>
        <p:nvSpPr>
          <p:cNvPr id="4" name="Rectangle 4">
            <a:extLst>
              <a:ext uri="{FF2B5EF4-FFF2-40B4-BE49-F238E27FC236}">
                <a16:creationId xmlns:a16="http://schemas.microsoft.com/office/drawing/2014/main" id="{A115DB4F-2882-4CB9-B339-42A8C0BE8A4F}"/>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2629FCE4-9BFF-4D67-B046-EF8ED5D8B5DF}"/>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037E1AE8-F11E-430E-91E1-A5EDAD4B3FAE}"/>
              </a:ext>
            </a:extLst>
          </p:cNvPr>
          <p:cNvSpPr>
            <a:spLocks noGrp="1" noChangeArrowheads="1"/>
          </p:cNvSpPr>
          <p:nvPr>
            <p:ph type="sldNum" sz="quarter" idx="12"/>
          </p:nvPr>
        </p:nvSpPr>
        <p:spPr/>
        <p:txBody>
          <a:bodyPr/>
          <a:lstStyle>
            <a:lvl1pPr>
              <a:defRPr>
                <a:solidFill>
                  <a:schemeClr val="tx1"/>
                </a:solidFill>
              </a:defRPr>
            </a:lvl1pPr>
          </a:lstStyle>
          <a:p>
            <a:pPr>
              <a:defRPr/>
            </a:pPr>
            <a:fld id="{0093023C-2B49-4452-979F-8A531DDEC954}" type="slidenum">
              <a:rPr lang="en-US" altLang="en-US"/>
              <a:pPr>
                <a:defRPr/>
              </a:pPr>
              <a:t>‹#›</a:t>
            </a:fld>
            <a:endParaRPr lang="en-US" altLang="en-US"/>
          </a:p>
        </p:txBody>
      </p:sp>
    </p:spTree>
    <p:extLst>
      <p:ext uri="{BB962C8B-B14F-4D97-AF65-F5344CB8AC3E}">
        <p14:creationId xmlns:p14="http://schemas.microsoft.com/office/powerpoint/2010/main" val="975463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00B11B-8F8D-4F83-9A45-F71F2DD4556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80D345-45EF-4E8C-AC2E-590B506675E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7AD104-BB7B-42A1-8411-BC211C6DDF08}"/>
              </a:ext>
            </a:extLst>
          </p:cNvPr>
          <p:cNvSpPr>
            <a:spLocks noGrp="1" noChangeArrowheads="1"/>
          </p:cNvSpPr>
          <p:nvPr>
            <p:ph type="sldNum" sz="quarter" idx="12"/>
          </p:nvPr>
        </p:nvSpPr>
        <p:spPr/>
        <p:txBody>
          <a:bodyPr/>
          <a:lstStyle>
            <a:lvl1pPr>
              <a:defRPr/>
            </a:lvl1pPr>
          </a:lstStyle>
          <a:p>
            <a:pPr>
              <a:defRPr/>
            </a:pPr>
            <a:fld id="{139D369C-ED87-40AE-B525-D8507B6B185F}" type="slidenum">
              <a:rPr lang="en-US" altLang="en-US"/>
              <a:pPr>
                <a:defRPr/>
              </a:pPr>
              <a:t>‹#›</a:t>
            </a:fld>
            <a:endParaRPr lang="en-US" altLang="en-US"/>
          </a:p>
        </p:txBody>
      </p:sp>
    </p:spTree>
    <p:extLst>
      <p:ext uri="{BB962C8B-B14F-4D97-AF65-F5344CB8AC3E}">
        <p14:creationId xmlns:p14="http://schemas.microsoft.com/office/powerpoint/2010/main" val="2439823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EC55EF-4819-4EAC-9025-F0DC8D77B8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86C4B-A0E0-4726-AABF-F8D3940DA4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7D0300-465F-4610-83D0-7ED08E34A453}"/>
              </a:ext>
            </a:extLst>
          </p:cNvPr>
          <p:cNvSpPr>
            <a:spLocks noGrp="1" noChangeArrowheads="1"/>
          </p:cNvSpPr>
          <p:nvPr>
            <p:ph type="sldNum" sz="quarter" idx="12"/>
          </p:nvPr>
        </p:nvSpPr>
        <p:spPr>
          <a:ln/>
        </p:spPr>
        <p:txBody>
          <a:bodyPr/>
          <a:lstStyle>
            <a:lvl1pPr>
              <a:defRPr/>
            </a:lvl1pPr>
          </a:lstStyle>
          <a:p>
            <a:pPr>
              <a:defRPr/>
            </a:pPr>
            <a:fld id="{55EBCE28-E67F-4589-BE2B-E71E92AA2B1D}" type="slidenum">
              <a:rPr lang="en-US" altLang="en-US"/>
              <a:pPr>
                <a:defRPr/>
              </a:pPr>
              <a:t>‹#›</a:t>
            </a:fld>
            <a:endParaRPr lang="en-US" altLang="en-US"/>
          </a:p>
        </p:txBody>
      </p:sp>
    </p:spTree>
    <p:extLst>
      <p:ext uri="{BB962C8B-B14F-4D97-AF65-F5344CB8AC3E}">
        <p14:creationId xmlns:p14="http://schemas.microsoft.com/office/powerpoint/2010/main" val="4217767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65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5410200"/>
            <a:ext cx="11074400" cy="838200"/>
          </a:xfrm>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6248400"/>
            <a:ext cx="8534400" cy="609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811372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024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3160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41600" y="1219200"/>
            <a:ext cx="4622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67600" y="1219200"/>
            <a:ext cx="4622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336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256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6456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94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5298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4445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1D0CEE-53B9-4095-B29D-6B430D7ADE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D74439-6D6D-4D36-93CD-AF04E5EF2D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59E27C-D28C-4629-9ED4-5D6E3F5D4FD6}"/>
              </a:ext>
            </a:extLst>
          </p:cNvPr>
          <p:cNvSpPr>
            <a:spLocks noGrp="1" noChangeArrowheads="1"/>
          </p:cNvSpPr>
          <p:nvPr>
            <p:ph type="sldNum" sz="quarter" idx="12"/>
          </p:nvPr>
        </p:nvSpPr>
        <p:spPr>
          <a:ln/>
        </p:spPr>
        <p:txBody>
          <a:bodyPr/>
          <a:lstStyle>
            <a:lvl1pPr>
              <a:defRPr/>
            </a:lvl1pPr>
          </a:lstStyle>
          <a:p>
            <a:pPr>
              <a:defRPr/>
            </a:pPr>
            <a:fld id="{384B6A85-2365-417F-A660-F7EBA1179F2F}" type="slidenum">
              <a:rPr lang="en-US" altLang="en-US"/>
              <a:pPr>
                <a:defRPr/>
              </a:pPr>
              <a:t>‹#›</a:t>
            </a:fld>
            <a:endParaRPr lang="en-US" altLang="en-US"/>
          </a:p>
        </p:txBody>
      </p:sp>
    </p:spTree>
    <p:extLst>
      <p:ext uri="{BB962C8B-B14F-4D97-AF65-F5344CB8AC3E}">
        <p14:creationId xmlns:p14="http://schemas.microsoft.com/office/powerpoint/2010/main" val="2554598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90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28200" y="152400"/>
            <a:ext cx="23622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41600" y="152400"/>
            <a:ext cx="68834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240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22CCFC8-87BC-4C7F-92A1-D1E9EE731062}"/>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BC8957F4-51B4-460A-BC33-6E59EDDD5112}"/>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4AD46C4C-EF3C-4A98-B762-CE6A56A122ED}"/>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84D48A34-B390-4129-A311-24C1FB70A585}" type="slidenum">
              <a:rPr lang="en-US" altLang="en-US"/>
              <a:pPr>
                <a:defRPr/>
              </a:pPr>
              <a:t>‹#›</a:t>
            </a:fld>
            <a:endParaRPr lang="en-US" altLang="en-US"/>
          </a:p>
        </p:txBody>
      </p:sp>
    </p:spTree>
    <p:extLst>
      <p:ext uri="{BB962C8B-B14F-4D97-AF65-F5344CB8AC3E}">
        <p14:creationId xmlns:p14="http://schemas.microsoft.com/office/powerpoint/2010/main" val="2372891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A4DD-1EE0-4A9C-AAC7-5D4C4A7EA7B7}"/>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180861B7-9960-4F0B-B1D0-AD8AC93E9A16}"/>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69191917-98F7-4AEC-931A-DEFE30AFC9E0}"/>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8D31982F-3921-46ED-A11F-92B23971BC21}" type="slidenum">
              <a:rPr lang="en-US" altLang="en-US"/>
              <a:pPr>
                <a:defRPr/>
              </a:pPr>
              <a:t>‹#›</a:t>
            </a:fld>
            <a:endParaRPr lang="en-US" altLang="en-US"/>
          </a:p>
        </p:txBody>
      </p:sp>
    </p:spTree>
    <p:extLst>
      <p:ext uri="{BB962C8B-B14F-4D97-AF65-F5344CB8AC3E}">
        <p14:creationId xmlns:p14="http://schemas.microsoft.com/office/powerpoint/2010/main" val="3002073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451258-D95B-4362-8CB4-EB09A9BCBD5B}"/>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F55A5EDC-CB3F-493D-B668-9EBE94328BC2}"/>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149B4156-43BA-460D-B738-74A7025621AA}"/>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B12AD754-3D80-45CD-8908-5E77B07B09AD}" type="slidenum">
              <a:rPr lang="en-US" altLang="en-US"/>
              <a:pPr>
                <a:defRPr/>
              </a:pPr>
              <a:t>‹#›</a:t>
            </a:fld>
            <a:endParaRPr lang="en-US" altLang="en-US"/>
          </a:p>
        </p:txBody>
      </p:sp>
    </p:spTree>
    <p:extLst>
      <p:ext uri="{BB962C8B-B14F-4D97-AF65-F5344CB8AC3E}">
        <p14:creationId xmlns:p14="http://schemas.microsoft.com/office/powerpoint/2010/main" val="975197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B6DB9E-5CC7-41DC-9D41-85DFCEA6D7B1}"/>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6" name="Footer Placeholder 5">
            <a:extLst>
              <a:ext uri="{FF2B5EF4-FFF2-40B4-BE49-F238E27FC236}">
                <a16:creationId xmlns:a16="http://schemas.microsoft.com/office/drawing/2014/main" id="{C3EBF06D-AE2A-4A44-BD1F-3AC86A4E3DED}"/>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E2B63E55-280F-4200-AC1F-33302139AFB3}"/>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FF6DDFEE-48C3-4EBE-98D8-F4FA6F2BE0B4}" type="slidenum">
              <a:rPr lang="en-US" altLang="en-US"/>
              <a:pPr>
                <a:defRPr/>
              </a:pPr>
              <a:t>‹#›</a:t>
            </a:fld>
            <a:endParaRPr lang="en-US" altLang="en-US"/>
          </a:p>
        </p:txBody>
      </p:sp>
    </p:spTree>
    <p:extLst>
      <p:ext uri="{BB962C8B-B14F-4D97-AF65-F5344CB8AC3E}">
        <p14:creationId xmlns:p14="http://schemas.microsoft.com/office/powerpoint/2010/main" val="1627828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619F59-5E51-495D-9FC9-6C7D8904FE41}"/>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8" name="Footer Placeholder 7">
            <a:extLst>
              <a:ext uri="{FF2B5EF4-FFF2-40B4-BE49-F238E27FC236}">
                <a16:creationId xmlns:a16="http://schemas.microsoft.com/office/drawing/2014/main" id="{FBB864B8-C6C5-43C0-BD8B-EB6FCB35BCC1}"/>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9" name="Slide Number Placeholder 8">
            <a:extLst>
              <a:ext uri="{FF2B5EF4-FFF2-40B4-BE49-F238E27FC236}">
                <a16:creationId xmlns:a16="http://schemas.microsoft.com/office/drawing/2014/main" id="{0F4C2813-E6D4-45C5-913A-9D1F6819421A}"/>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E5E72580-DE9D-4428-A78F-124310E597BD}" type="slidenum">
              <a:rPr lang="en-US" altLang="en-US"/>
              <a:pPr>
                <a:defRPr/>
              </a:pPr>
              <a:t>‹#›</a:t>
            </a:fld>
            <a:endParaRPr lang="en-US" altLang="en-US"/>
          </a:p>
        </p:txBody>
      </p:sp>
    </p:spTree>
    <p:extLst>
      <p:ext uri="{BB962C8B-B14F-4D97-AF65-F5344CB8AC3E}">
        <p14:creationId xmlns:p14="http://schemas.microsoft.com/office/powerpoint/2010/main" val="1067164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47416-ABAB-4CB2-8F30-96DE8B30E7C5}"/>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4" name="Footer Placeholder 3">
            <a:extLst>
              <a:ext uri="{FF2B5EF4-FFF2-40B4-BE49-F238E27FC236}">
                <a16:creationId xmlns:a16="http://schemas.microsoft.com/office/drawing/2014/main" id="{D9F3FCC5-2CF4-400F-94EB-F61DC63591A5}"/>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5845BE2C-BB0C-46DA-908C-138AED98E52C}"/>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DCB9F117-26B0-4E2E-978C-17480DD39228}" type="slidenum">
              <a:rPr lang="en-US" altLang="en-US"/>
              <a:pPr>
                <a:defRPr/>
              </a:pPr>
              <a:t>‹#›</a:t>
            </a:fld>
            <a:endParaRPr lang="en-US" altLang="en-US"/>
          </a:p>
        </p:txBody>
      </p:sp>
    </p:spTree>
    <p:extLst>
      <p:ext uri="{BB962C8B-B14F-4D97-AF65-F5344CB8AC3E}">
        <p14:creationId xmlns:p14="http://schemas.microsoft.com/office/powerpoint/2010/main" val="2551299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95E9B-19E9-464E-9509-96A74C33F3DC}"/>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3" name="Footer Placeholder 2">
            <a:extLst>
              <a:ext uri="{FF2B5EF4-FFF2-40B4-BE49-F238E27FC236}">
                <a16:creationId xmlns:a16="http://schemas.microsoft.com/office/drawing/2014/main" id="{25BF19DB-34E4-48FA-BEF9-494999C70794}"/>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4" name="Slide Number Placeholder 3">
            <a:extLst>
              <a:ext uri="{FF2B5EF4-FFF2-40B4-BE49-F238E27FC236}">
                <a16:creationId xmlns:a16="http://schemas.microsoft.com/office/drawing/2014/main" id="{4CB2C3BD-BBA9-4270-99E8-F0D716A58487}"/>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3405A168-4FA3-4FE1-9A56-684A10C685C1}" type="slidenum">
              <a:rPr lang="en-US" altLang="en-US"/>
              <a:pPr>
                <a:defRPr/>
              </a:pPr>
              <a:t>‹#›</a:t>
            </a:fld>
            <a:endParaRPr lang="en-US" altLang="en-US"/>
          </a:p>
        </p:txBody>
      </p:sp>
    </p:spTree>
    <p:extLst>
      <p:ext uri="{BB962C8B-B14F-4D97-AF65-F5344CB8AC3E}">
        <p14:creationId xmlns:p14="http://schemas.microsoft.com/office/powerpoint/2010/main" val="3471079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6D7F50F-0B69-49F3-9310-97C3FEF29B3B}"/>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6" name="Footer Placeholder 5">
            <a:extLst>
              <a:ext uri="{FF2B5EF4-FFF2-40B4-BE49-F238E27FC236}">
                <a16:creationId xmlns:a16="http://schemas.microsoft.com/office/drawing/2014/main" id="{A69DE2AB-7F80-44A5-AF21-00B3A422299B}"/>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7CF7E07A-BF3A-4AA7-AE19-56EB09663FD3}"/>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1C0207EA-169E-4B6D-B6A5-71F911F48A0A}" type="slidenum">
              <a:rPr lang="en-US" altLang="en-US"/>
              <a:pPr>
                <a:defRPr/>
              </a:pPr>
              <a:t>‹#›</a:t>
            </a:fld>
            <a:endParaRPr lang="en-US" altLang="en-US"/>
          </a:p>
        </p:txBody>
      </p:sp>
    </p:spTree>
    <p:extLst>
      <p:ext uri="{BB962C8B-B14F-4D97-AF65-F5344CB8AC3E}">
        <p14:creationId xmlns:p14="http://schemas.microsoft.com/office/powerpoint/2010/main" val="1052365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0" y="1676400"/>
            <a:ext cx="5181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76400"/>
            <a:ext cx="5181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FAA0B5-211D-46FF-A022-B1061EAE10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5BFF1E-C1BB-42EB-A1A5-9B328E5C0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071762-7CB1-4FFF-943D-2F9BC570E8B7}"/>
              </a:ext>
            </a:extLst>
          </p:cNvPr>
          <p:cNvSpPr>
            <a:spLocks noGrp="1" noChangeArrowheads="1"/>
          </p:cNvSpPr>
          <p:nvPr>
            <p:ph type="sldNum" sz="quarter" idx="12"/>
          </p:nvPr>
        </p:nvSpPr>
        <p:spPr>
          <a:ln/>
        </p:spPr>
        <p:txBody>
          <a:bodyPr/>
          <a:lstStyle>
            <a:lvl1pPr>
              <a:defRPr/>
            </a:lvl1pPr>
          </a:lstStyle>
          <a:p>
            <a:pPr>
              <a:defRPr/>
            </a:pPr>
            <a:fld id="{E9AE515C-8A85-4391-B7F7-B67D2BC0279A}" type="slidenum">
              <a:rPr lang="en-US" altLang="en-US"/>
              <a:pPr>
                <a:defRPr/>
              </a:pPr>
              <a:t>‹#›</a:t>
            </a:fld>
            <a:endParaRPr lang="en-US" altLang="en-US"/>
          </a:p>
        </p:txBody>
      </p:sp>
    </p:spTree>
    <p:extLst>
      <p:ext uri="{BB962C8B-B14F-4D97-AF65-F5344CB8AC3E}">
        <p14:creationId xmlns:p14="http://schemas.microsoft.com/office/powerpoint/2010/main" val="21425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A227F37-8B9A-46CD-B1A5-6AC4982D2FAB}"/>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6" name="Footer Placeholder 5">
            <a:extLst>
              <a:ext uri="{FF2B5EF4-FFF2-40B4-BE49-F238E27FC236}">
                <a16:creationId xmlns:a16="http://schemas.microsoft.com/office/drawing/2014/main" id="{D0CA2728-70A5-4E4A-8801-C53C13631F74}"/>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7EA6A9BA-5E42-4AE5-9E3C-8529D5F59A1C}"/>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BE1D77DD-E522-4715-9595-7FB72A188B66}" type="slidenum">
              <a:rPr lang="en-US" altLang="en-US"/>
              <a:pPr>
                <a:defRPr/>
              </a:pPr>
              <a:t>‹#›</a:t>
            </a:fld>
            <a:endParaRPr lang="en-US" altLang="en-US"/>
          </a:p>
        </p:txBody>
      </p:sp>
    </p:spTree>
    <p:extLst>
      <p:ext uri="{BB962C8B-B14F-4D97-AF65-F5344CB8AC3E}">
        <p14:creationId xmlns:p14="http://schemas.microsoft.com/office/powerpoint/2010/main" val="1000637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BAF35-47AA-475E-BD7F-BDAFDE733448}"/>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3D2F6A72-97B8-4009-B16C-F8AEF5735B31}"/>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07F1E6B4-1FE3-4401-B79A-80874C50AC4F}"/>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DC300A6F-34E2-4203-812A-63F4B92913F5}" type="slidenum">
              <a:rPr lang="en-US" altLang="en-US"/>
              <a:pPr>
                <a:defRPr/>
              </a:pPr>
              <a:t>‹#›</a:t>
            </a:fld>
            <a:endParaRPr lang="en-US" altLang="en-US"/>
          </a:p>
        </p:txBody>
      </p:sp>
    </p:spTree>
    <p:extLst>
      <p:ext uri="{BB962C8B-B14F-4D97-AF65-F5344CB8AC3E}">
        <p14:creationId xmlns:p14="http://schemas.microsoft.com/office/powerpoint/2010/main" val="2894477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6C59F-893F-40DF-91B3-4F665589A7D4}"/>
              </a:ext>
            </a:extLst>
          </p:cNvPr>
          <p:cNvSpPr>
            <a:spLocks noGrp="1"/>
          </p:cNvSpPr>
          <p:nvPr>
            <p:ph type="dt" sz="half" idx="10"/>
          </p:nvPr>
        </p:nvSpPr>
        <p:spPr/>
        <p:txBody>
          <a:bodyPr/>
          <a:lstStyle>
            <a:lvl1pPr>
              <a:defRPr b="1">
                <a:latin typeface="Verdana"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42F51A10-092C-45D1-A6F4-29920D991F32}"/>
              </a:ext>
            </a:extLst>
          </p:cNvPr>
          <p:cNvSpPr>
            <a:spLocks noGrp="1"/>
          </p:cNvSpPr>
          <p:nvPr>
            <p:ph type="ftr" sz="quarter" idx="11"/>
          </p:nvPr>
        </p:nvSpPr>
        <p:spPr/>
        <p:txBody>
          <a:bodyPr/>
          <a:lstStyle>
            <a:lvl1pPr>
              <a:defRPr b="1">
                <a:latin typeface="Verdana"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29DBF2A5-8753-4F41-B27B-64BE724F3DD7}"/>
              </a:ext>
            </a:extLst>
          </p:cNvPr>
          <p:cNvSpPr>
            <a:spLocks noGrp="1"/>
          </p:cNvSpPr>
          <p:nvPr>
            <p:ph type="sldNum" sz="quarter" idx="12"/>
          </p:nvPr>
        </p:nvSpPr>
        <p:spPr/>
        <p:txBody>
          <a:bodyPr/>
          <a:lstStyle>
            <a:lvl1pPr>
              <a:defRPr b="1">
                <a:latin typeface="Verdana" panose="020B0604030504040204" pitchFamily="34" charset="0"/>
              </a:defRPr>
            </a:lvl1pPr>
          </a:lstStyle>
          <a:p>
            <a:pPr>
              <a:defRPr/>
            </a:pPr>
            <a:fld id="{020B6653-0C48-41E6-A6B9-1325718DBCE7}" type="slidenum">
              <a:rPr lang="en-US" altLang="en-US"/>
              <a:pPr>
                <a:defRPr/>
              </a:pPr>
              <a:t>‹#›</a:t>
            </a:fld>
            <a:endParaRPr lang="en-US" altLang="en-US"/>
          </a:p>
        </p:txBody>
      </p:sp>
    </p:spTree>
    <p:extLst>
      <p:ext uri="{BB962C8B-B14F-4D97-AF65-F5344CB8AC3E}">
        <p14:creationId xmlns:p14="http://schemas.microsoft.com/office/powerpoint/2010/main" val="2182057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5B1E88-EE97-484A-8A9D-90885B90B7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B83EAA9-C942-4E01-91E1-45FF1E0C7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BE48F0-674E-4266-A1E4-68A27EFC2F7A}"/>
              </a:ext>
            </a:extLst>
          </p:cNvPr>
          <p:cNvSpPr>
            <a:spLocks noGrp="1" noChangeArrowheads="1"/>
          </p:cNvSpPr>
          <p:nvPr>
            <p:ph type="sldNum" sz="quarter" idx="12"/>
          </p:nvPr>
        </p:nvSpPr>
        <p:spPr>
          <a:ln/>
        </p:spPr>
        <p:txBody>
          <a:bodyPr/>
          <a:lstStyle>
            <a:lvl1pPr>
              <a:defRPr/>
            </a:lvl1pPr>
          </a:lstStyle>
          <a:p>
            <a:pPr>
              <a:defRPr/>
            </a:pPr>
            <a:fld id="{797F100F-FEF5-43E8-B909-888AA1F77DC0}" type="slidenum">
              <a:rPr lang="en-US" altLang="en-US"/>
              <a:pPr>
                <a:defRPr/>
              </a:pPr>
              <a:t>‹#›</a:t>
            </a:fld>
            <a:endParaRPr lang="en-US" altLang="en-US"/>
          </a:p>
        </p:txBody>
      </p:sp>
    </p:spTree>
    <p:extLst>
      <p:ext uri="{BB962C8B-B14F-4D97-AF65-F5344CB8AC3E}">
        <p14:creationId xmlns:p14="http://schemas.microsoft.com/office/powerpoint/2010/main" val="3430555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026B9F-DE4F-4051-87BB-830D306CD5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32EEBA-6FED-407C-8AF3-81888701B5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DCEE04-738E-4BFE-8FBA-FEE5B1DDC0F7}"/>
              </a:ext>
            </a:extLst>
          </p:cNvPr>
          <p:cNvSpPr>
            <a:spLocks noGrp="1" noChangeArrowheads="1"/>
          </p:cNvSpPr>
          <p:nvPr>
            <p:ph type="sldNum" sz="quarter" idx="12"/>
          </p:nvPr>
        </p:nvSpPr>
        <p:spPr>
          <a:ln/>
        </p:spPr>
        <p:txBody>
          <a:bodyPr/>
          <a:lstStyle>
            <a:lvl1pPr>
              <a:defRPr/>
            </a:lvl1pPr>
          </a:lstStyle>
          <a:p>
            <a:pPr>
              <a:defRPr/>
            </a:pPr>
            <a:fld id="{CDC551C3-6C22-4718-9F7C-260FBE010A93}" type="slidenum">
              <a:rPr lang="en-US" altLang="en-US"/>
              <a:pPr>
                <a:defRPr/>
              </a:pPr>
              <a:t>‹#›</a:t>
            </a:fld>
            <a:endParaRPr lang="en-US" altLang="en-US"/>
          </a:p>
        </p:txBody>
      </p:sp>
    </p:spTree>
    <p:extLst>
      <p:ext uri="{BB962C8B-B14F-4D97-AF65-F5344CB8AC3E}">
        <p14:creationId xmlns:p14="http://schemas.microsoft.com/office/powerpoint/2010/main" val="2906437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47552F-743E-4741-A43D-E37DE1BCE1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D9D3AD-5551-476A-A559-C6606C64EB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F82BB24-DD73-4244-A6CF-B952686495DA}"/>
              </a:ext>
            </a:extLst>
          </p:cNvPr>
          <p:cNvSpPr>
            <a:spLocks noGrp="1" noChangeArrowheads="1"/>
          </p:cNvSpPr>
          <p:nvPr>
            <p:ph type="sldNum" sz="quarter" idx="12"/>
          </p:nvPr>
        </p:nvSpPr>
        <p:spPr>
          <a:ln/>
        </p:spPr>
        <p:txBody>
          <a:bodyPr/>
          <a:lstStyle>
            <a:lvl1pPr>
              <a:defRPr/>
            </a:lvl1pPr>
          </a:lstStyle>
          <a:p>
            <a:pPr>
              <a:defRPr/>
            </a:pPr>
            <a:fld id="{B7B5B868-78FE-49E1-892B-163323CE4209}" type="slidenum">
              <a:rPr lang="en-US" altLang="en-US"/>
              <a:pPr>
                <a:defRPr/>
              </a:pPr>
              <a:t>‹#›</a:t>
            </a:fld>
            <a:endParaRPr lang="en-US" altLang="en-US"/>
          </a:p>
        </p:txBody>
      </p:sp>
    </p:spTree>
    <p:extLst>
      <p:ext uri="{BB962C8B-B14F-4D97-AF65-F5344CB8AC3E}">
        <p14:creationId xmlns:p14="http://schemas.microsoft.com/office/powerpoint/2010/main" val="2326275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288114-1101-45A5-863F-C96FE5111C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D37788-5E1C-45B5-AEE5-8BFEC8F41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B1B88B-38B7-41AE-9BC3-5973DEB4378B}"/>
              </a:ext>
            </a:extLst>
          </p:cNvPr>
          <p:cNvSpPr>
            <a:spLocks noGrp="1" noChangeArrowheads="1"/>
          </p:cNvSpPr>
          <p:nvPr>
            <p:ph type="sldNum" sz="quarter" idx="12"/>
          </p:nvPr>
        </p:nvSpPr>
        <p:spPr>
          <a:ln/>
        </p:spPr>
        <p:txBody>
          <a:bodyPr/>
          <a:lstStyle>
            <a:lvl1pPr>
              <a:defRPr/>
            </a:lvl1pPr>
          </a:lstStyle>
          <a:p>
            <a:pPr>
              <a:defRPr/>
            </a:pPr>
            <a:fld id="{D7DF1C66-FD33-454C-AEDC-4CB534AA04DB}" type="slidenum">
              <a:rPr lang="en-US" altLang="en-US"/>
              <a:pPr>
                <a:defRPr/>
              </a:pPr>
              <a:t>‹#›</a:t>
            </a:fld>
            <a:endParaRPr lang="en-US" altLang="en-US"/>
          </a:p>
        </p:txBody>
      </p:sp>
    </p:spTree>
    <p:extLst>
      <p:ext uri="{BB962C8B-B14F-4D97-AF65-F5344CB8AC3E}">
        <p14:creationId xmlns:p14="http://schemas.microsoft.com/office/powerpoint/2010/main" val="1275010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87AF92-07ED-4BB1-9EEE-F933C139C2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100C6B-D5A1-4AB6-AAFD-E8A73DC483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A724D5-CC77-457A-9385-E10C5C1B6C4D}"/>
              </a:ext>
            </a:extLst>
          </p:cNvPr>
          <p:cNvSpPr>
            <a:spLocks noGrp="1" noChangeArrowheads="1"/>
          </p:cNvSpPr>
          <p:nvPr>
            <p:ph type="sldNum" sz="quarter" idx="12"/>
          </p:nvPr>
        </p:nvSpPr>
        <p:spPr>
          <a:ln/>
        </p:spPr>
        <p:txBody>
          <a:bodyPr/>
          <a:lstStyle>
            <a:lvl1pPr>
              <a:defRPr/>
            </a:lvl1pPr>
          </a:lstStyle>
          <a:p>
            <a:pPr>
              <a:defRPr/>
            </a:pPr>
            <a:fld id="{4A55604F-5C41-4962-BD5D-D1A2FA1DAABF}" type="slidenum">
              <a:rPr lang="en-US" altLang="en-US"/>
              <a:pPr>
                <a:defRPr/>
              </a:pPr>
              <a:t>‹#›</a:t>
            </a:fld>
            <a:endParaRPr lang="en-US" altLang="en-US"/>
          </a:p>
        </p:txBody>
      </p:sp>
    </p:spTree>
    <p:extLst>
      <p:ext uri="{BB962C8B-B14F-4D97-AF65-F5344CB8AC3E}">
        <p14:creationId xmlns:p14="http://schemas.microsoft.com/office/powerpoint/2010/main" val="1357521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9.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F2FD0EC-C7A6-46FF-A49C-3166473585AA}"/>
              </a:ext>
            </a:extLst>
          </p:cNvPr>
          <p:cNvSpPr>
            <a:spLocks noGrp="1" noChangeArrowheads="1"/>
          </p:cNvSpPr>
          <p:nvPr>
            <p:ph type="title"/>
          </p:nvPr>
        </p:nvSpPr>
        <p:spPr bwMode="auto">
          <a:xfrm>
            <a:off x="2743200" y="838200"/>
            <a:ext cx="9448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2B3C5C-9D52-47CD-B26A-86D9991ECE6D}"/>
              </a:ext>
            </a:extLst>
          </p:cNvPr>
          <p:cNvSpPr>
            <a:spLocks noGrp="1" noChangeArrowheads="1"/>
          </p:cNvSpPr>
          <p:nvPr>
            <p:ph type="body" idx="1"/>
          </p:nvPr>
        </p:nvSpPr>
        <p:spPr bwMode="auto">
          <a:xfrm>
            <a:off x="1625600" y="1676400"/>
            <a:ext cx="10566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945235-5F2D-4CAA-A448-9AD1BF05A4C4}"/>
              </a:ext>
            </a:extLst>
          </p:cNvPr>
          <p:cNvSpPr>
            <a:spLocks noGrp="1" noChangeArrowheads="1"/>
          </p:cNvSpPr>
          <p:nvPr>
            <p:ph type="dt" sz="half" idx="2"/>
          </p:nvPr>
        </p:nvSpPr>
        <p:spPr bwMode="auto">
          <a:xfrm>
            <a:off x="609600" y="65373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14DDE15C-47C4-402D-8259-97937C664864}"/>
              </a:ext>
            </a:extLst>
          </p:cNvPr>
          <p:cNvSpPr>
            <a:spLocks noGrp="1" noChangeArrowheads="1"/>
          </p:cNvSpPr>
          <p:nvPr>
            <p:ph type="ftr" sz="quarter" idx="3"/>
          </p:nvPr>
        </p:nvSpPr>
        <p:spPr bwMode="auto">
          <a:xfrm>
            <a:off x="4165600" y="6537326"/>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23D8EEDA-2665-4683-924D-363C6CEBCA24}"/>
              </a:ext>
            </a:extLst>
          </p:cNvPr>
          <p:cNvSpPr>
            <a:spLocks noGrp="1" noChangeArrowheads="1"/>
          </p:cNvSpPr>
          <p:nvPr>
            <p:ph type="sldNum" sz="quarter" idx="4"/>
          </p:nvPr>
        </p:nvSpPr>
        <p:spPr bwMode="auto">
          <a:xfrm>
            <a:off x="8737600" y="65373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96E64-17C2-48A5-8FB7-B490A4743C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3"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34" charset="0"/>
        </a:defRPr>
      </a:lvl2pPr>
      <a:lvl3pPr algn="ctr" rtl="0" eaLnBrk="0" fontAlgn="base" hangingPunct="0">
        <a:spcBef>
          <a:spcPct val="0"/>
        </a:spcBef>
        <a:spcAft>
          <a:spcPct val="0"/>
        </a:spcAft>
        <a:defRPr sz="4400" b="1">
          <a:solidFill>
            <a:schemeClr val="tx2"/>
          </a:solidFill>
          <a:latin typeface="Arial" pitchFamily="34" charset="0"/>
        </a:defRPr>
      </a:lvl3pPr>
      <a:lvl4pPr algn="ctr" rtl="0" eaLnBrk="0" fontAlgn="base" hangingPunct="0">
        <a:spcBef>
          <a:spcPct val="0"/>
        </a:spcBef>
        <a:spcAft>
          <a:spcPct val="0"/>
        </a:spcAft>
        <a:defRPr sz="4400" b="1">
          <a:solidFill>
            <a:schemeClr val="tx2"/>
          </a:solidFill>
          <a:latin typeface="Arial" pitchFamily="34" charset="0"/>
        </a:defRPr>
      </a:lvl4pPr>
      <a:lvl5pPr algn="ctr" rtl="0" eaLnBrk="0" fontAlgn="base" hangingPunct="0">
        <a:spcBef>
          <a:spcPct val="0"/>
        </a:spcBef>
        <a:spcAft>
          <a:spcPct val="0"/>
        </a:spcAft>
        <a:defRPr sz="4400" b="1">
          <a:solidFill>
            <a:schemeClr val="tx2"/>
          </a:solidFill>
          <a:latin typeface="Arial" pitchFamily="34" charset="0"/>
        </a:defRPr>
      </a:lvl5pPr>
      <a:lvl6pPr marL="457200" algn="ctr" rtl="0" eaLnBrk="1" fontAlgn="base" hangingPunct="1">
        <a:spcBef>
          <a:spcPct val="0"/>
        </a:spcBef>
        <a:spcAft>
          <a:spcPct val="0"/>
        </a:spcAft>
        <a:defRPr sz="4400" b="1">
          <a:solidFill>
            <a:schemeClr val="tx2"/>
          </a:solidFill>
          <a:latin typeface="Arial" pitchFamily="34" charset="0"/>
        </a:defRPr>
      </a:lvl6pPr>
      <a:lvl7pPr marL="914400" algn="ctr" rtl="0" eaLnBrk="1" fontAlgn="base" hangingPunct="1">
        <a:spcBef>
          <a:spcPct val="0"/>
        </a:spcBef>
        <a:spcAft>
          <a:spcPct val="0"/>
        </a:spcAft>
        <a:defRPr sz="4400" b="1">
          <a:solidFill>
            <a:schemeClr val="tx2"/>
          </a:solidFill>
          <a:latin typeface="Arial" pitchFamily="34" charset="0"/>
        </a:defRPr>
      </a:lvl7pPr>
      <a:lvl8pPr marL="1371600" algn="ctr" rtl="0" eaLnBrk="1" fontAlgn="base" hangingPunct="1">
        <a:spcBef>
          <a:spcPct val="0"/>
        </a:spcBef>
        <a:spcAft>
          <a:spcPct val="0"/>
        </a:spcAft>
        <a:defRPr sz="4400" b="1">
          <a:solidFill>
            <a:schemeClr val="tx2"/>
          </a:solidFill>
          <a:latin typeface="Arial" pitchFamily="34" charset="0"/>
        </a:defRPr>
      </a:lvl8pPr>
      <a:lvl9pPr marL="1828800" algn="ctr" rtl="0" eaLnBrk="1" fontAlgn="base" hangingPunct="1">
        <a:spcBef>
          <a:spcPct val="0"/>
        </a:spcBef>
        <a:spcAft>
          <a:spcPct val="0"/>
        </a:spcAft>
        <a:defRPr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F8C123D-9E14-4B83-8ED9-461DDDCDE85C}"/>
              </a:ext>
            </a:extLst>
          </p:cNvPr>
          <p:cNvSpPr>
            <a:spLocks noChangeArrowheads="1"/>
          </p:cNvSpPr>
          <p:nvPr/>
        </p:nvSpPr>
        <p:spPr bwMode="auto">
          <a:xfrm>
            <a:off x="1625600" y="1143000"/>
            <a:ext cx="1026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latin typeface="Futura"/>
            </a:endParaRPr>
          </a:p>
        </p:txBody>
      </p:sp>
      <p:sp>
        <p:nvSpPr>
          <p:cNvPr id="2051" name="Rectangle 3">
            <a:extLst>
              <a:ext uri="{FF2B5EF4-FFF2-40B4-BE49-F238E27FC236}">
                <a16:creationId xmlns:a16="http://schemas.microsoft.com/office/drawing/2014/main" id="{C1E4091D-D69C-4644-92D1-EA12A6DC2249}"/>
              </a:ext>
            </a:extLst>
          </p:cNvPr>
          <p:cNvSpPr>
            <a:spLocks noChangeArrowheads="1"/>
          </p:cNvSpPr>
          <p:nvPr/>
        </p:nvSpPr>
        <p:spPr bwMode="auto">
          <a:xfrm>
            <a:off x="2235200" y="1905000"/>
            <a:ext cx="924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latin typeface="Futura"/>
            </a:endParaRPr>
          </a:p>
        </p:txBody>
      </p:sp>
      <p:pic>
        <p:nvPicPr>
          <p:cNvPr id="2052" name="Picture 4">
            <a:extLst>
              <a:ext uri="{FF2B5EF4-FFF2-40B4-BE49-F238E27FC236}">
                <a16:creationId xmlns:a16="http://schemas.microsoft.com/office/drawing/2014/main" id="{F59AAFE9-D851-41E9-ADFF-228D7F7B079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7506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3" name="Rectangle 5">
            <a:extLst>
              <a:ext uri="{FF2B5EF4-FFF2-40B4-BE49-F238E27FC236}">
                <a16:creationId xmlns:a16="http://schemas.microsoft.com/office/drawing/2014/main" id="{E185F736-504E-4EB2-BEFE-858362E6B148}"/>
              </a:ext>
            </a:extLst>
          </p:cNvPr>
          <p:cNvSpPr>
            <a:spLocks noChangeArrowheads="1"/>
          </p:cNvSpPr>
          <p:nvPr/>
        </p:nvSpPr>
        <p:spPr bwMode="auto">
          <a:xfrm>
            <a:off x="0" y="2133600"/>
            <a:ext cx="8333317" cy="838200"/>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latin typeface="Futura"/>
            </a:endParaRPr>
          </a:p>
        </p:txBody>
      </p:sp>
      <p:sp>
        <p:nvSpPr>
          <p:cNvPr id="134150" name="Rectangle 6">
            <a:extLst>
              <a:ext uri="{FF2B5EF4-FFF2-40B4-BE49-F238E27FC236}">
                <a16:creationId xmlns:a16="http://schemas.microsoft.com/office/drawing/2014/main" id="{53227422-668A-44CB-9551-FC13DCCC851B}"/>
              </a:ext>
            </a:extLst>
          </p:cNvPr>
          <p:cNvSpPr>
            <a:spLocks noGrp="1" noChangeArrowheads="1"/>
          </p:cNvSpPr>
          <p:nvPr>
            <p:ph type="title"/>
          </p:nvPr>
        </p:nvSpPr>
        <p:spPr bwMode="auto">
          <a:xfrm>
            <a:off x="0" y="2057400"/>
            <a:ext cx="812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151" name="Rectangle 7">
            <a:extLst>
              <a:ext uri="{FF2B5EF4-FFF2-40B4-BE49-F238E27FC236}">
                <a16:creationId xmlns:a16="http://schemas.microsoft.com/office/drawing/2014/main" id="{5D77BEDD-D81D-425E-9786-D43B02B26B39}"/>
              </a:ext>
            </a:extLst>
          </p:cNvPr>
          <p:cNvSpPr>
            <a:spLocks noGrp="1" noChangeArrowheads="1"/>
          </p:cNvSpPr>
          <p:nvPr>
            <p:ph type="body" idx="1"/>
          </p:nvPr>
        </p:nvSpPr>
        <p:spPr bwMode="auto">
          <a:xfrm>
            <a:off x="2133600" y="3276600"/>
            <a:ext cx="9144000" cy="28194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dissolve">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51">
                                            <p:txEl>
                                              <p:pRg st="0" end="0"/>
                                            </p:txEl>
                                          </p:spTgt>
                                        </p:tgtEl>
                                        <p:attrNameLst>
                                          <p:attrName>style.visibility</p:attrName>
                                        </p:attrNameLst>
                                      </p:cBhvr>
                                      <p:to>
                                        <p:strVal val="visible"/>
                                      </p:to>
                                    </p:set>
                                    <p:animEffect transition="in" filter="dissolve">
                                      <p:cBhvr>
                                        <p:cTn id="12" dur="500"/>
                                        <p:tgtEl>
                                          <p:spTgt spid="13415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4151">
                                            <p:txEl>
                                              <p:pRg st="1" end="1"/>
                                            </p:txEl>
                                          </p:spTgt>
                                        </p:tgtEl>
                                        <p:attrNameLst>
                                          <p:attrName>style.visibility</p:attrName>
                                        </p:attrNameLst>
                                      </p:cBhvr>
                                      <p:to>
                                        <p:strVal val="visible"/>
                                      </p:to>
                                    </p:set>
                                    <p:animEffect transition="in" filter="dissolve">
                                      <p:cBhvr>
                                        <p:cTn id="15" dur="500"/>
                                        <p:tgtEl>
                                          <p:spTgt spid="13415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4151">
                                            <p:txEl>
                                              <p:pRg st="2" end="2"/>
                                            </p:txEl>
                                          </p:spTgt>
                                        </p:tgtEl>
                                        <p:attrNameLst>
                                          <p:attrName>style.visibility</p:attrName>
                                        </p:attrNameLst>
                                      </p:cBhvr>
                                      <p:to>
                                        <p:strVal val="visible"/>
                                      </p:to>
                                    </p:set>
                                    <p:animEffect transition="in" filter="dissolve">
                                      <p:cBhvr>
                                        <p:cTn id="18" dur="500"/>
                                        <p:tgtEl>
                                          <p:spTgt spid="13415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4151">
                                            <p:txEl>
                                              <p:pRg st="3" end="3"/>
                                            </p:txEl>
                                          </p:spTgt>
                                        </p:tgtEl>
                                        <p:attrNameLst>
                                          <p:attrName>style.visibility</p:attrName>
                                        </p:attrNameLst>
                                      </p:cBhvr>
                                      <p:to>
                                        <p:strVal val="visible"/>
                                      </p:to>
                                    </p:set>
                                    <p:animEffect transition="in" filter="dissolve">
                                      <p:cBhvr>
                                        <p:cTn id="21" dur="500"/>
                                        <p:tgtEl>
                                          <p:spTgt spid="13415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4151">
                                            <p:txEl>
                                              <p:pRg st="4" end="4"/>
                                            </p:txEl>
                                          </p:spTgt>
                                        </p:tgtEl>
                                        <p:attrNameLst>
                                          <p:attrName>style.visibility</p:attrName>
                                        </p:attrNameLst>
                                      </p:cBhvr>
                                      <p:to>
                                        <p:strVal val="visible"/>
                                      </p:to>
                                    </p:set>
                                    <p:animEffect transition="in" filter="dissolve">
                                      <p:cBhvr>
                                        <p:cTn id="24" dur="500"/>
                                        <p:tgtEl>
                                          <p:spTgt spid="1341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p:bldP spid="134151" grpId="0" build="p">
        <p:tmplLst>
          <p:tmpl lvl="1">
            <p:tnLst>
              <p:par>
                <p:cTn presetID="9" presetClass="entr" presetSubtype="0" fill="hold" nodeType="click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Lst>
      </p:bldP>
    </p:bldLst>
  </p:timing>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itchFamily="34" charset="0"/>
        </a:defRPr>
      </a:lvl2pPr>
      <a:lvl3pPr algn="l" rtl="0" eaLnBrk="0" fontAlgn="base" hangingPunct="0">
        <a:spcBef>
          <a:spcPct val="0"/>
        </a:spcBef>
        <a:spcAft>
          <a:spcPct val="0"/>
        </a:spcAft>
        <a:defRPr sz="3600" b="1">
          <a:solidFill>
            <a:schemeClr val="bg1"/>
          </a:solidFill>
          <a:latin typeface="Arial" pitchFamily="34" charset="0"/>
        </a:defRPr>
      </a:lvl3pPr>
      <a:lvl4pPr algn="l" rtl="0" eaLnBrk="0" fontAlgn="base" hangingPunct="0">
        <a:spcBef>
          <a:spcPct val="0"/>
        </a:spcBef>
        <a:spcAft>
          <a:spcPct val="0"/>
        </a:spcAft>
        <a:defRPr sz="3600" b="1">
          <a:solidFill>
            <a:schemeClr val="bg1"/>
          </a:solidFill>
          <a:latin typeface="Arial" pitchFamily="34" charset="0"/>
        </a:defRPr>
      </a:lvl4pPr>
      <a:lvl5pPr algn="l" rtl="0" eaLnBrk="0" fontAlgn="base" hangingPunct="0">
        <a:spcBef>
          <a:spcPct val="0"/>
        </a:spcBef>
        <a:spcAft>
          <a:spcPct val="0"/>
        </a:spcAft>
        <a:defRPr sz="3600" b="1">
          <a:solidFill>
            <a:schemeClr val="bg1"/>
          </a:solidFill>
          <a:latin typeface="Arial" pitchFamily="34" charset="0"/>
        </a:defRPr>
      </a:lvl5pPr>
      <a:lvl6pPr marL="457200" algn="l" rtl="0" eaLnBrk="0" fontAlgn="base" hangingPunct="0">
        <a:spcBef>
          <a:spcPct val="0"/>
        </a:spcBef>
        <a:spcAft>
          <a:spcPct val="0"/>
        </a:spcAft>
        <a:defRPr sz="3600" b="1">
          <a:solidFill>
            <a:schemeClr val="bg1"/>
          </a:solidFill>
          <a:latin typeface="Arial" pitchFamily="34" charset="0"/>
        </a:defRPr>
      </a:lvl6pPr>
      <a:lvl7pPr marL="914400" algn="l" rtl="0" eaLnBrk="0" fontAlgn="base" hangingPunct="0">
        <a:spcBef>
          <a:spcPct val="0"/>
        </a:spcBef>
        <a:spcAft>
          <a:spcPct val="0"/>
        </a:spcAft>
        <a:defRPr sz="3600" b="1">
          <a:solidFill>
            <a:schemeClr val="bg1"/>
          </a:solidFill>
          <a:latin typeface="Arial" pitchFamily="34" charset="0"/>
        </a:defRPr>
      </a:lvl7pPr>
      <a:lvl8pPr marL="1371600" algn="l" rtl="0" eaLnBrk="0" fontAlgn="base" hangingPunct="0">
        <a:spcBef>
          <a:spcPct val="0"/>
        </a:spcBef>
        <a:spcAft>
          <a:spcPct val="0"/>
        </a:spcAft>
        <a:defRPr sz="3600" b="1">
          <a:solidFill>
            <a:schemeClr val="bg1"/>
          </a:solidFill>
          <a:latin typeface="Arial" pitchFamily="34" charset="0"/>
        </a:defRPr>
      </a:lvl8pPr>
      <a:lvl9pPr marL="1828800" algn="l" rtl="0" eaLnBrk="0" fontAlgn="base" hangingPunct="0">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3399"/>
        </a:buClr>
        <a:buSzPct val="75000"/>
        <a:buFont typeface="Monotype Sort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99"/>
        </a:buClr>
        <a:buSzPct val="65000"/>
        <a:buFont typeface="Monotype Sort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rgbClr val="003399"/>
        </a:buClr>
        <a:buSzPct val="60000"/>
        <a:buFont typeface="Monotype Sort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rgbClr val="003399"/>
        </a:buClr>
        <a:buSzPct val="55000"/>
        <a:buFont typeface="Monotype Sort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FB65B93-B554-420D-B04F-838513584436}"/>
              </a:ext>
            </a:extLst>
          </p:cNvPr>
          <p:cNvSpPr>
            <a:spLocks noGrp="1" noChangeArrowheads="1"/>
          </p:cNvSpPr>
          <p:nvPr>
            <p:ph type="title"/>
          </p:nvPr>
        </p:nvSpPr>
        <p:spPr bwMode="auto">
          <a:xfrm>
            <a:off x="2032000" y="304800"/>
            <a:ext cx="995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49F1FF2-D5F9-41BE-90D6-98C9BBD2CEA3}"/>
              </a:ext>
            </a:extLst>
          </p:cNvPr>
          <p:cNvSpPr>
            <a:spLocks noGrp="1" noChangeArrowheads="1"/>
          </p:cNvSpPr>
          <p:nvPr>
            <p:ph type="body" idx="1"/>
          </p:nvPr>
        </p:nvSpPr>
        <p:spPr bwMode="auto">
          <a:xfrm>
            <a:off x="101600" y="1600200"/>
            <a:ext cx="1198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24" r:id="rId1"/>
    <p:sldLayoutId id="2147485211"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pitchFamily="34" charset="0"/>
        </a:defRPr>
      </a:lvl2pPr>
      <a:lvl3pPr algn="ctr" rtl="0" eaLnBrk="0" fontAlgn="base" hangingPunct="0">
        <a:spcBef>
          <a:spcPct val="0"/>
        </a:spcBef>
        <a:spcAft>
          <a:spcPct val="0"/>
        </a:spcAft>
        <a:defRPr sz="4400" b="1">
          <a:solidFill>
            <a:schemeClr val="bg1"/>
          </a:solidFill>
          <a:latin typeface="Arial" pitchFamily="34" charset="0"/>
        </a:defRPr>
      </a:lvl3pPr>
      <a:lvl4pPr algn="ctr" rtl="0" eaLnBrk="0" fontAlgn="base" hangingPunct="0">
        <a:spcBef>
          <a:spcPct val="0"/>
        </a:spcBef>
        <a:spcAft>
          <a:spcPct val="0"/>
        </a:spcAft>
        <a:defRPr sz="4400" b="1">
          <a:solidFill>
            <a:schemeClr val="bg1"/>
          </a:solidFill>
          <a:latin typeface="Arial" pitchFamily="34" charset="0"/>
        </a:defRPr>
      </a:lvl4pPr>
      <a:lvl5pPr algn="ctr" rtl="0" eaLnBrk="0" fontAlgn="base" hangingPunct="0">
        <a:spcBef>
          <a:spcPct val="0"/>
        </a:spcBef>
        <a:spcAft>
          <a:spcPct val="0"/>
        </a:spcAft>
        <a:defRPr sz="4400" b="1">
          <a:solidFill>
            <a:schemeClr val="bg1"/>
          </a:solidFill>
          <a:latin typeface="Arial" pitchFamily="34" charset="0"/>
        </a:defRPr>
      </a:lvl5pPr>
      <a:lvl6pPr marL="457200" algn="ctr" rtl="0" eaLnBrk="1" fontAlgn="base" hangingPunct="1">
        <a:spcBef>
          <a:spcPct val="0"/>
        </a:spcBef>
        <a:spcAft>
          <a:spcPct val="0"/>
        </a:spcAft>
        <a:defRPr sz="4400" b="1">
          <a:solidFill>
            <a:schemeClr val="bg1"/>
          </a:solidFill>
          <a:latin typeface="Arial" pitchFamily="34" charset="0"/>
        </a:defRPr>
      </a:lvl6pPr>
      <a:lvl7pPr marL="914400" algn="ctr" rtl="0" eaLnBrk="1" fontAlgn="base" hangingPunct="1">
        <a:spcBef>
          <a:spcPct val="0"/>
        </a:spcBef>
        <a:spcAft>
          <a:spcPct val="0"/>
        </a:spcAft>
        <a:defRPr sz="4400" b="1">
          <a:solidFill>
            <a:schemeClr val="bg1"/>
          </a:solidFill>
          <a:latin typeface="Arial" pitchFamily="34" charset="0"/>
        </a:defRPr>
      </a:lvl7pPr>
      <a:lvl8pPr marL="1371600" algn="ctr" rtl="0" eaLnBrk="1" fontAlgn="base" hangingPunct="1">
        <a:spcBef>
          <a:spcPct val="0"/>
        </a:spcBef>
        <a:spcAft>
          <a:spcPct val="0"/>
        </a:spcAft>
        <a:defRPr sz="4400" b="1">
          <a:solidFill>
            <a:schemeClr val="bg1"/>
          </a:solidFill>
          <a:latin typeface="Arial" pitchFamily="34" charset="0"/>
        </a:defRPr>
      </a:lvl8pPr>
      <a:lvl9pPr marL="1828800" algn="ctr" rtl="0" eaLnBrk="1" fontAlgn="base" hangingPunct="1">
        <a:spcBef>
          <a:spcPct val="0"/>
        </a:spcBef>
        <a:spcAft>
          <a:spcPct val="0"/>
        </a:spcAft>
        <a:defRPr sz="4400" b="1">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pic>
        <p:nvPicPr>
          <p:cNvPr id="4098" name="Picture 2" descr="4">
            <a:extLst>
              <a:ext uri="{FF2B5EF4-FFF2-40B4-BE49-F238E27FC236}">
                <a16:creationId xmlns:a16="http://schemas.microsoft.com/office/drawing/2014/main" id="{6057DB7A-7C73-49D7-8AE6-B6572E1B6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a:extLst>
              <a:ext uri="{FF2B5EF4-FFF2-40B4-BE49-F238E27FC236}">
                <a16:creationId xmlns:a16="http://schemas.microsoft.com/office/drawing/2014/main" id="{28BEC94F-9225-48B3-AA2A-43CAEABB616C}"/>
              </a:ext>
            </a:extLst>
          </p:cNvPr>
          <p:cNvSpPr>
            <a:spLocks noGrp="1" noChangeArrowheads="1"/>
          </p:cNvSpPr>
          <p:nvPr>
            <p:ph type="title"/>
          </p:nvPr>
        </p:nvSpPr>
        <p:spPr bwMode="auto">
          <a:xfrm>
            <a:off x="914400" y="381000"/>
            <a:ext cx="10566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Add Title</a:t>
            </a:r>
          </a:p>
        </p:txBody>
      </p:sp>
      <p:sp>
        <p:nvSpPr>
          <p:cNvPr id="164868" name="Rectangle 4">
            <a:extLst>
              <a:ext uri="{FF2B5EF4-FFF2-40B4-BE49-F238E27FC236}">
                <a16:creationId xmlns:a16="http://schemas.microsoft.com/office/drawing/2014/main" id="{2B1D1496-CAF8-4AE7-B568-BCA733602B9D}"/>
              </a:ext>
            </a:extLst>
          </p:cNvPr>
          <p:cNvSpPr>
            <a:spLocks noGrp="1" noChangeArrowheads="1"/>
          </p:cNvSpPr>
          <p:nvPr>
            <p:ph type="body" idx="1"/>
          </p:nvPr>
        </p:nvSpPr>
        <p:spPr bwMode="auto">
          <a:xfrm>
            <a:off x="3251200" y="1295400"/>
            <a:ext cx="87376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9" name="Rectangle 5">
            <a:extLst>
              <a:ext uri="{FF2B5EF4-FFF2-40B4-BE49-F238E27FC236}">
                <a16:creationId xmlns:a16="http://schemas.microsoft.com/office/drawing/2014/main" id="{90E60C09-6D70-4DC6-B3F6-F317B4F81AB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p>
        </p:txBody>
      </p:sp>
      <p:sp>
        <p:nvSpPr>
          <p:cNvPr id="164870" name="Rectangle 6">
            <a:extLst>
              <a:ext uri="{FF2B5EF4-FFF2-40B4-BE49-F238E27FC236}">
                <a16:creationId xmlns:a16="http://schemas.microsoft.com/office/drawing/2014/main" id="{DA669A46-F671-4BCF-BFEA-24A7686BB4A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p>
        </p:txBody>
      </p:sp>
      <p:sp>
        <p:nvSpPr>
          <p:cNvPr id="164871" name="Rectangle 7">
            <a:extLst>
              <a:ext uri="{FF2B5EF4-FFF2-40B4-BE49-F238E27FC236}">
                <a16:creationId xmlns:a16="http://schemas.microsoft.com/office/drawing/2014/main" id="{30916BDB-1F94-430D-B677-F13F8076524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53351CF4-CF44-46AD-85B6-9117815E20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12"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F8C3793-4281-48E9-998F-F23386E35D68}"/>
              </a:ext>
            </a:extLst>
          </p:cNvPr>
          <p:cNvSpPr>
            <a:spLocks noGrp="1" noChangeArrowheads="1"/>
          </p:cNvSpPr>
          <p:nvPr>
            <p:ph type="title"/>
          </p:nvPr>
        </p:nvSpPr>
        <p:spPr bwMode="auto">
          <a:xfrm>
            <a:off x="812800" y="152400"/>
            <a:ext cx="1056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6D4FF01F-6BB6-447D-B28B-F672DEC14EB9}"/>
              </a:ext>
            </a:extLst>
          </p:cNvPr>
          <p:cNvSpPr>
            <a:spLocks noGrp="1" noChangeArrowheads="1"/>
          </p:cNvSpPr>
          <p:nvPr>
            <p:ph type="body" idx="1"/>
          </p:nvPr>
        </p:nvSpPr>
        <p:spPr bwMode="auto">
          <a:xfrm>
            <a:off x="1320800" y="1600200"/>
            <a:ext cx="10871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7508" name="Rectangle 4">
            <a:extLst>
              <a:ext uri="{FF2B5EF4-FFF2-40B4-BE49-F238E27FC236}">
                <a16:creationId xmlns:a16="http://schemas.microsoft.com/office/drawing/2014/main" id="{B3581168-07DE-4360-ADFE-FA27FDE9C32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77509" name="Rectangle 5">
            <a:extLst>
              <a:ext uri="{FF2B5EF4-FFF2-40B4-BE49-F238E27FC236}">
                <a16:creationId xmlns:a16="http://schemas.microsoft.com/office/drawing/2014/main" id="{22717C0B-230D-43D7-ACAA-BCFD4AB08D6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77510" name="Rectangle 6">
            <a:extLst>
              <a:ext uri="{FF2B5EF4-FFF2-40B4-BE49-F238E27FC236}">
                <a16:creationId xmlns:a16="http://schemas.microsoft.com/office/drawing/2014/main" id="{01E4D3AD-AC08-4E9A-B8C8-FBBA6D27B40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BA6B15F-4878-4494-8EB1-0163890788A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225" r:id="rId1"/>
    <p:sldLayoutId id="2147485226"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2741B935-347C-4374-9D60-AA6D99C2BEC2}"/>
              </a:ext>
            </a:extLst>
          </p:cNvPr>
          <p:cNvSpPr>
            <a:spLocks noGrp="1" noChangeArrowheads="1"/>
          </p:cNvSpPr>
          <p:nvPr>
            <p:ph type="title"/>
          </p:nvPr>
        </p:nvSpPr>
        <p:spPr bwMode="auto">
          <a:xfrm>
            <a:off x="2438400" y="76200"/>
            <a:ext cx="9448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6147" name="Rectangle 3">
            <a:extLst>
              <a:ext uri="{FF2B5EF4-FFF2-40B4-BE49-F238E27FC236}">
                <a16:creationId xmlns:a16="http://schemas.microsoft.com/office/drawing/2014/main" id="{37E095E7-C6C2-431A-85BD-3167B53C8C4D}"/>
              </a:ext>
            </a:extLst>
          </p:cNvPr>
          <p:cNvSpPr>
            <a:spLocks noGrp="1" noChangeArrowheads="1"/>
          </p:cNvSpPr>
          <p:nvPr>
            <p:ph type="body" idx="1"/>
          </p:nvPr>
        </p:nvSpPr>
        <p:spPr bwMode="auto">
          <a:xfrm>
            <a:off x="2438400" y="1371600"/>
            <a:ext cx="944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227"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400">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5pPr>
      <a:lvl6pPr marL="25146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6pPr>
      <a:lvl7pPr marL="29718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7pPr>
      <a:lvl8pPr marL="34290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8pPr>
      <a:lvl9pPr marL="38862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5070E34-0C94-4EE7-AA8A-C989B25187CB}"/>
              </a:ext>
            </a:extLst>
          </p:cNvPr>
          <p:cNvSpPr>
            <a:spLocks noGrp="1" noChangeArrowheads="1"/>
          </p:cNvSpPr>
          <p:nvPr>
            <p:ph type="title"/>
          </p:nvPr>
        </p:nvSpPr>
        <p:spPr bwMode="auto">
          <a:xfrm>
            <a:off x="2641600" y="152400"/>
            <a:ext cx="944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350770D-4A3C-407A-942D-54F8743C960E}"/>
              </a:ext>
            </a:extLst>
          </p:cNvPr>
          <p:cNvSpPr>
            <a:spLocks noGrp="1" noChangeArrowheads="1"/>
          </p:cNvSpPr>
          <p:nvPr>
            <p:ph type="body" idx="1"/>
          </p:nvPr>
        </p:nvSpPr>
        <p:spPr bwMode="auto">
          <a:xfrm>
            <a:off x="2641600" y="1219200"/>
            <a:ext cx="944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28" r:id="rId1"/>
    <p:sldLayoutId id="2147485213" r:id="rId2"/>
    <p:sldLayoutId id="2147485214" r:id="rId3"/>
    <p:sldLayoutId id="2147485215" r:id="rId4"/>
    <p:sldLayoutId id="2147485216" r:id="rId5"/>
    <p:sldLayoutId id="2147485217" r:id="rId6"/>
    <p:sldLayoutId id="2147485218" r:id="rId7"/>
    <p:sldLayoutId id="2147485219" r:id="rId8"/>
    <p:sldLayoutId id="2147485220" r:id="rId9"/>
    <p:sldLayoutId id="2147485221" r:id="rId10"/>
    <p:sldLayoutId id="2147485222"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itchFamily="34" charset="0"/>
        </a:defRPr>
      </a:lvl2pPr>
      <a:lvl3pPr algn="ctr" rtl="0" eaLnBrk="0" fontAlgn="base" hangingPunct="0">
        <a:spcBef>
          <a:spcPct val="0"/>
        </a:spcBef>
        <a:spcAft>
          <a:spcPct val="0"/>
        </a:spcAft>
        <a:defRPr sz="4400" b="1">
          <a:solidFill>
            <a:schemeClr val="tx1"/>
          </a:solidFill>
          <a:latin typeface="Arial" pitchFamily="34" charset="0"/>
        </a:defRPr>
      </a:lvl3pPr>
      <a:lvl4pPr algn="ctr" rtl="0" eaLnBrk="0" fontAlgn="base" hangingPunct="0">
        <a:spcBef>
          <a:spcPct val="0"/>
        </a:spcBef>
        <a:spcAft>
          <a:spcPct val="0"/>
        </a:spcAft>
        <a:defRPr sz="4400" b="1">
          <a:solidFill>
            <a:schemeClr val="tx1"/>
          </a:solidFill>
          <a:latin typeface="Arial" pitchFamily="34" charset="0"/>
        </a:defRPr>
      </a:lvl4pPr>
      <a:lvl5pPr algn="ctr" rtl="0" eaLnBrk="0" fontAlgn="base" hangingPunct="0">
        <a:spcBef>
          <a:spcPct val="0"/>
        </a:spcBef>
        <a:spcAft>
          <a:spcPct val="0"/>
        </a:spcAft>
        <a:defRPr sz="4400" b="1">
          <a:solidFill>
            <a:schemeClr val="tx1"/>
          </a:solidFill>
          <a:latin typeface="Arial" pitchFamily="34" charset="0"/>
        </a:defRPr>
      </a:lvl5pPr>
      <a:lvl6pPr marL="457200" algn="ctr" rtl="0" eaLnBrk="1" fontAlgn="base" hangingPunct="1">
        <a:spcBef>
          <a:spcPct val="0"/>
        </a:spcBef>
        <a:spcAft>
          <a:spcPct val="0"/>
        </a:spcAft>
        <a:defRPr sz="4400" b="1">
          <a:solidFill>
            <a:schemeClr val="tx1"/>
          </a:solidFill>
          <a:latin typeface="Arial" pitchFamily="34" charset="0"/>
        </a:defRPr>
      </a:lvl6pPr>
      <a:lvl7pPr marL="914400" algn="ctr" rtl="0" eaLnBrk="1" fontAlgn="base" hangingPunct="1">
        <a:spcBef>
          <a:spcPct val="0"/>
        </a:spcBef>
        <a:spcAft>
          <a:spcPct val="0"/>
        </a:spcAft>
        <a:defRPr sz="4400" b="1">
          <a:solidFill>
            <a:schemeClr val="tx1"/>
          </a:solidFill>
          <a:latin typeface="Arial" pitchFamily="34" charset="0"/>
        </a:defRPr>
      </a:lvl7pPr>
      <a:lvl8pPr marL="1371600" algn="ctr" rtl="0" eaLnBrk="1" fontAlgn="base" hangingPunct="1">
        <a:spcBef>
          <a:spcPct val="0"/>
        </a:spcBef>
        <a:spcAft>
          <a:spcPct val="0"/>
        </a:spcAft>
        <a:defRPr sz="4400" b="1">
          <a:solidFill>
            <a:schemeClr val="tx1"/>
          </a:solidFill>
          <a:latin typeface="Arial" pitchFamily="34" charset="0"/>
        </a:defRPr>
      </a:lvl8pPr>
      <a:lvl9pPr marL="1828800" algn="ctr" rtl="0" eaLnBrk="1" fontAlgn="base" hangingPunct="1">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06B1BD72-FDC2-4658-84DB-52D501D4FE8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27C73A50-FE5E-4C4C-AB0C-7A108F38DCC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BBDC9E-E7EF-434D-A944-8CA1E4F15D3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b="0">
                <a:solidFill>
                  <a:prstClr val="black">
                    <a:tint val="75000"/>
                  </a:prst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E9EFBAD5-ED6C-40B4-A1E5-0622EF37279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b="0">
                <a:solidFill>
                  <a:prstClr val="black">
                    <a:tint val="75000"/>
                  </a:prst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0419354-BD45-4FE6-89F0-4A249A14D85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Arial" panose="020B0604020202020204" pitchFamily="34" charset="0"/>
                <a:cs typeface="Arial" panose="020B0604020202020204" pitchFamily="34" charset="0"/>
              </a:defRPr>
            </a:lvl1pPr>
          </a:lstStyle>
          <a:p>
            <a:pPr>
              <a:defRPr/>
            </a:pPr>
            <a:fld id="{C18DA094-87C2-45C0-B981-A91C3BFD77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www.urbana.org/_articles.dfm?Recordid=230"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hyperlink" Target="http://www.rmni.org/dissert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rmni.org/files/afam/HistoryandResearch/African-American-Missionaries-Serving-Overseas.pdf"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hyperlink" Target="https://minorityhealth.hhs.gov/blackafrican-americanhealth#:~:text=According%20to%20the%20U.S.%20Census,Black%20or%20African%20American%20alone"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www.nsbfc.org/"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hyperlink" Target="https://www.2819church.org/" TargetMode="External"/><Relationship Id="rId4" Type="http://schemas.openxmlformats.org/officeDocument/2006/relationships/hyperlink" Target="https://www.christkingdomchurch.org/outreach"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38.xml"/><Relationship Id="rId5" Type="http://schemas.openxmlformats.org/officeDocument/2006/relationships/image" Target="../media/image33.svg"/><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microsoft.com/office/2007/relationships/hdphoto" Target="../media/hdphoto9.wdp"/><Relationship Id="rId5" Type="http://schemas.openxmlformats.org/officeDocument/2006/relationships/image" Target="../media/image36.png"/><Relationship Id="rId4" Type="http://schemas.microsoft.com/office/2007/relationships/hdphoto" Target="../media/hdphoto8.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microsoft.com/office/2007/relationships/hdphoto" Target="../media/hdphoto11.wdp"/></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C280EAC-2625-4925-8A2C-A757CB5C6524}"/>
              </a:ext>
            </a:extLst>
          </p:cNvPr>
          <p:cNvSpPr>
            <a:spLocks noGrp="1" noChangeArrowheads="1"/>
          </p:cNvSpPr>
          <p:nvPr>
            <p:ph type="ctrTitle"/>
          </p:nvPr>
        </p:nvSpPr>
        <p:spPr>
          <a:xfrm>
            <a:off x="1524000" y="5334000"/>
            <a:ext cx="9144000" cy="1524000"/>
          </a:xfrm>
        </p:spPr>
        <p:txBody>
          <a:bodyPr/>
          <a:lstStyle/>
          <a:p>
            <a:pPr eaLnBrk="1" hangingPunct="1"/>
            <a:r>
              <a:rPr lang="en-US" altLang="en-US" sz="3200" dirty="0">
                <a:solidFill>
                  <a:srgbClr val="FF0000"/>
                </a:solidFill>
              </a:rPr>
              <a:t>Reconciliation Ministries Network, Inc.</a:t>
            </a:r>
            <a:br>
              <a:rPr lang="en-US" altLang="en-US" sz="3200" dirty="0">
                <a:solidFill>
                  <a:srgbClr val="FF0000"/>
                </a:solidFill>
              </a:rPr>
            </a:br>
            <a:r>
              <a:rPr lang="en-US" altLang="en-US" sz="3200" dirty="0">
                <a:solidFill>
                  <a:srgbClr val="FF0000"/>
                </a:solidFill>
              </a:rPr>
              <a:t>www.RMNI.org</a:t>
            </a:r>
          </a:p>
        </p:txBody>
      </p:sp>
      <p:sp>
        <p:nvSpPr>
          <p:cNvPr id="27651" name="Rectangle 3">
            <a:extLst>
              <a:ext uri="{FF2B5EF4-FFF2-40B4-BE49-F238E27FC236}">
                <a16:creationId xmlns:a16="http://schemas.microsoft.com/office/drawing/2014/main" id="{A6049B05-E5D9-4A90-B616-B2A248014692}"/>
              </a:ext>
            </a:extLst>
          </p:cNvPr>
          <p:cNvSpPr>
            <a:spLocks noGrp="1" noChangeArrowheads="1"/>
          </p:cNvSpPr>
          <p:nvPr>
            <p:ph type="subTitle" idx="1"/>
          </p:nvPr>
        </p:nvSpPr>
        <p:spPr>
          <a:xfrm>
            <a:off x="6400800" y="0"/>
            <a:ext cx="4267200" cy="914400"/>
          </a:xfrm>
          <a:solidFill>
            <a:schemeClr val="tx1"/>
          </a:solidFill>
        </p:spPr>
        <p:txBody>
          <a:bodyPr/>
          <a:lstStyle/>
          <a:p>
            <a:pPr eaLnBrk="1" hangingPunct="1">
              <a:lnSpc>
                <a:spcPct val="90000"/>
              </a:lnSpc>
            </a:pPr>
            <a:r>
              <a:rPr lang="en-US" altLang="en-US" sz="2400">
                <a:solidFill>
                  <a:srgbClr val="FF0000"/>
                </a:solidFill>
                <a:cs typeface="Arial" panose="020B0604020202020204" pitchFamily="34" charset="0"/>
              </a:rPr>
              <a:t>Jim Sutherland, PhD, Director</a:t>
            </a:r>
          </a:p>
          <a:p>
            <a:pPr eaLnBrk="1" hangingPunct="1">
              <a:lnSpc>
                <a:spcPct val="90000"/>
              </a:lnSpc>
            </a:pPr>
            <a:r>
              <a:rPr lang="en-US" altLang="en-US" sz="2400">
                <a:solidFill>
                  <a:srgbClr val="FF0000"/>
                </a:solidFill>
                <a:cs typeface="Arial" panose="020B0604020202020204" pitchFamily="34" charset="0"/>
              </a:rPr>
              <a:t>Jim@RMNI.org</a:t>
            </a:r>
          </a:p>
        </p:txBody>
      </p:sp>
      <p:pic>
        <p:nvPicPr>
          <p:cNvPr id="27652" name="Picture 1">
            <a:extLst>
              <a:ext uri="{FF2B5EF4-FFF2-40B4-BE49-F238E27FC236}">
                <a16:creationId xmlns:a16="http://schemas.microsoft.com/office/drawing/2014/main" id="{7EC4B578-104F-4737-B029-FCC5003D83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42672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A2ED723-CF7D-4D1B-849C-580D30DC298F}"/>
              </a:ext>
            </a:extLst>
          </p:cNvPr>
          <p:cNvSpPr>
            <a:spLocks noGrp="1"/>
          </p:cNvSpPr>
          <p:nvPr>
            <p:ph type="title"/>
          </p:nvPr>
        </p:nvSpPr>
        <p:spPr>
          <a:xfrm>
            <a:off x="2590800" y="381000"/>
            <a:ext cx="7772400" cy="687388"/>
          </a:xfrm>
        </p:spPr>
        <p:txBody>
          <a:bodyPr/>
          <a:lstStyle/>
          <a:p>
            <a:pPr eaLnBrk="1" hangingPunct="1">
              <a:defRPr/>
            </a:pPr>
            <a:r>
              <a:rPr lang="en-US" altLang="en-US"/>
              <a:t>Spectrum of Missionaries</a:t>
            </a:r>
          </a:p>
        </p:txBody>
      </p:sp>
      <p:sp>
        <p:nvSpPr>
          <p:cNvPr id="46083" name="Content Placeholder 2">
            <a:extLst>
              <a:ext uri="{FF2B5EF4-FFF2-40B4-BE49-F238E27FC236}">
                <a16:creationId xmlns:a16="http://schemas.microsoft.com/office/drawing/2014/main" id="{804424FF-9E00-4153-A9B2-115593DB2015}"/>
              </a:ext>
            </a:extLst>
          </p:cNvPr>
          <p:cNvSpPr>
            <a:spLocks noGrp="1" noChangeArrowheads="1"/>
          </p:cNvSpPr>
          <p:nvPr>
            <p:ph idx="1"/>
          </p:nvPr>
        </p:nvSpPr>
        <p:spPr>
          <a:xfrm>
            <a:off x="1752600" y="1524000"/>
            <a:ext cx="8610600" cy="4800600"/>
          </a:xfrm>
        </p:spPr>
        <p:txBody>
          <a:bodyPr/>
          <a:lstStyle/>
          <a:p>
            <a:pPr eaLnBrk="1" hangingPunct="1"/>
            <a:r>
              <a:rPr lang="en-US" altLang="en-US" dirty="0"/>
              <a:t>M-1   Frontier missionaries to the unreached</a:t>
            </a:r>
          </a:p>
          <a:p>
            <a:pPr eaLnBrk="1" hangingPunct="1"/>
            <a:r>
              <a:rPr lang="en-US" altLang="en-US" dirty="0"/>
              <a:t>M-2   To non-Christians, already evangelized</a:t>
            </a:r>
          </a:p>
          <a:p>
            <a:pPr eaLnBrk="1" hangingPunct="1"/>
            <a:r>
              <a:rPr lang="en-US" altLang="en-US" dirty="0"/>
              <a:t>M-3   Foreign missionaries to Christian lands</a:t>
            </a:r>
          </a:p>
          <a:p>
            <a:pPr eaLnBrk="1" hangingPunct="1"/>
            <a:r>
              <a:rPr lang="en-US" altLang="en-US" dirty="0"/>
              <a:t>M-4   Cross-cultural home missionaries</a:t>
            </a:r>
          </a:p>
          <a:p>
            <a:pPr eaLnBrk="1" hangingPunct="1"/>
            <a:r>
              <a:rPr lang="en-US" altLang="en-US" dirty="0"/>
              <a:t>M-5   Home missionaries—near culture</a:t>
            </a:r>
          </a:p>
          <a:p>
            <a:pPr eaLnBrk="1" hangingPunct="1"/>
            <a:r>
              <a:rPr lang="en-US" altLang="en-US" sz="1600" dirty="0"/>
              <a:t>David Barrett &amp; Todd Johnson, </a:t>
            </a:r>
            <a:r>
              <a:rPr lang="en-US" altLang="en-US" sz="1600" i="1" dirty="0"/>
              <a:t>World Christian Trends AD 30-AD 2200, </a:t>
            </a:r>
            <a:r>
              <a:rPr lang="en-US" altLang="en-US" sz="1600" dirty="0"/>
              <a:t>p. 31.</a:t>
            </a:r>
          </a:p>
        </p:txBody>
      </p:sp>
      <p:sp>
        <p:nvSpPr>
          <p:cNvPr id="46084" name="Slide Number Placeholder 2">
            <a:extLst>
              <a:ext uri="{FF2B5EF4-FFF2-40B4-BE49-F238E27FC236}">
                <a16:creationId xmlns:a16="http://schemas.microsoft.com/office/drawing/2014/main" id="{DE247552-FBCE-454B-90CD-CBCEDEF904F8}"/>
              </a:ext>
            </a:extLst>
          </p:cNvPr>
          <p:cNvSpPr>
            <a:spLocks noGrp="1"/>
          </p:cNvSpPr>
          <p:nvPr>
            <p:ph type="sldNum" sz="quarter" idx="4294967295"/>
          </p:nvPr>
        </p:nvSpPr>
        <p:spPr bwMode="auto">
          <a:xfrm>
            <a:off x="1524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75000"/>
              <a:buFont typeface="Wingdings" panose="05000000000000000000" pitchFamily="2" charset="2"/>
              <a:buChar char="l"/>
              <a:defRPr kumimoji="1" sz="3200">
                <a:solidFill>
                  <a:schemeClr val="tx1"/>
                </a:solidFill>
                <a:latin typeface="Arial" panose="020B0604020202020204" pitchFamily="34" charset="0"/>
              </a:defRPr>
            </a:lvl1pPr>
            <a:lvl2pPr marL="742950" indent="-285750">
              <a:spcBef>
                <a:spcPct val="20000"/>
              </a:spcBef>
              <a:buClr>
                <a:schemeClr val="folHlink"/>
              </a:buClr>
              <a:buSzPct val="75000"/>
              <a:buFont typeface="Wingdings" panose="05000000000000000000" pitchFamily="2" charset="2"/>
              <a:buChar char="l"/>
              <a:defRPr kumimoji="1" sz="2800">
                <a:solidFill>
                  <a:schemeClr val="tx1"/>
                </a:solidFill>
                <a:latin typeface="Arial" panose="020B0604020202020204" pitchFamily="34" charset="0"/>
              </a:defRPr>
            </a:lvl2pPr>
            <a:lvl3pPr marL="1143000" indent="-228600">
              <a:spcBef>
                <a:spcPct val="20000"/>
              </a:spcBef>
              <a:buClr>
                <a:schemeClr val="folHlink"/>
              </a:buClr>
              <a:buSzPct val="75000"/>
              <a:buFont typeface="Wingdings" panose="05000000000000000000" pitchFamily="2" charset="2"/>
              <a:buChar char="l"/>
              <a:defRPr kumimoji="1"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4pPr>
            <a:lvl5pPr marL="2057400" indent="-228600">
              <a:spcBef>
                <a:spcPct val="20000"/>
              </a:spcBef>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Arial" panose="020B0604020202020204" pitchFamily="34" charset="0"/>
              </a:defRPr>
            </a:lvl9pPr>
          </a:lstStyle>
          <a:p>
            <a:pPr>
              <a:spcBef>
                <a:spcPct val="0"/>
              </a:spcBef>
              <a:buClrTx/>
              <a:buSzTx/>
              <a:buFontTx/>
              <a:buNone/>
            </a:pPr>
            <a:fld id="{24C69C78-CB4D-4ED2-A55B-9550C7166F38}" type="slidenum">
              <a:rPr kumimoji="0" lang="en-US" altLang="en-US" sz="1400">
                <a:latin typeface="Times New Roman" panose="02020603050405020304" pitchFamily="18" charset="0"/>
              </a:rPr>
              <a:pPr>
                <a:spcBef>
                  <a:spcPct val="0"/>
                </a:spcBef>
                <a:buClrTx/>
                <a:buSzTx/>
                <a:buFontTx/>
                <a:buNone/>
              </a:pPr>
              <a:t>10</a:t>
            </a:fld>
            <a:endParaRPr kumimoji="0"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B19F-138D-47B8-B26E-1ABE31DA702B}"/>
              </a:ext>
            </a:extLst>
          </p:cNvPr>
          <p:cNvSpPr>
            <a:spLocks noGrp="1"/>
          </p:cNvSpPr>
          <p:nvPr>
            <p:ph type="title"/>
          </p:nvPr>
        </p:nvSpPr>
        <p:spPr>
          <a:xfrm>
            <a:off x="3657601" y="2066926"/>
            <a:ext cx="6988175" cy="2047875"/>
          </a:xfrm>
        </p:spPr>
        <p:txBody>
          <a:bodyPr/>
          <a:lstStyle/>
          <a:p>
            <a:pPr algn="ctr">
              <a:defRPr/>
            </a:pPr>
            <a:r>
              <a:rPr lang="en-US" altLang="en-US" dirty="0"/>
              <a:t>A short history of the African American missionary force </a:t>
            </a:r>
            <a:br>
              <a:rPr lang="en-US" altLang="en-US" dirty="0"/>
            </a:b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E4BE9603-E348-4F4B-B92B-C921FE66C5E8}"/>
              </a:ext>
            </a:extLst>
          </p:cNvPr>
          <p:cNvSpPr>
            <a:spLocks noGrp="1" noChangeArrowheads="1"/>
          </p:cNvSpPr>
          <p:nvPr>
            <p:ph idx="1"/>
          </p:nvPr>
        </p:nvSpPr>
        <p:spPr>
          <a:xfrm>
            <a:off x="3429000" y="304800"/>
            <a:ext cx="7239000" cy="5029200"/>
          </a:xfrm>
        </p:spPr>
        <p:txBody>
          <a:bodyPr/>
          <a:lstStyle/>
          <a:p>
            <a:pPr eaLnBrk="1" hangingPunct="1">
              <a:spcBef>
                <a:spcPct val="0"/>
              </a:spcBef>
              <a:buClr>
                <a:srgbClr val="0033CC"/>
              </a:buClr>
              <a:buSzPct val="75000"/>
              <a:buFont typeface="Wingdings" panose="05000000000000000000" pitchFamily="2" charset="2"/>
              <a:buChar char="q"/>
            </a:pPr>
            <a:r>
              <a:rPr lang="en-US" altLang="en-US" sz="2800" b="1" dirty="0"/>
              <a:t>Perhaps 70 African American global  missionaries served between 1790 and 1820</a:t>
            </a:r>
            <a:r>
              <a:rPr lang="en-US" altLang="en-US" sz="2800" b="1" baseline="30000" dirty="0"/>
              <a:t>1</a:t>
            </a:r>
            <a:r>
              <a:rPr lang="en-US" altLang="en-US" sz="2800" b="1" dirty="0"/>
              <a:t>.</a:t>
            </a:r>
          </a:p>
          <a:p>
            <a:pPr eaLnBrk="1" hangingPunct="1">
              <a:spcBef>
                <a:spcPct val="0"/>
              </a:spcBef>
              <a:buClr>
                <a:srgbClr val="0033CC"/>
              </a:buClr>
              <a:buSzPct val="75000"/>
              <a:buFont typeface="Wingdings" panose="05000000000000000000" pitchFamily="2" charset="2"/>
              <a:buChar char="q"/>
            </a:pPr>
            <a:r>
              <a:rPr lang="en-US" altLang="en-US" sz="2800" b="1" dirty="0"/>
              <a:t> Perhaps another 600 served in Africa between 1820 and 1980</a:t>
            </a:r>
            <a:r>
              <a:rPr lang="en-US" altLang="en-US" sz="2800" b="1" baseline="30000" dirty="0"/>
              <a:t>2</a:t>
            </a:r>
            <a:r>
              <a:rPr lang="en-US" altLang="en-US" sz="2800" b="1" dirty="0"/>
              <a:t>.</a:t>
            </a:r>
          </a:p>
          <a:p>
            <a:pPr eaLnBrk="1" hangingPunct="1">
              <a:spcBef>
                <a:spcPct val="0"/>
              </a:spcBef>
              <a:buClr>
                <a:srgbClr val="0033CC"/>
              </a:buClr>
              <a:buSzPct val="75000"/>
              <a:buFont typeface="Wingdings" panose="05000000000000000000" pitchFamily="2" charset="2"/>
              <a:buChar char="q"/>
            </a:pPr>
            <a:r>
              <a:rPr lang="en-US" altLang="en-US" sz="2800" b="1" dirty="0"/>
              <a:t>A survey in 1973 concluded that there were probably 240 foreign missionaries</a:t>
            </a:r>
            <a:r>
              <a:rPr lang="en-US" altLang="en-US" sz="2800" b="1" baseline="30000" dirty="0"/>
              <a:t>3</a:t>
            </a:r>
            <a:r>
              <a:rPr lang="en-US" altLang="en-US" sz="2800" b="1" dirty="0"/>
              <a:t>.</a:t>
            </a:r>
            <a:endParaRPr lang="en-US" altLang="en-US" sz="2800" b="1" dirty="0">
              <a:latin typeface="Gill Sans MT" panose="020B0502020104020203" pitchFamily="34" charset="0"/>
            </a:endParaRPr>
          </a:p>
          <a:p>
            <a:pPr eaLnBrk="1" hangingPunct="1">
              <a:lnSpc>
                <a:spcPct val="80000"/>
              </a:lnSpc>
              <a:buFont typeface="Wingdings" panose="05000000000000000000" pitchFamily="2" charset="2"/>
              <a:buChar char="q"/>
            </a:pPr>
            <a:r>
              <a:rPr lang="en-US" altLang="en-US" sz="2800" b="1" dirty="0">
                <a:latin typeface="Gill Sans MT" panose="020B0502020104020203" pitchFamily="34" charset="0"/>
              </a:rPr>
              <a:t>102 were identified in 1998</a:t>
            </a:r>
            <a:r>
              <a:rPr lang="en-US" altLang="en-US" sz="2800" b="1" baseline="30000" dirty="0">
                <a:latin typeface="Gill Sans MT" panose="020B0502020104020203" pitchFamily="34" charset="0"/>
              </a:rPr>
              <a:t>4</a:t>
            </a:r>
            <a:r>
              <a:rPr lang="en-US" altLang="en-US" sz="2800" b="1" dirty="0">
                <a:latin typeface="Gill Sans MT" panose="020B0502020104020203" pitchFamily="34" charset="0"/>
              </a:rPr>
              <a:t>, with another 140 likely. </a:t>
            </a:r>
            <a:r>
              <a:rPr lang="en-US" altLang="en-US" sz="2800" b="1" i="1" dirty="0">
                <a:latin typeface="Gill Sans MT" panose="020B0502020104020203" pitchFamily="34" charset="0"/>
              </a:rPr>
              <a:t>Possibly</a:t>
            </a:r>
            <a:r>
              <a:rPr lang="en-US" altLang="en-US" sz="2800" b="1" dirty="0">
                <a:latin typeface="Gill Sans MT" panose="020B0502020104020203" pitchFamily="34" charset="0"/>
              </a:rPr>
              <a:t> 400 serve today.  African Americans are</a:t>
            </a:r>
            <a:r>
              <a:rPr lang="en-US" altLang="en-US" sz="2800" dirty="0">
                <a:latin typeface="Gill Sans MT" panose="020B0502020104020203" pitchFamily="34" charset="0"/>
              </a:rPr>
              <a:t> </a:t>
            </a:r>
            <a:r>
              <a:rPr lang="en-US" altLang="en-US" sz="2800" b="1" dirty="0">
                <a:latin typeface="Gill Sans MT" panose="020B0502020104020203" pitchFamily="34" charset="0"/>
              </a:rPr>
              <a:t>about 12 percent of the US population</a:t>
            </a:r>
            <a:r>
              <a:rPr lang="en-US" altLang="en-US" sz="2800" dirty="0">
                <a:latin typeface="Gill Sans MT" panose="020B0502020104020203" pitchFamily="34" charset="0"/>
              </a:rPr>
              <a:t>.</a:t>
            </a:r>
            <a:r>
              <a:rPr lang="en-US" altLang="en-US" sz="1600" dirty="0">
                <a:latin typeface="Tahoma" panose="020B0604030504040204" pitchFamily="34" charset="0"/>
              </a:rPr>
              <a:t>	</a:t>
            </a:r>
            <a:endParaRPr lang="en-US" altLang="en-US" sz="1200" dirty="0">
              <a:latin typeface="Tahoma" panose="020B0604030504040204" pitchFamily="34" charset="0"/>
            </a:endParaRPr>
          </a:p>
        </p:txBody>
      </p:sp>
      <p:sp>
        <p:nvSpPr>
          <p:cNvPr id="50180" name="Text Box 8">
            <a:extLst>
              <a:ext uri="{FF2B5EF4-FFF2-40B4-BE49-F238E27FC236}">
                <a16:creationId xmlns:a16="http://schemas.microsoft.com/office/drawing/2014/main" id="{193D9917-E7DF-44BF-82B4-E5A91D0C433F}"/>
              </a:ext>
            </a:extLst>
          </p:cNvPr>
          <p:cNvSpPr txBox="1">
            <a:spLocks noChangeArrowheads="1"/>
          </p:cNvSpPr>
          <p:nvPr/>
        </p:nvSpPr>
        <p:spPr bwMode="auto">
          <a:xfrm>
            <a:off x="3429000" y="5562601"/>
            <a:ext cx="7239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1 Marilyn Lewis, </a:t>
            </a:r>
            <a:r>
              <a:rPr lang="en-US" altLang="en-US" sz="1200">
                <a:latin typeface="Times New Roman" panose="02020603050405020304" pitchFamily="18" charset="0"/>
                <a:hlinkClick r:id="rId3"/>
              </a:rPr>
              <a:t>www.urbana.org/_articles.dfm?Recordid=230</a:t>
            </a:r>
            <a:endParaRPr lang="en-US" altLang="en-US" sz="1200">
              <a:latin typeface="Times New Roman" panose="02020603050405020304" pitchFamily="18" charset="0"/>
            </a:endParaRPr>
          </a:p>
          <a:p>
            <a:pPr eaLnBrk="1" hangingPunct="1">
              <a:spcBef>
                <a:spcPct val="0"/>
              </a:spcBef>
              <a:buFontTx/>
              <a:buNone/>
            </a:pPr>
            <a:r>
              <a:rPr lang="en-US" altLang="en-US" sz="1200">
                <a:latin typeface="Times New Roman" panose="02020603050405020304" pitchFamily="18" charset="0"/>
              </a:rPr>
              <a:t>2 Sylvia Jacobs, “African Missions and the Af-Am Christian Churches,” p. 22, </a:t>
            </a:r>
            <a:r>
              <a:rPr lang="en-US" altLang="en-US" sz="1200" i="1">
                <a:latin typeface="Times New Roman" panose="02020603050405020304" pitchFamily="18" charset="0"/>
              </a:rPr>
              <a:t>Encyclopedia of   Af-Am Religions</a:t>
            </a:r>
            <a:r>
              <a:rPr lang="en-US" altLang="en-US" sz="1200">
                <a:latin typeface="Times New Roman" panose="02020603050405020304" pitchFamily="18" charset="0"/>
              </a:rPr>
              <a:t>, 1993.</a:t>
            </a:r>
          </a:p>
          <a:p>
            <a:pPr eaLnBrk="1" hangingPunct="1">
              <a:spcBef>
                <a:spcPct val="0"/>
              </a:spcBef>
              <a:buFontTx/>
              <a:buNone/>
            </a:pPr>
            <a:r>
              <a:rPr lang="en-US" altLang="en-US" sz="1200">
                <a:latin typeface="Times New Roman" panose="02020603050405020304" pitchFamily="18" charset="0"/>
              </a:rPr>
              <a:t>3 Robert Gordon, “Black Man’s Burden,” </a:t>
            </a:r>
            <a:r>
              <a:rPr lang="en-US" altLang="en-US" sz="1200" i="1">
                <a:latin typeface="Times New Roman" panose="02020603050405020304" pitchFamily="18" charset="0"/>
              </a:rPr>
              <a:t>Evangelical Missions Quarterly</a:t>
            </a:r>
            <a:r>
              <a:rPr lang="en-US" altLang="en-US" sz="1200">
                <a:latin typeface="Times New Roman" panose="02020603050405020304" pitchFamily="18" charset="0"/>
              </a:rPr>
              <a:t>, Fall 1973, pp. 267-276.</a:t>
            </a:r>
          </a:p>
          <a:p>
            <a:pPr eaLnBrk="1" hangingPunct="1">
              <a:spcBef>
                <a:spcPct val="0"/>
              </a:spcBef>
              <a:buFontTx/>
              <a:buNone/>
            </a:pPr>
            <a:r>
              <a:rPr lang="en-US" altLang="en-US" sz="1200">
                <a:latin typeface="Times New Roman" panose="02020603050405020304" pitchFamily="18" charset="0"/>
              </a:rPr>
              <a:t>4Jim Sutherland, Ph.D. dissertation, </a:t>
            </a:r>
            <a:r>
              <a:rPr lang="en-US" altLang="en-US" sz="1200">
                <a:latin typeface="Times New Roman" panose="02020603050405020304" pitchFamily="18" charset="0"/>
                <a:hlinkClick r:id="rId4"/>
              </a:rPr>
              <a:t>www.RMNI.org/dissertation</a:t>
            </a:r>
            <a:r>
              <a:rPr lang="en-US" altLang="en-US" sz="1200">
                <a:latin typeface="Times New Roman" panose="02020603050405020304" pitchFamily="18" charset="0"/>
              </a:rPr>
              <a:t>, p. 5</a:t>
            </a:r>
          </a:p>
          <a:p>
            <a:pPr eaLnBrk="1" hangingPunct="1">
              <a:spcBef>
                <a:spcPct val="50000"/>
              </a:spcBef>
              <a:buFontTx/>
              <a:buNone/>
            </a:pPr>
            <a:endParaRPr lang="en-US" altLang="en-US" sz="1200">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BD1B8F5-ED4B-4C62-BF7F-7869D5DA346C}"/>
              </a:ext>
            </a:extLst>
          </p:cNvPr>
          <p:cNvSpPr>
            <a:spLocks noGrp="1" noChangeArrowheads="1"/>
          </p:cNvSpPr>
          <p:nvPr>
            <p:ph type="title"/>
          </p:nvPr>
        </p:nvSpPr>
        <p:spPr>
          <a:xfrm>
            <a:off x="2492375" y="2133600"/>
            <a:ext cx="5715000" cy="914400"/>
          </a:xfrm>
        </p:spPr>
        <p:txBody>
          <a:bodyPr/>
          <a:lstStyle/>
          <a:p>
            <a:endParaRPr lang="en-US" altLang="en-US" sz="3200"/>
          </a:p>
        </p:txBody>
      </p:sp>
      <p:sp>
        <p:nvSpPr>
          <p:cNvPr id="52227" name="Rectangle 3">
            <a:extLst>
              <a:ext uri="{FF2B5EF4-FFF2-40B4-BE49-F238E27FC236}">
                <a16:creationId xmlns:a16="http://schemas.microsoft.com/office/drawing/2014/main" id="{E9912E11-EF03-497A-AEB1-DAB50AFF86A9}"/>
              </a:ext>
            </a:extLst>
          </p:cNvPr>
          <p:cNvSpPr>
            <a:spLocks noGrp="1" noChangeArrowheads="1"/>
          </p:cNvSpPr>
          <p:nvPr>
            <p:ph type="body" idx="1"/>
          </p:nvPr>
        </p:nvSpPr>
        <p:spPr>
          <a:xfrm>
            <a:off x="2492375" y="228600"/>
            <a:ext cx="8153400" cy="6400800"/>
          </a:xfrm>
          <a:solidFill>
            <a:schemeClr val="accent6">
              <a:lumMod val="20000"/>
              <a:lumOff val="80000"/>
            </a:schemeClr>
          </a:solidFill>
        </p:spPr>
        <p:txBody>
          <a:bodyPr/>
          <a:lstStyle/>
          <a:p>
            <a:pPr>
              <a:lnSpc>
                <a:spcPct val="80000"/>
              </a:lnSpc>
              <a:buFont typeface="Monotype Sorts" pitchFamily="2" charset="2"/>
              <a:buNone/>
              <a:defRPr/>
            </a:pPr>
            <a:r>
              <a:rPr lang="en-US" altLang="en-US" sz="2400" b="1" dirty="0">
                <a:effectLst/>
                <a:latin typeface="Gill Sans MT" panose="020B0502020104020203" pitchFamily="34" charset="0"/>
              </a:rPr>
              <a:t>John </a:t>
            </a:r>
            <a:r>
              <a:rPr lang="en-US" altLang="en-US" sz="2400" b="1" dirty="0" err="1">
                <a:effectLst/>
                <a:latin typeface="Gill Sans MT" panose="020B0502020104020203" pitchFamily="34" charset="0"/>
              </a:rPr>
              <a:t>Marrant</a:t>
            </a:r>
            <a:r>
              <a:rPr lang="en-US" altLang="en-US" sz="2400" b="1" dirty="0">
                <a:effectLst/>
                <a:latin typeface="Gill Sans MT" panose="020B0502020104020203" pitchFamily="34" charset="0"/>
              </a:rPr>
              <a:t> by 1775 had somehow preached the Gospel to the Cherokee, Creek, </a:t>
            </a:r>
            <a:r>
              <a:rPr lang="en-US" altLang="en-US" sz="2400" b="1" dirty="0" err="1">
                <a:effectLst/>
                <a:latin typeface="Gill Sans MT" panose="020B0502020104020203" pitchFamily="34" charset="0"/>
              </a:rPr>
              <a:t>Catawar</a:t>
            </a:r>
            <a:r>
              <a:rPr lang="en-US" altLang="en-US" sz="2400" b="1" dirty="0">
                <a:effectLst/>
                <a:latin typeface="Gill Sans MT" panose="020B0502020104020203" pitchFamily="34" charset="0"/>
              </a:rPr>
              <a:t> and </a:t>
            </a:r>
            <a:r>
              <a:rPr lang="en-US" altLang="en-US" sz="2400" b="1" dirty="0" err="1">
                <a:effectLst/>
                <a:latin typeface="Gill Sans MT" panose="020B0502020104020203" pitchFamily="34" charset="0"/>
              </a:rPr>
              <a:t>Housaw</a:t>
            </a:r>
            <a:r>
              <a:rPr lang="en-US" altLang="en-US" sz="2400" b="1" dirty="0">
                <a:effectLst/>
                <a:latin typeface="Gill Sans MT" panose="020B0502020104020203" pitchFamily="34" charset="0"/>
              </a:rPr>
              <a:t> Indians.</a:t>
            </a:r>
          </a:p>
          <a:p>
            <a:pPr>
              <a:lnSpc>
                <a:spcPct val="80000"/>
              </a:lnSpc>
              <a:buFont typeface="Monotype Sorts" pitchFamily="2" charset="2"/>
              <a:buNone/>
              <a:defRPr/>
            </a:pPr>
            <a:r>
              <a:rPr lang="en-US" altLang="en-US" sz="2400" b="1" dirty="0">
                <a:effectLst/>
                <a:latin typeface="Gill Sans MT" panose="020B0502020104020203" pitchFamily="34" charset="0"/>
              </a:rPr>
              <a:t>George </a:t>
            </a:r>
            <a:r>
              <a:rPr lang="en-US" altLang="en-US" sz="2400" b="1" dirty="0" err="1">
                <a:effectLst/>
                <a:latin typeface="Gill Sans MT" panose="020B0502020104020203" pitchFamily="34" charset="0"/>
              </a:rPr>
              <a:t>Liele</a:t>
            </a:r>
            <a:r>
              <a:rPr lang="en-US" altLang="en-US" sz="2400" b="1" dirty="0">
                <a:effectLst/>
                <a:latin typeface="Gill Sans MT" panose="020B0502020104020203" pitchFamily="34" charset="0"/>
              </a:rPr>
              <a:t> by 1791 had established a church of 350 in Jamaica, despite persecutions.</a:t>
            </a:r>
            <a:endParaRPr lang="en-US" altLang="en-US" sz="2400" b="1" dirty="0">
              <a:effectLst/>
              <a:latin typeface="Tahoma" panose="020B0604030504040204" pitchFamily="34" charset="0"/>
            </a:endParaRPr>
          </a:p>
          <a:p>
            <a:pPr>
              <a:lnSpc>
                <a:spcPct val="80000"/>
              </a:lnSpc>
              <a:buFont typeface="Monotype Sorts" pitchFamily="2" charset="2"/>
              <a:buNone/>
              <a:defRPr/>
            </a:pPr>
            <a:endParaRPr lang="en-US" altLang="en-US" sz="2800" b="1" dirty="0">
              <a:solidFill>
                <a:srgbClr val="FF0000"/>
              </a:solidFill>
              <a:effectLst/>
              <a:latin typeface="Tahoma" panose="020B0604030504040204" pitchFamily="34" charset="0"/>
            </a:endParaRPr>
          </a:p>
          <a:p>
            <a:pPr>
              <a:lnSpc>
                <a:spcPct val="80000"/>
              </a:lnSpc>
              <a:buFont typeface="Monotype Sorts" pitchFamily="2" charset="2"/>
              <a:buNone/>
              <a:defRPr/>
            </a:pPr>
            <a:r>
              <a:rPr lang="en-US" altLang="en-US" sz="2800" b="1" dirty="0">
                <a:solidFill>
                  <a:srgbClr val="FF0000"/>
                </a:solidFill>
                <a:effectLst/>
                <a:latin typeface="Tahoma" panose="020B0604030504040204" pitchFamily="34" charset="0"/>
              </a:rPr>
              <a:t>Outstanding AFAM Missionaries</a:t>
            </a:r>
          </a:p>
          <a:p>
            <a:pPr>
              <a:lnSpc>
                <a:spcPct val="80000"/>
              </a:lnSpc>
              <a:buFont typeface="Monotype Sorts" pitchFamily="2" charset="2"/>
              <a:buNone/>
              <a:defRPr/>
            </a:pPr>
            <a:endParaRPr lang="en-US" altLang="en-US" sz="2400" b="1" dirty="0">
              <a:effectLst/>
              <a:latin typeface="Gill Sans MT" panose="020B0502020104020203" pitchFamily="34" charset="0"/>
            </a:endParaRPr>
          </a:p>
          <a:p>
            <a:pPr>
              <a:lnSpc>
                <a:spcPct val="80000"/>
              </a:lnSpc>
              <a:buFont typeface="Monotype Sorts" pitchFamily="2" charset="2"/>
              <a:buNone/>
              <a:defRPr/>
            </a:pPr>
            <a:r>
              <a:rPr lang="en-US" altLang="en-US" sz="2400" b="1" dirty="0">
                <a:effectLst/>
                <a:latin typeface="Gill Sans MT" panose="020B0502020104020203" pitchFamily="34" charset="0"/>
              </a:rPr>
              <a:t>Prince Williams established a church in the Bahamas in 1790 that spawned 164 other Baptist churches.  He pastored from age 70 to 104.</a:t>
            </a:r>
          </a:p>
          <a:p>
            <a:pPr>
              <a:lnSpc>
                <a:spcPct val="80000"/>
              </a:lnSpc>
              <a:buFont typeface="Monotype Sorts" pitchFamily="2" charset="2"/>
              <a:buNone/>
              <a:defRPr/>
            </a:pPr>
            <a:r>
              <a:rPr lang="en-US" altLang="en-US" sz="2400" b="1" dirty="0">
                <a:effectLst/>
                <a:latin typeface="Gill Sans MT" panose="020B0502020104020203" pitchFamily="34" charset="0"/>
              </a:rPr>
              <a:t>Lott Carey in 1821 was the first African American missionary to Africa.  He went to escape racism and to serve his motherland.  He was sent by Baptists and the American Colonization Society, established to return Blacks to Africa.</a:t>
            </a:r>
          </a:p>
          <a:p>
            <a:pPr>
              <a:lnSpc>
                <a:spcPct val="80000"/>
              </a:lnSpc>
              <a:buFont typeface="Monotype Sorts" pitchFamily="2" charset="2"/>
              <a:buNone/>
              <a:defRPr/>
            </a:pPr>
            <a:r>
              <a:rPr lang="en-US" altLang="en-US" sz="1600" dirty="0">
                <a:effectLst/>
                <a:latin typeface="Gill Sans MT" panose="020B0502020104020203" pitchFamily="34" charset="0"/>
              </a:rPr>
              <a:t>	Sources: Sylvia Jacobs, Marilyn Lewis, Alan Neely, Wm. </a:t>
            </a:r>
            <a:r>
              <a:rPr lang="en-US" altLang="en-US" sz="1600" dirty="0" err="1">
                <a:effectLst/>
                <a:latin typeface="Gill Sans MT" panose="020B0502020104020203" pitchFamily="34" charset="0"/>
              </a:rPr>
              <a:t>Sereile</a:t>
            </a:r>
            <a:r>
              <a:rPr lang="en-US" altLang="en-US" sz="1600" dirty="0">
                <a:effectLst/>
                <a:latin typeface="Gill Sans MT" panose="020B0502020104020203" pitchFamily="34" charset="0"/>
              </a:rPr>
              <a:t>, Wycliffe Translators</a:t>
            </a:r>
          </a:p>
        </p:txBody>
      </p:sp>
      <p:pic>
        <p:nvPicPr>
          <p:cNvPr id="52228" name="Picture 4" descr="AmColSociety">
            <a:extLst>
              <a:ext uri="{FF2B5EF4-FFF2-40B4-BE49-F238E27FC236}">
                <a16:creationId xmlns:a16="http://schemas.microsoft.com/office/drawing/2014/main" id="{6B420177-92A8-4B41-97A3-8FD17702B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524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6ADED67-3F99-44B8-B221-EDBBBA0B46BF}"/>
              </a:ext>
            </a:extLst>
          </p:cNvPr>
          <p:cNvSpPr>
            <a:spLocks noGrp="1" noChangeArrowheads="1"/>
          </p:cNvSpPr>
          <p:nvPr>
            <p:ph type="title"/>
          </p:nvPr>
        </p:nvSpPr>
        <p:spPr/>
        <p:txBody>
          <a:bodyPr/>
          <a:lstStyle/>
          <a:p>
            <a:r>
              <a:rPr lang="en-US" altLang="en-US" sz="3200">
                <a:latin typeface="Gill Sans MT" panose="020B0502020104020203" pitchFamily="34" charset="0"/>
              </a:rPr>
              <a:t>Dr. William Sheppard</a:t>
            </a:r>
          </a:p>
        </p:txBody>
      </p:sp>
      <p:sp>
        <p:nvSpPr>
          <p:cNvPr id="54275" name="Rectangle 3">
            <a:extLst>
              <a:ext uri="{FF2B5EF4-FFF2-40B4-BE49-F238E27FC236}">
                <a16:creationId xmlns:a16="http://schemas.microsoft.com/office/drawing/2014/main" id="{9650C531-B01C-4B8D-ACE1-67625F9420A9}"/>
              </a:ext>
            </a:extLst>
          </p:cNvPr>
          <p:cNvSpPr>
            <a:spLocks noGrp="1" noChangeArrowheads="1"/>
          </p:cNvSpPr>
          <p:nvPr>
            <p:ph type="body" sz="half" idx="1"/>
          </p:nvPr>
        </p:nvSpPr>
        <p:spPr>
          <a:xfrm>
            <a:off x="2362200" y="3200400"/>
            <a:ext cx="8153400" cy="3352800"/>
          </a:xfrm>
          <a:solidFill>
            <a:schemeClr val="accent6">
              <a:lumMod val="20000"/>
              <a:lumOff val="80000"/>
            </a:schemeClr>
          </a:solidFill>
        </p:spPr>
        <p:txBody>
          <a:bodyPr/>
          <a:lstStyle/>
          <a:p>
            <a:pPr>
              <a:lnSpc>
                <a:spcPct val="80000"/>
              </a:lnSpc>
              <a:buFont typeface="Wingdings" panose="05000000000000000000" pitchFamily="2" charset="2"/>
              <a:buChar char="q"/>
              <a:defRPr/>
            </a:pPr>
            <a:r>
              <a:rPr lang="en-US" altLang="en-US" sz="2800" b="1" dirty="0">
                <a:effectLst/>
                <a:latin typeface="Gill Sans MT" panose="020B0502020104020203" pitchFamily="34" charset="0"/>
              </a:rPr>
              <a:t>Dr. Wm. Sheppard went to the Congo in 1821, becoming head of the American Presbyterian Congo Mission among the </a:t>
            </a:r>
            <a:r>
              <a:rPr lang="en-US" altLang="en-US" sz="2800" b="1" dirty="0" err="1">
                <a:effectLst/>
                <a:latin typeface="Gill Sans MT" panose="020B0502020104020203" pitchFamily="34" charset="0"/>
              </a:rPr>
              <a:t>Bakuba</a:t>
            </a:r>
            <a:r>
              <a:rPr lang="en-US" altLang="en-US" sz="2800" b="1" dirty="0">
                <a:effectLst/>
                <a:latin typeface="Gill Sans MT" panose="020B0502020104020203" pitchFamily="34" charset="0"/>
              </a:rPr>
              <a:t> tribe, going 1200 miles inland.</a:t>
            </a:r>
          </a:p>
          <a:p>
            <a:pPr>
              <a:lnSpc>
                <a:spcPct val="80000"/>
              </a:lnSpc>
              <a:buFont typeface="Wingdings" panose="05000000000000000000" pitchFamily="2" charset="2"/>
              <a:buChar char="q"/>
              <a:defRPr/>
            </a:pPr>
            <a:r>
              <a:rPr lang="en-US" altLang="en-US" sz="2800" b="1" dirty="0">
                <a:effectLst/>
                <a:latin typeface="Gill Sans MT" panose="020B0502020104020203" pitchFamily="34" charset="0"/>
              </a:rPr>
              <a:t>He built churches, day schools and homes for children rescued from slavery.</a:t>
            </a:r>
          </a:p>
          <a:p>
            <a:pPr>
              <a:lnSpc>
                <a:spcPct val="80000"/>
              </a:lnSpc>
              <a:buFont typeface="Wingdings" panose="05000000000000000000" pitchFamily="2" charset="2"/>
              <a:buChar char="q"/>
              <a:defRPr/>
            </a:pPr>
            <a:r>
              <a:rPr lang="en-US" altLang="en-US" sz="2800" b="1" dirty="0">
                <a:effectLst/>
                <a:latin typeface="Gill Sans MT" panose="020B0502020104020203" pitchFamily="34" charset="0"/>
              </a:rPr>
              <a:t>His wife published the first book and hymnal in the </a:t>
            </a:r>
            <a:r>
              <a:rPr lang="en-US" altLang="en-US" sz="2800" b="1" dirty="0" err="1">
                <a:effectLst/>
                <a:latin typeface="Gill Sans MT" panose="020B0502020104020203" pitchFamily="34" charset="0"/>
              </a:rPr>
              <a:t>Bakuba</a:t>
            </a:r>
            <a:r>
              <a:rPr lang="en-US" altLang="en-US" sz="2800" b="1" dirty="0">
                <a:effectLst/>
                <a:latin typeface="Gill Sans MT" panose="020B0502020104020203" pitchFamily="34" charset="0"/>
              </a:rPr>
              <a:t> language.</a:t>
            </a:r>
          </a:p>
          <a:p>
            <a:pPr>
              <a:lnSpc>
                <a:spcPct val="80000"/>
              </a:lnSpc>
              <a:buFont typeface="Monotype Sorts" pitchFamily="2" charset="2"/>
              <a:buNone/>
              <a:defRPr/>
            </a:pPr>
            <a:r>
              <a:rPr lang="en-US" altLang="en-US" sz="1600" b="1" dirty="0">
                <a:effectLst/>
                <a:latin typeface="Tahoma" panose="020B0604030504040204" pitchFamily="34" charset="0"/>
              </a:rPr>
              <a:t>	</a:t>
            </a:r>
            <a:r>
              <a:rPr lang="en-US" altLang="en-US" sz="1600" b="1" dirty="0">
                <a:effectLst/>
                <a:latin typeface="Gill Sans MT" panose="020B0502020104020203" pitchFamily="34" charset="0"/>
              </a:rPr>
              <a:t>Sources: Wilbur Harr, Sylvia Jacobs, John Hendrick and Winifred Vass</a:t>
            </a:r>
          </a:p>
        </p:txBody>
      </p:sp>
      <p:pic>
        <p:nvPicPr>
          <p:cNvPr id="54276" name="Picture 4" descr="WmSheppard bw">
            <a:extLst>
              <a:ext uri="{FF2B5EF4-FFF2-40B4-BE49-F238E27FC236}">
                <a16:creationId xmlns:a16="http://schemas.microsoft.com/office/drawing/2014/main" id="{5460B31F-377D-4C19-96DF-A6D3B6B7552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81800" y="0"/>
            <a:ext cx="3886200" cy="2800350"/>
          </a:xfrm>
          <a:noFill/>
          <a:extLst>
            <a:ext uri="{909E8E84-426E-40DD-AFC4-6F175D3DCCD1}">
              <a14:hiddenFill xmlns:a14="http://schemas.microsoft.com/office/drawing/2010/main">
                <a:solidFill>
                  <a:srgbClr val="FFFFFF"/>
                </a:solidFill>
              </a14:hiddenFill>
            </a:ext>
          </a:extLst>
        </p:spPr>
      </p:pic>
      <p:sp>
        <p:nvSpPr>
          <p:cNvPr id="54277" name="Line 6">
            <a:extLst>
              <a:ext uri="{FF2B5EF4-FFF2-40B4-BE49-F238E27FC236}">
                <a16:creationId xmlns:a16="http://schemas.microsoft.com/office/drawing/2014/main" id="{95E2FD0A-84C0-4355-861B-6E58EBB6B675}"/>
              </a:ext>
            </a:extLst>
          </p:cNvPr>
          <p:cNvSpPr>
            <a:spLocks noChangeShapeType="1"/>
          </p:cNvSpPr>
          <p:nvPr/>
        </p:nvSpPr>
        <p:spPr bwMode="auto">
          <a:xfrm flipV="1">
            <a:off x="4953000" y="1143000"/>
            <a:ext cx="3581400" cy="2133600"/>
          </a:xfrm>
          <a:prstGeom prst="line">
            <a:avLst/>
          </a:prstGeom>
          <a:noFill/>
          <a:ln w="38100">
            <a:solidFill>
              <a:srgbClr val="CC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54278" name="Picture 7" descr="Wm Sheppard family bw">
            <a:extLst>
              <a:ext uri="{FF2B5EF4-FFF2-40B4-BE49-F238E27FC236}">
                <a16:creationId xmlns:a16="http://schemas.microsoft.com/office/drawing/2014/main" id="{3D728393-7756-461C-8DC1-B82B6B88B08F}"/>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05000" y="1"/>
            <a:ext cx="2590800" cy="2043113"/>
          </a:xfr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4F7F0AAE-C32D-4812-AD19-7DF171ADA0F9}"/>
              </a:ext>
            </a:extLst>
          </p:cNvPr>
          <p:cNvSpPr>
            <a:spLocks noGrp="1" noChangeArrowheads="1"/>
          </p:cNvSpPr>
          <p:nvPr>
            <p:ph type="body" sz="half" idx="1"/>
          </p:nvPr>
        </p:nvSpPr>
        <p:spPr>
          <a:xfrm>
            <a:off x="2133600" y="228600"/>
            <a:ext cx="7315200" cy="5943600"/>
          </a:xfrm>
          <a:solidFill>
            <a:schemeClr val="accent6">
              <a:lumMod val="20000"/>
              <a:lumOff val="80000"/>
            </a:schemeClr>
          </a:solidFill>
        </p:spPr>
        <p:txBody>
          <a:bodyPr/>
          <a:lstStyle/>
          <a:p>
            <a:pPr>
              <a:buFont typeface="Wingdings" panose="05000000000000000000" pitchFamily="2" charset="2"/>
              <a:buChar char="q"/>
              <a:defRPr/>
            </a:pPr>
            <a:r>
              <a:rPr lang="en-US" altLang="en-US" sz="2800" b="1" dirty="0">
                <a:effectLst/>
                <a:latin typeface="Gill Sans MT" panose="020B0502020104020203" pitchFamily="34" charset="0"/>
              </a:rPr>
              <a:t>Dr. Aaron McMillan was a physician and Nebraska legislator before going with the American Board of Commissioners in 1929 to head an Angolan hospital.</a:t>
            </a:r>
            <a:r>
              <a:rPr lang="en-US" altLang="en-US" sz="2800" b="1" dirty="0">
                <a:effectLst/>
                <a:latin typeface="Tahoma" panose="020B0604030504040204" pitchFamily="34" charset="0"/>
              </a:rPr>
              <a:t> </a:t>
            </a:r>
          </a:p>
          <a:p>
            <a:pPr marL="0" indent="0">
              <a:buNone/>
              <a:defRPr/>
            </a:pPr>
            <a:r>
              <a:rPr lang="en-US" altLang="en-US" sz="3600" b="1" dirty="0">
                <a:solidFill>
                  <a:srgbClr val="FF0000"/>
                </a:solidFill>
                <a:effectLst/>
                <a:latin typeface="Tahoma" panose="020B0604030504040204" pitchFamily="34" charset="0"/>
              </a:rPr>
              <a:t>Dr. Aaron McMillan</a:t>
            </a:r>
            <a:r>
              <a:rPr lang="en-US" altLang="en-US" sz="2800" b="1" dirty="0">
                <a:effectLst/>
                <a:latin typeface="Tahoma" panose="020B0604030504040204" pitchFamily="34" charset="0"/>
              </a:rPr>
              <a:t>	</a:t>
            </a:r>
          </a:p>
          <a:p>
            <a:pPr>
              <a:buFont typeface="Wingdings" panose="05000000000000000000" pitchFamily="2" charset="2"/>
              <a:buChar char="q"/>
              <a:defRPr/>
            </a:pPr>
            <a:r>
              <a:rPr lang="en-US" altLang="en-US" sz="2800" b="1" dirty="0">
                <a:effectLst/>
                <a:latin typeface="Gill Sans MT" panose="020B0502020104020203" pitchFamily="34" charset="0"/>
              </a:rPr>
              <a:t>He trained assistants, treated over 80,000 patients and performed over 3,000 surgeries during his medical ministry</a:t>
            </a:r>
            <a:r>
              <a:rPr lang="en-US" altLang="en-US" sz="2800" b="1" baseline="30000" dirty="0">
                <a:effectLst/>
                <a:latin typeface="Gill Sans MT" panose="020B0502020104020203" pitchFamily="34" charset="0"/>
              </a:rPr>
              <a:t>1</a:t>
            </a:r>
            <a:r>
              <a:rPr lang="en-US" altLang="en-US" sz="2800" b="1" dirty="0">
                <a:effectLst/>
                <a:latin typeface="Gill Sans MT" panose="020B0502020104020203" pitchFamily="34" charset="0"/>
              </a:rPr>
              <a:t>.</a:t>
            </a:r>
          </a:p>
        </p:txBody>
      </p:sp>
      <p:pic>
        <p:nvPicPr>
          <p:cNvPr id="2" name="Picture 4" descr="j0189355[1]">
            <a:extLst>
              <a:ext uri="{FF2B5EF4-FFF2-40B4-BE49-F238E27FC236}">
                <a16:creationId xmlns:a16="http://schemas.microsoft.com/office/drawing/2014/main" id="{A12485A3-099B-4ADF-8149-A008E3E38B8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00800" y="4179888"/>
            <a:ext cx="4267200" cy="2678112"/>
          </a:xfrm>
          <a:noFill/>
          <a:extLst>
            <a:ext uri="{909E8E84-426E-40DD-AFC4-6F175D3DCCD1}">
              <a14:hiddenFill xmlns:a14="http://schemas.microsoft.com/office/drawing/2010/main">
                <a:solidFill>
                  <a:srgbClr val="FFFFFF"/>
                </a:solidFill>
              </a14:hiddenFill>
            </a:ext>
          </a:extLst>
        </p:spPr>
      </p:pic>
      <p:sp>
        <p:nvSpPr>
          <p:cNvPr id="56324" name="Text Box 6">
            <a:extLst>
              <a:ext uri="{FF2B5EF4-FFF2-40B4-BE49-F238E27FC236}">
                <a16:creationId xmlns:a16="http://schemas.microsoft.com/office/drawing/2014/main" id="{57044568-813E-48FD-844C-68F07D3DFDCC}"/>
              </a:ext>
            </a:extLst>
          </p:cNvPr>
          <p:cNvSpPr txBox="1">
            <a:spLocks noChangeArrowheads="1"/>
          </p:cNvSpPr>
          <p:nvPr/>
        </p:nvSpPr>
        <p:spPr bwMode="auto">
          <a:xfrm>
            <a:off x="2438400" y="5070476"/>
            <a:ext cx="381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99"/>
              </a:buClr>
              <a:buSzPct val="75000"/>
              <a:buFont typeface="Monotype Sorts" pitchFamily="2" charset="2"/>
              <a:buChar char="n"/>
              <a:defRPr sz="3200">
                <a:solidFill>
                  <a:schemeClr val="tx1"/>
                </a:solidFill>
                <a:latin typeface="Futura"/>
              </a:defRPr>
            </a:lvl1pPr>
            <a:lvl2pPr marL="742950" indent="-285750">
              <a:spcBef>
                <a:spcPct val="20000"/>
              </a:spcBef>
              <a:buClr>
                <a:srgbClr val="003399"/>
              </a:buClr>
              <a:buSzPct val="65000"/>
              <a:buFont typeface="Monotype Sorts" pitchFamily="2" charset="2"/>
              <a:buChar char="n"/>
              <a:defRPr sz="2800">
                <a:solidFill>
                  <a:schemeClr val="tx1"/>
                </a:solidFill>
                <a:latin typeface="Futura"/>
              </a:defRPr>
            </a:lvl2pPr>
            <a:lvl3pPr marL="1143000" indent="-228600">
              <a:spcBef>
                <a:spcPct val="20000"/>
              </a:spcBef>
              <a:buClr>
                <a:srgbClr val="003399"/>
              </a:buClr>
              <a:buSzPct val="60000"/>
              <a:buFont typeface="Monotype Sorts" pitchFamily="2" charset="2"/>
              <a:buChar char="n"/>
              <a:defRPr sz="2400">
                <a:solidFill>
                  <a:schemeClr val="tx1"/>
                </a:solidFill>
                <a:latin typeface="Futura"/>
              </a:defRPr>
            </a:lvl3pPr>
            <a:lvl4pPr marL="1600200" indent="-228600">
              <a:spcBef>
                <a:spcPct val="20000"/>
              </a:spcBef>
              <a:buClr>
                <a:srgbClr val="003399"/>
              </a:buClr>
              <a:buSzPct val="55000"/>
              <a:buFont typeface="Monotype Sorts" pitchFamily="2" charset="2"/>
              <a:buChar char="n"/>
              <a:defRPr sz="2000">
                <a:solidFill>
                  <a:schemeClr val="tx1"/>
                </a:solidFill>
                <a:latin typeface="Futura"/>
              </a:defRPr>
            </a:lvl4pPr>
            <a:lvl5pPr marL="2057400" indent="-228600">
              <a:spcBef>
                <a:spcPct val="20000"/>
              </a:spcBef>
              <a:buClr>
                <a:srgbClr val="003399"/>
              </a:buClr>
              <a:buSzPct val="50000"/>
              <a:buFont typeface="Monotype Sorts" pitchFamily="2" charset="2"/>
              <a:buChar char="n"/>
              <a:defRPr sz="2000">
                <a:solidFill>
                  <a:schemeClr val="tx1"/>
                </a:solidFill>
                <a:latin typeface="Futura"/>
              </a:defRPr>
            </a:lvl5pPr>
            <a:lvl6pPr marL="25146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6pPr>
            <a:lvl7pPr marL="29718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7pPr>
            <a:lvl8pPr marL="34290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8pPr>
            <a:lvl9pPr marL="38862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9pPr>
          </a:lstStyle>
          <a:p>
            <a:pPr eaLnBrk="1" hangingPunct="1">
              <a:spcBef>
                <a:spcPct val="50000"/>
              </a:spcBef>
              <a:buClrTx/>
              <a:buSzTx/>
              <a:buFontTx/>
              <a:buNone/>
            </a:pPr>
            <a:r>
              <a:rPr lang="en-US" altLang="en-US" sz="1400"/>
              <a:t>1 Wilbur Harr, 1945. “The Negro as an American Protestant missionary in Africa”. Ph.D. dissertation, microfilm, University of Chicago, pp 54-55.</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5D11A3-479E-4A9E-969B-311FB6E9A2AD}"/>
              </a:ext>
            </a:extLst>
          </p:cNvPr>
          <p:cNvSpPr>
            <a:spLocks noGrp="1"/>
          </p:cNvSpPr>
          <p:nvPr>
            <p:ph type="title"/>
          </p:nvPr>
        </p:nvSpPr>
        <p:spPr>
          <a:xfrm>
            <a:off x="2133600" y="152400"/>
            <a:ext cx="7924800" cy="762000"/>
          </a:xfrm>
        </p:spPr>
        <p:txBody>
          <a:bodyPr/>
          <a:lstStyle/>
          <a:p>
            <a:r>
              <a:rPr lang="en-US" dirty="0"/>
              <a:t>Dr. Michael &amp; Kay Johnson</a:t>
            </a:r>
          </a:p>
        </p:txBody>
      </p:sp>
      <p:sp>
        <p:nvSpPr>
          <p:cNvPr id="6" name="Content Placeholder 5">
            <a:extLst>
              <a:ext uri="{FF2B5EF4-FFF2-40B4-BE49-F238E27FC236}">
                <a16:creationId xmlns:a16="http://schemas.microsoft.com/office/drawing/2014/main" id="{6191863F-82D5-4166-A64D-7D5E9DC9E35A}"/>
              </a:ext>
            </a:extLst>
          </p:cNvPr>
          <p:cNvSpPr>
            <a:spLocks noGrp="1"/>
          </p:cNvSpPr>
          <p:nvPr>
            <p:ph idx="1"/>
          </p:nvPr>
        </p:nvSpPr>
        <p:spPr>
          <a:xfrm>
            <a:off x="1553902" y="1219201"/>
            <a:ext cx="9114099" cy="3525837"/>
          </a:xfrm>
        </p:spPr>
        <p:txBody>
          <a:bodyPr/>
          <a:lstStyle/>
          <a:p>
            <a:pPr eaLnBrk="1" hangingPunct="1">
              <a:spcBef>
                <a:spcPct val="50000"/>
              </a:spcBef>
              <a:buClr>
                <a:srgbClr val="0033CC"/>
              </a:buClr>
              <a:buSzTx/>
              <a:buFont typeface="Wingdings" panose="05000000000000000000" pitchFamily="2" charset="2"/>
              <a:buChar char="q"/>
              <a:defRPr/>
            </a:pPr>
            <a:r>
              <a:rPr lang="en-US" altLang="en-US" sz="2400" b="1" dirty="0"/>
              <a:t>Dr. Michael Johnson serves with World Gospel Mission. He and Kay worked in Kenya, East Africa for about 17 years.  He operated St. Mary’s hospital and, with his wife, served street children in the Kibera slums of Nairobi. He also trained Kenyan surgical residents.</a:t>
            </a:r>
          </a:p>
          <a:p>
            <a:pPr eaLnBrk="1" hangingPunct="1">
              <a:spcBef>
                <a:spcPct val="50000"/>
              </a:spcBef>
              <a:buClr>
                <a:srgbClr val="0033CC"/>
              </a:buClr>
              <a:buSzTx/>
              <a:buFont typeface="Wingdings" panose="05000000000000000000" pitchFamily="2" charset="2"/>
              <a:buChar char="q"/>
              <a:defRPr/>
            </a:pPr>
            <a:r>
              <a:rPr lang="en-US" altLang="en-US" sz="2400" b="1" dirty="0"/>
              <a:t>Due to his wife Kay’s health, they returned to the US and have opened two Miriam Medical Clinics in Philadelphia, PA. For the past 5 years they have treated the forgotten and marginalized, and have bought guns off the streets.</a:t>
            </a:r>
            <a:endParaRPr lang="en-US" sz="2400" dirty="0"/>
          </a:p>
        </p:txBody>
      </p:sp>
      <p:pic>
        <p:nvPicPr>
          <p:cNvPr id="8" name="Picture 4" descr="Dr Michael Johnson -Kay">
            <a:extLst>
              <a:ext uri="{FF2B5EF4-FFF2-40B4-BE49-F238E27FC236}">
                <a16:creationId xmlns:a16="http://schemas.microsoft.com/office/drawing/2014/main" id="{0709FD08-A65F-4EC5-88BC-4115B55FF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45038"/>
            <a:ext cx="6248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j0189405[1]">
            <a:extLst>
              <a:ext uri="{FF2B5EF4-FFF2-40B4-BE49-F238E27FC236}">
                <a16:creationId xmlns:a16="http://schemas.microsoft.com/office/drawing/2014/main" id="{0A1E4596-8E1B-44D7-B594-C6AD174C4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18699" y="4916487"/>
            <a:ext cx="2819400" cy="17700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5D1C99B-42EF-43ED-B4ED-DE93F61082F6}"/>
              </a:ext>
            </a:extLst>
          </p:cNvPr>
          <p:cNvSpPr>
            <a:spLocks noGrp="1"/>
          </p:cNvSpPr>
          <p:nvPr>
            <p:ph type="sldNum" sz="quarter" idx="12"/>
          </p:nvPr>
        </p:nvSpPr>
        <p:spPr/>
        <p:txBody>
          <a:bodyPr/>
          <a:lstStyle/>
          <a:p>
            <a:pPr>
              <a:defRPr/>
            </a:pPr>
            <a:fld id="{139D369C-ED87-40AE-B525-D8507B6B185F}" type="slidenum">
              <a:rPr lang="en-US" altLang="en-US" smtClean="0"/>
              <a:pPr>
                <a:defRPr/>
              </a:pPr>
              <a:t>16</a:t>
            </a:fld>
            <a:endParaRPr lang="en-US" altLang="en-US"/>
          </a:p>
        </p:txBody>
      </p:sp>
    </p:spTree>
    <p:extLst>
      <p:ext uri="{BB962C8B-B14F-4D97-AF65-F5344CB8AC3E}">
        <p14:creationId xmlns:p14="http://schemas.microsoft.com/office/powerpoint/2010/main" val="2453954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E3EBBFD-E5D6-487E-8B27-BE241D3C8153}"/>
              </a:ext>
            </a:extLst>
          </p:cNvPr>
          <p:cNvSpPr>
            <a:spLocks noGrp="1" noChangeArrowheads="1"/>
          </p:cNvSpPr>
          <p:nvPr>
            <p:ph type="title"/>
          </p:nvPr>
        </p:nvSpPr>
        <p:spPr>
          <a:xfrm>
            <a:off x="3505200" y="0"/>
            <a:ext cx="7086600" cy="685800"/>
          </a:xfrm>
        </p:spPr>
        <p:txBody>
          <a:bodyPr/>
          <a:lstStyle/>
          <a:p>
            <a:pPr eaLnBrk="1" hangingPunct="1"/>
            <a:r>
              <a:rPr lang="en-US" altLang="en-US" sz="3200"/>
              <a:t>Overseas AFAM Missionaries</a:t>
            </a:r>
          </a:p>
        </p:txBody>
      </p:sp>
      <p:sp>
        <p:nvSpPr>
          <p:cNvPr id="72707" name="Content Placeholder 2">
            <a:extLst>
              <a:ext uri="{FF2B5EF4-FFF2-40B4-BE49-F238E27FC236}">
                <a16:creationId xmlns:a16="http://schemas.microsoft.com/office/drawing/2014/main" id="{FA9BC02E-BD93-44FD-A8E0-595FEA82694E}"/>
              </a:ext>
            </a:extLst>
          </p:cNvPr>
          <p:cNvSpPr>
            <a:spLocks noGrp="1" noChangeArrowheads="1"/>
          </p:cNvSpPr>
          <p:nvPr>
            <p:ph idx="1"/>
          </p:nvPr>
        </p:nvSpPr>
        <p:spPr>
          <a:xfrm>
            <a:off x="3352800" y="685800"/>
            <a:ext cx="7315200" cy="6096000"/>
          </a:xfrm>
        </p:spPr>
        <p:txBody>
          <a:bodyPr/>
          <a:lstStyle/>
          <a:p>
            <a:pPr eaLnBrk="1" hangingPunct="1">
              <a:defRPr/>
            </a:pPr>
            <a:r>
              <a:rPr lang="en-US" altLang="en-US" sz="2400" dirty="0"/>
              <a:t>RMNI located 179 African Americans serving at least 2 years overseas, by mid-2021, with another probable 6. This is about one-tenth of one percent of the 135,000 missionaries that the US sent in 2024 (World Christian Database).</a:t>
            </a:r>
          </a:p>
          <a:p>
            <a:pPr eaLnBrk="1" hangingPunct="1">
              <a:defRPr/>
            </a:pPr>
            <a:r>
              <a:rPr lang="en-US" altLang="en-US" sz="2400" dirty="0"/>
              <a:t>They are located in approximately 154-160 places globally.</a:t>
            </a:r>
          </a:p>
          <a:p>
            <a:pPr eaLnBrk="1" hangingPunct="1">
              <a:defRPr/>
            </a:pPr>
            <a:r>
              <a:rPr lang="en-US" altLang="en-US" sz="2400" dirty="0"/>
              <a:t>The complete research article is available for free download at </a:t>
            </a:r>
            <a:r>
              <a:rPr lang="en-US" altLang="en-US" sz="2400" u="sng" dirty="0">
                <a:hlinkClick r:id="rId3"/>
              </a:rPr>
              <a:t>https://rmni.org/files/afam/HistoryandResearch/African-American-Missionaries-Serving-Overseas.pdf</a:t>
            </a:r>
            <a:endParaRPr lang="en-US" altLang="en-US" sz="2400" u="sng" dirty="0"/>
          </a:p>
          <a:p>
            <a:pPr marL="0" eaLnBrk="1" hangingPunct="1">
              <a:spcBef>
                <a:spcPts val="0"/>
              </a:spcBef>
              <a:defRPr/>
            </a:pPr>
            <a:r>
              <a:rPr lang="en-US" altLang="en-US" sz="2400" dirty="0"/>
              <a:t>39.6 million Americans identified as non-Hispanic Black or “African American alone” in 2023. </a:t>
            </a:r>
            <a:r>
              <a:rPr lang="en-US" altLang="en-US" sz="1200" dirty="0">
                <a:hlinkClick r:id="rId4"/>
              </a:rPr>
              <a:t>https://minorityhealth.hhs.gov/blackafrican-americanhealth#:~:text=According%20to%20the%20U.S.%20Census,Black%20or%20African%20American%20alone</a:t>
            </a:r>
            <a:r>
              <a:rPr lang="en-US" altLang="en-US" sz="2400"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C7A785-4FAE-4791-BAB2-EFCBB752CC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Layer>
                </a14:imgProps>
              </a:ext>
            </a:extLst>
          </a:blip>
          <a:stretch>
            <a:fillRect/>
          </a:stretch>
        </p:blipFill>
        <p:spPr>
          <a:xfrm>
            <a:off x="2050146" y="36871"/>
            <a:ext cx="8160654" cy="6226625"/>
          </a:xfrm>
          <a:prstGeom prst="rect">
            <a:avLst/>
          </a:prstGeom>
        </p:spPr>
      </p:pic>
      <p:sp>
        <p:nvSpPr>
          <p:cNvPr id="5" name="TextBox 4">
            <a:extLst>
              <a:ext uri="{FF2B5EF4-FFF2-40B4-BE49-F238E27FC236}">
                <a16:creationId xmlns:a16="http://schemas.microsoft.com/office/drawing/2014/main" id="{1E38D0A8-AA68-4938-A198-2AF8813AC908}"/>
              </a:ext>
            </a:extLst>
          </p:cNvPr>
          <p:cNvSpPr txBox="1"/>
          <p:nvPr/>
        </p:nvSpPr>
        <p:spPr>
          <a:xfrm>
            <a:off x="6019800" y="6263496"/>
            <a:ext cx="4648200" cy="523220"/>
          </a:xfrm>
          <a:prstGeom prst="rect">
            <a:avLst/>
          </a:prstGeom>
          <a:noFill/>
        </p:spPr>
        <p:txBody>
          <a:bodyPr wrap="square" rtlCol="0">
            <a:spAutoFit/>
          </a:bodyPr>
          <a:lstStyle/>
          <a:p>
            <a:r>
              <a:rPr lang="en-US" sz="1400" dirty="0"/>
              <a:t>“State of the Great Commission: A report on the current + future state. Lausanne Movement, p. 14</a:t>
            </a:r>
          </a:p>
        </p:txBody>
      </p:sp>
      <p:sp>
        <p:nvSpPr>
          <p:cNvPr id="6" name="TextBox 5">
            <a:extLst>
              <a:ext uri="{FF2B5EF4-FFF2-40B4-BE49-F238E27FC236}">
                <a16:creationId xmlns:a16="http://schemas.microsoft.com/office/drawing/2014/main" id="{2EB129E2-69BE-4262-8593-55AC18438DC2}"/>
              </a:ext>
            </a:extLst>
          </p:cNvPr>
          <p:cNvSpPr txBox="1"/>
          <p:nvPr/>
        </p:nvSpPr>
        <p:spPr>
          <a:xfrm>
            <a:off x="7162800" y="71284"/>
            <a:ext cx="2979054" cy="523220"/>
          </a:xfrm>
          <a:prstGeom prst="rect">
            <a:avLst/>
          </a:prstGeom>
          <a:noFill/>
        </p:spPr>
        <p:txBody>
          <a:bodyPr wrap="square" rtlCol="0">
            <a:spAutoFit/>
          </a:bodyPr>
          <a:lstStyle/>
          <a:p>
            <a:r>
              <a:rPr lang="en-US" sz="2800" dirty="0">
                <a:latin typeface="Arial Black" panose="020B0A04020102020204" pitchFamily="34" charset="0"/>
                <a:cs typeface="Aharoni" panose="02010803020104030203" pitchFamily="2" charset="-79"/>
              </a:rPr>
              <a:t>2023 </a:t>
            </a:r>
            <a:r>
              <a:rPr lang="en-US" sz="2400" dirty="0">
                <a:latin typeface="Arial Black" panose="020B0A04020102020204" pitchFamily="34" charset="0"/>
                <a:cs typeface="Aharoni" panose="02010803020104030203" pitchFamily="2" charset="-79"/>
              </a:rPr>
              <a:t>Estimated</a:t>
            </a:r>
            <a:endParaRPr lang="en-US" dirty="0"/>
          </a:p>
        </p:txBody>
      </p:sp>
      <p:sp>
        <p:nvSpPr>
          <p:cNvPr id="3" name="Slide Number Placeholder 2">
            <a:extLst>
              <a:ext uri="{FF2B5EF4-FFF2-40B4-BE49-F238E27FC236}">
                <a16:creationId xmlns:a16="http://schemas.microsoft.com/office/drawing/2014/main" id="{3D813777-6F24-4AE2-8EF7-C4B0ED473A86}"/>
              </a:ext>
            </a:extLst>
          </p:cNvPr>
          <p:cNvSpPr>
            <a:spLocks noGrp="1"/>
          </p:cNvSpPr>
          <p:nvPr>
            <p:ph type="sldNum" sz="quarter" idx="12"/>
          </p:nvPr>
        </p:nvSpPr>
        <p:spPr/>
        <p:txBody>
          <a:bodyPr/>
          <a:lstStyle/>
          <a:p>
            <a:pPr>
              <a:defRPr/>
            </a:pPr>
            <a:fld id="{3405A168-4FA3-4FE1-9A56-684A10C685C1}" type="slidenum">
              <a:rPr lang="en-US" altLang="en-US" smtClean="0"/>
              <a:pPr>
                <a:defRPr/>
              </a:pPr>
              <a:t>18</a:t>
            </a:fld>
            <a:endParaRPr lang="en-US" altLang="en-US"/>
          </a:p>
        </p:txBody>
      </p:sp>
    </p:spTree>
    <p:extLst>
      <p:ext uri="{BB962C8B-B14F-4D97-AF65-F5344CB8AC3E}">
        <p14:creationId xmlns:p14="http://schemas.microsoft.com/office/powerpoint/2010/main" val="446453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2AF158-416D-47F8-9006-B9B33F9075CF}"/>
              </a:ext>
            </a:extLst>
          </p:cNvPr>
          <p:cNvSpPr>
            <a:spLocks noGrp="1"/>
          </p:cNvSpPr>
          <p:nvPr>
            <p:ph type="sldNum" sz="quarter" idx="12"/>
          </p:nvPr>
        </p:nvSpPr>
        <p:spPr/>
        <p:txBody>
          <a:bodyPr/>
          <a:lstStyle/>
          <a:p>
            <a:pPr>
              <a:defRPr/>
            </a:pPr>
            <a:fld id="{3405A168-4FA3-4FE1-9A56-684A10C685C1}" type="slidenum">
              <a:rPr lang="en-US" altLang="en-US" smtClean="0"/>
              <a:pPr>
                <a:defRPr/>
              </a:pPr>
              <a:t>19</a:t>
            </a:fld>
            <a:endParaRPr lang="en-US" altLang="en-US"/>
          </a:p>
        </p:txBody>
      </p:sp>
      <p:pic>
        <p:nvPicPr>
          <p:cNvPr id="3" name="Picture 2">
            <a:extLst>
              <a:ext uri="{FF2B5EF4-FFF2-40B4-BE49-F238E27FC236}">
                <a16:creationId xmlns:a16="http://schemas.microsoft.com/office/drawing/2014/main" id="{EA5A25DD-57FF-4949-85C4-EAD7383891E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3000"/>
                    </a14:imgEffect>
                  </a14:imgLayer>
                </a14:imgProps>
              </a:ext>
            </a:extLst>
          </a:blip>
          <a:srcRect t="993" b="1"/>
          <a:stretch/>
        </p:blipFill>
        <p:spPr>
          <a:xfrm>
            <a:off x="3139843" y="1"/>
            <a:ext cx="4937358" cy="6721475"/>
          </a:xfrm>
          <a:prstGeom prst="rect">
            <a:avLst/>
          </a:prstGeom>
        </p:spPr>
      </p:pic>
      <p:sp>
        <p:nvSpPr>
          <p:cNvPr id="4" name="TextBox 3">
            <a:extLst>
              <a:ext uri="{FF2B5EF4-FFF2-40B4-BE49-F238E27FC236}">
                <a16:creationId xmlns:a16="http://schemas.microsoft.com/office/drawing/2014/main" id="{58923503-126B-49E7-BFD5-BAD006B3B196}"/>
              </a:ext>
            </a:extLst>
          </p:cNvPr>
          <p:cNvSpPr txBox="1"/>
          <p:nvPr/>
        </p:nvSpPr>
        <p:spPr>
          <a:xfrm>
            <a:off x="9052157" y="4114801"/>
            <a:ext cx="1524000" cy="1877437"/>
          </a:xfrm>
          <a:prstGeom prst="rect">
            <a:avLst/>
          </a:prstGeom>
          <a:noFill/>
        </p:spPr>
        <p:txBody>
          <a:bodyPr wrap="square" rtlCol="0">
            <a:spAutoFit/>
          </a:bodyPr>
          <a:lstStyle/>
          <a:p>
            <a:r>
              <a:rPr lang="en-US" sz="1400" dirty="0"/>
              <a:t>“State of the Great Commission: A report on the current + future state. Lausanne Movement, p. 14</a:t>
            </a:r>
          </a:p>
          <a:p>
            <a:endParaRPr lang="en-US" dirty="0"/>
          </a:p>
        </p:txBody>
      </p:sp>
      <p:sp>
        <p:nvSpPr>
          <p:cNvPr id="5" name="TextBox 4">
            <a:extLst>
              <a:ext uri="{FF2B5EF4-FFF2-40B4-BE49-F238E27FC236}">
                <a16:creationId xmlns:a16="http://schemas.microsoft.com/office/drawing/2014/main" id="{A5C4A09C-B695-4695-890A-EB35B66E9E37}"/>
              </a:ext>
            </a:extLst>
          </p:cNvPr>
          <p:cNvSpPr txBox="1"/>
          <p:nvPr/>
        </p:nvSpPr>
        <p:spPr>
          <a:xfrm>
            <a:off x="8077200" y="76200"/>
            <a:ext cx="1676400" cy="707886"/>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2023</a:t>
            </a:r>
          </a:p>
        </p:txBody>
      </p:sp>
    </p:spTree>
    <p:extLst>
      <p:ext uri="{BB962C8B-B14F-4D97-AF65-F5344CB8AC3E}">
        <p14:creationId xmlns:p14="http://schemas.microsoft.com/office/powerpoint/2010/main" val="3942395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68856D0-7EE4-46E0-8F01-A4582AD95EE7}"/>
              </a:ext>
            </a:extLst>
          </p:cNvPr>
          <p:cNvSpPr>
            <a:spLocks noGrp="1" noChangeArrowheads="1"/>
          </p:cNvSpPr>
          <p:nvPr>
            <p:ph type="ctrTitle"/>
          </p:nvPr>
        </p:nvSpPr>
        <p:spPr>
          <a:xfrm>
            <a:off x="2667000" y="4114800"/>
            <a:ext cx="6629400" cy="1905000"/>
          </a:xfrm>
          <a:solidFill>
            <a:srgbClr val="FFC000"/>
          </a:solidFill>
        </p:spPr>
        <p:txBody>
          <a:bodyPr/>
          <a:lstStyle/>
          <a:p>
            <a:pPr eaLnBrk="1" hangingPunct="1"/>
            <a:r>
              <a:rPr lang="en-US" altLang="en-US" dirty="0">
                <a:solidFill>
                  <a:schemeClr val="tx1"/>
                </a:solidFill>
              </a:rPr>
              <a:t>The Need for African Americans in the Global Mission Field</a:t>
            </a:r>
          </a:p>
        </p:txBody>
      </p:sp>
      <p:sp>
        <p:nvSpPr>
          <p:cNvPr id="29699" name="Subtitle 1">
            <a:extLst>
              <a:ext uri="{FF2B5EF4-FFF2-40B4-BE49-F238E27FC236}">
                <a16:creationId xmlns:a16="http://schemas.microsoft.com/office/drawing/2014/main" id="{1AF397BD-58EE-4383-AE19-3612563E7E97}"/>
              </a:ext>
            </a:extLst>
          </p:cNvPr>
          <p:cNvSpPr>
            <a:spLocks noGrp="1" noChangeArrowheads="1"/>
          </p:cNvSpPr>
          <p:nvPr>
            <p:ph type="subTitle" idx="1"/>
          </p:nvPr>
        </p:nvSpPr>
        <p:spPr/>
        <p:txBody>
          <a:bodyPr/>
          <a:lstStyle/>
          <a:p>
            <a:r>
              <a:rPr lang="en-US" altLang="en-US"/>
              <a:t>The Great Omission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833B911-4AC5-4AC3-9819-6F8ED66409C7}"/>
              </a:ext>
            </a:extLst>
          </p:cNvPr>
          <p:cNvSpPr>
            <a:spLocks noGrp="1" noChangeArrowheads="1"/>
          </p:cNvSpPr>
          <p:nvPr>
            <p:ph type="title"/>
          </p:nvPr>
        </p:nvSpPr>
        <p:spPr>
          <a:xfrm>
            <a:off x="3429000" y="304800"/>
            <a:ext cx="7239000" cy="1447800"/>
          </a:xfrm>
        </p:spPr>
        <p:txBody>
          <a:bodyPr/>
          <a:lstStyle/>
          <a:p>
            <a:r>
              <a:rPr lang="en-US" altLang="en-US">
                <a:solidFill>
                  <a:srgbClr val="CC0000"/>
                </a:solidFill>
                <a:latin typeface="Gill Sans MT" panose="020B0502020104020203" pitchFamily="34" charset="0"/>
              </a:rPr>
              <a:t>Outstanding African American Missions Church</a:t>
            </a:r>
          </a:p>
        </p:txBody>
      </p:sp>
      <p:sp>
        <p:nvSpPr>
          <p:cNvPr id="202755" name="Rectangle 3">
            <a:extLst>
              <a:ext uri="{FF2B5EF4-FFF2-40B4-BE49-F238E27FC236}">
                <a16:creationId xmlns:a16="http://schemas.microsoft.com/office/drawing/2014/main" id="{E1045268-46CD-4134-9A10-8D59445F0935}"/>
              </a:ext>
            </a:extLst>
          </p:cNvPr>
          <p:cNvSpPr>
            <a:spLocks noGrp="1" noChangeArrowheads="1"/>
          </p:cNvSpPr>
          <p:nvPr>
            <p:ph idx="1"/>
          </p:nvPr>
        </p:nvSpPr>
        <p:spPr>
          <a:xfrm>
            <a:off x="3276600" y="2019300"/>
            <a:ext cx="7391400" cy="4152900"/>
          </a:xfrm>
        </p:spPr>
        <p:txBody>
          <a:bodyPr/>
          <a:lstStyle/>
          <a:p>
            <a:pPr>
              <a:defRPr/>
            </a:pPr>
            <a:r>
              <a:rPr lang="en-US" sz="2800" dirty="0">
                <a:latin typeface="Gill Sans MT" pitchFamily="34" charset="0"/>
              </a:rPr>
              <a:t>New Song Bible Church of Bowie, MD (Dr. Bernard Fuller, Pastor) is a strong, globally missional church  </a:t>
            </a:r>
            <a:r>
              <a:rPr lang="en-US" sz="2800" dirty="0">
                <a:latin typeface="Gill Sans MT" pitchFamily="34" charset="0"/>
                <a:hlinkClick r:id="rId3"/>
              </a:rPr>
              <a:t>www.nsbfc.org</a:t>
            </a:r>
            <a:r>
              <a:rPr lang="en-US" sz="2800" dirty="0">
                <a:latin typeface="Gill Sans MT" pitchFamily="34" charset="0"/>
              </a:rPr>
              <a:t>  .</a:t>
            </a:r>
          </a:p>
          <a:p>
            <a:pPr>
              <a:defRPr/>
            </a:pPr>
            <a:r>
              <a:rPr lang="en-US" sz="2800" dirty="0">
                <a:effectLst>
                  <a:outerShdw blurRad="38100" dist="38100" dir="2700000" algn="tl">
                    <a:srgbClr val="FFFFFF"/>
                  </a:outerShdw>
                </a:effectLst>
                <a:latin typeface="Gill Sans MT" pitchFamily="34" charset="0"/>
              </a:rPr>
              <a:t> Christ Kingdom Church, Glen Arden, MD (Bishop David Perrin) </a:t>
            </a:r>
            <a:r>
              <a:rPr lang="en-US" sz="2800" dirty="0">
                <a:effectLst>
                  <a:outerShdw blurRad="38100" dist="38100" dir="2700000" algn="tl">
                    <a:srgbClr val="FFFFFF"/>
                  </a:outerShdw>
                </a:effectLst>
                <a:latin typeface="Gill Sans MT" pitchFamily="34" charset="0"/>
                <a:hlinkClick r:id="rId4"/>
              </a:rPr>
              <a:t>https://www.christkingdomchurch.org/outreach</a:t>
            </a:r>
            <a:r>
              <a:rPr lang="en-US" sz="2800" dirty="0">
                <a:effectLst>
                  <a:outerShdw blurRad="38100" dist="38100" dir="2700000" algn="tl">
                    <a:srgbClr val="FFFFFF"/>
                  </a:outerShdw>
                </a:effectLst>
                <a:latin typeface="Gill Sans MT" pitchFamily="34" charset="0"/>
              </a:rPr>
              <a:t> </a:t>
            </a:r>
          </a:p>
          <a:p>
            <a:pPr>
              <a:defRPr/>
            </a:pPr>
            <a:r>
              <a:rPr lang="en-US" sz="2800" dirty="0">
                <a:effectLst>
                  <a:outerShdw blurRad="38100" dist="38100" dir="2700000" algn="tl">
                    <a:srgbClr val="FFFFFF"/>
                  </a:outerShdw>
                </a:effectLst>
                <a:latin typeface="Gill Sans MT" pitchFamily="34" charset="0"/>
              </a:rPr>
              <a:t>2819 Church, Atlanta, G (Pastor Philip Anthony Mitchell) </a:t>
            </a:r>
            <a:r>
              <a:rPr lang="en-US" sz="2800" dirty="0">
                <a:effectLst>
                  <a:outerShdw blurRad="38100" dist="38100" dir="2700000" algn="tl">
                    <a:srgbClr val="FFFFFF"/>
                  </a:outerShdw>
                </a:effectLst>
                <a:latin typeface="Gill Sans MT" pitchFamily="34" charset="0"/>
                <a:hlinkClick r:id="rId5"/>
              </a:rPr>
              <a:t>https://www.2819church.org</a:t>
            </a:r>
            <a:r>
              <a:rPr lang="en-US" sz="2800" dirty="0">
                <a:effectLst>
                  <a:outerShdw blurRad="38100" dist="38100" dir="2700000" algn="tl">
                    <a:srgbClr val="FFFFFF"/>
                  </a:outerShdw>
                </a:effectLst>
                <a:latin typeface="Gill Sans MT" pitchFamily="34" charset="0"/>
              </a:rPr>
              <a:t> </a:t>
            </a:r>
          </a:p>
        </p:txBody>
      </p:sp>
      <p:sp>
        <p:nvSpPr>
          <p:cNvPr id="62468" name="Slide Number Placeholder 5">
            <a:extLst>
              <a:ext uri="{FF2B5EF4-FFF2-40B4-BE49-F238E27FC236}">
                <a16:creationId xmlns:a16="http://schemas.microsoft.com/office/drawing/2014/main" id="{2B922DA4-6B8F-426F-BC4D-63E3792F184A}"/>
              </a:ext>
            </a:extLst>
          </p:cNvPr>
          <p:cNvSpPr>
            <a:spLocks noGrp="1"/>
          </p:cNvSpPr>
          <p:nvPr>
            <p:ph type="sldNum" sz="quarter" idx="4294967295"/>
          </p:nvPr>
        </p:nvSpPr>
        <p:spPr bwMode="auto">
          <a:xfrm>
            <a:off x="8763000" y="61722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19AC97-AAAE-44E9-A451-1D0AC1B6681D}" type="slidenum">
              <a:rPr lang="en-US" altLang="en-US" sz="140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fade">
                                      <p:cBhvr>
                                        <p:cTn id="7" dur="2000"/>
                                        <p:tgtEl>
                                          <p:spTgt spid="202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55">
                                            <p:txEl>
                                              <p:pRg st="0" end="0"/>
                                            </p:txEl>
                                          </p:spTgt>
                                        </p:tgtEl>
                                        <p:attrNameLst>
                                          <p:attrName>style.visibility</p:attrName>
                                        </p:attrNameLst>
                                      </p:cBhvr>
                                      <p:to>
                                        <p:strVal val="visible"/>
                                      </p:to>
                                    </p:set>
                                    <p:animEffect transition="in" filter="fade">
                                      <p:cBhvr>
                                        <p:cTn id="12" dur="2000"/>
                                        <p:tgtEl>
                                          <p:spTgt spid="202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55">
                                            <p:txEl>
                                              <p:pRg st="1" end="1"/>
                                            </p:txEl>
                                          </p:spTgt>
                                        </p:tgtEl>
                                        <p:attrNameLst>
                                          <p:attrName>style.visibility</p:attrName>
                                        </p:attrNameLst>
                                      </p:cBhvr>
                                      <p:to>
                                        <p:strVal val="visible"/>
                                      </p:to>
                                    </p:set>
                                    <p:animEffect transition="in" filter="fade">
                                      <p:cBhvr>
                                        <p:cTn id="17" dur="2000"/>
                                        <p:tgtEl>
                                          <p:spTgt spid="202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55">
                                            <p:txEl>
                                              <p:pRg st="2" end="2"/>
                                            </p:txEl>
                                          </p:spTgt>
                                        </p:tgtEl>
                                        <p:attrNameLst>
                                          <p:attrName>style.visibility</p:attrName>
                                        </p:attrNameLst>
                                      </p:cBhvr>
                                      <p:to>
                                        <p:strVal val="visible"/>
                                      </p:to>
                                    </p:set>
                                    <p:animEffect transition="in" filter="fade">
                                      <p:cBhvr>
                                        <p:cTn id="22" dur="2000"/>
                                        <p:tgtEl>
                                          <p:spTgt spid="202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p:bldP spid="20275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33BB6286-E89F-4FFA-B33C-4E753A9CEF7F}"/>
              </a:ext>
            </a:extLst>
          </p:cNvPr>
          <p:cNvSpPr>
            <a:spLocks noGrp="1" noChangeArrowheads="1"/>
          </p:cNvSpPr>
          <p:nvPr>
            <p:ph type="title"/>
          </p:nvPr>
        </p:nvSpPr>
        <p:spPr>
          <a:xfrm>
            <a:off x="3352800" y="152400"/>
            <a:ext cx="7239000" cy="6400800"/>
          </a:xfrm>
        </p:spPr>
        <p:txBody>
          <a:bodyPr/>
          <a:lstStyle/>
          <a:p>
            <a:pPr algn="l" eaLnBrk="1" hangingPunct="1"/>
            <a:r>
              <a:rPr lang="en-US" altLang="en-US" dirty="0"/>
              <a:t>Why are there so few African American missionaries?</a:t>
            </a:r>
            <a:br>
              <a:rPr lang="en-US" altLang="en-US" dirty="0"/>
            </a:br>
            <a:br>
              <a:rPr lang="en-US" altLang="en-US" dirty="0"/>
            </a:br>
            <a:r>
              <a:rPr lang="en-US" altLang="en-US" sz="2800" dirty="0"/>
              <a:t>Historically it was due to slavery, oppression and widespread racism in colonial powers and White mission organizations, particularly into the 1950s and 60s.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C75136D-70CF-459F-8F32-239367EEDC18}"/>
              </a:ext>
            </a:extLst>
          </p:cNvPr>
          <p:cNvSpPr>
            <a:spLocks noGrp="1" noChangeArrowheads="1"/>
          </p:cNvSpPr>
          <p:nvPr>
            <p:ph type="title"/>
          </p:nvPr>
        </p:nvSpPr>
        <p:spPr/>
        <p:txBody>
          <a:bodyPr/>
          <a:lstStyle/>
          <a:p>
            <a:endParaRPr lang="en-US" altLang="en-US" dirty="0"/>
          </a:p>
        </p:txBody>
      </p:sp>
      <p:sp>
        <p:nvSpPr>
          <p:cNvPr id="200707" name="Rectangle 3">
            <a:extLst>
              <a:ext uri="{FF2B5EF4-FFF2-40B4-BE49-F238E27FC236}">
                <a16:creationId xmlns:a16="http://schemas.microsoft.com/office/drawing/2014/main" id="{07079B1D-2F20-4BF8-8B68-1B2275F45C6F}"/>
              </a:ext>
            </a:extLst>
          </p:cNvPr>
          <p:cNvSpPr>
            <a:spLocks noGrp="1" noChangeArrowheads="1"/>
          </p:cNvSpPr>
          <p:nvPr>
            <p:ph type="body" idx="1"/>
          </p:nvPr>
        </p:nvSpPr>
        <p:spPr/>
        <p:txBody>
          <a:bodyPr/>
          <a:lstStyle/>
          <a:p>
            <a:pPr>
              <a:defRPr/>
            </a:pPr>
            <a:endParaRPr lang="en-US">
              <a:effectLst>
                <a:outerShdw blurRad="38100" dist="38100" dir="2700000" algn="tl">
                  <a:srgbClr val="C0C0C0"/>
                </a:outerShdw>
              </a:effectLst>
            </a:endParaRPr>
          </a:p>
        </p:txBody>
      </p:sp>
      <p:pic>
        <p:nvPicPr>
          <p:cNvPr id="66564" name="Picture 4" descr="Copy of AFAM Church Engagements">
            <a:extLst>
              <a:ext uri="{FF2B5EF4-FFF2-40B4-BE49-F238E27FC236}">
                <a16:creationId xmlns:a16="http://schemas.microsoft.com/office/drawing/2014/main" id="{D4E3BC2F-95D2-4586-822E-A4048A3B4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96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a:extLst>
              <a:ext uri="{FF2B5EF4-FFF2-40B4-BE49-F238E27FC236}">
                <a16:creationId xmlns:a16="http://schemas.microsoft.com/office/drawing/2014/main" id="{9EE78472-1754-41E4-96C0-98BE9E334B98}"/>
              </a:ext>
            </a:extLst>
          </p:cNvPr>
          <p:cNvSpPr txBox="1">
            <a:spLocks noChangeArrowheads="1"/>
          </p:cNvSpPr>
          <p:nvPr/>
        </p:nvSpPr>
        <p:spPr bwMode="auto">
          <a:xfrm>
            <a:off x="2057400" y="6127750"/>
            <a:ext cx="86106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99"/>
              </a:buClr>
              <a:buSzPct val="75000"/>
              <a:buFont typeface="Monotype Sorts" pitchFamily="2" charset="2"/>
              <a:buChar char="n"/>
              <a:defRPr sz="3200">
                <a:solidFill>
                  <a:schemeClr val="tx1"/>
                </a:solidFill>
                <a:latin typeface="Futura"/>
              </a:defRPr>
            </a:lvl1pPr>
            <a:lvl2pPr marL="742950" indent="-285750">
              <a:spcBef>
                <a:spcPct val="20000"/>
              </a:spcBef>
              <a:buClr>
                <a:srgbClr val="003399"/>
              </a:buClr>
              <a:buSzPct val="65000"/>
              <a:buFont typeface="Monotype Sorts" pitchFamily="2" charset="2"/>
              <a:buChar char="n"/>
              <a:defRPr sz="2800">
                <a:solidFill>
                  <a:schemeClr val="tx1"/>
                </a:solidFill>
                <a:latin typeface="Futura"/>
              </a:defRPr>
            </a:lvl2pPr>
            <a:lvl3pPr marL="1143000" indent="-228600">
              <a:spcBef>
                <a:spcPct val="20000"/>
              </a:spcBef>
              <a:buClr>
                <a:srgbClr val="003399"/>
              </a:buClr>
              <a:buSzPct val="60000"/>
              <a:buFont typeface="Monotype Sorts" pitchFamily="2" charset="2"/>
              <a:buChar char="n"/>
              <a:defRPr sz="2400">
                <a:solidFill>
                  <a:schemeClr val="tx1"/>
                </a:solidFill>
                <a:latin typeface="Futura"/>
              </a:defRPr>
            </a:lvl3pPr>
            <a:lvl4pPr marL="1600200" indent="-228600">
              <a:spcBef>
                <a:spcPct val="20000"/>
              </a:spcBef>
              <a:buClr>
                <a:srgbClr val="003399"/>
              </a:buClr>
              <a:buSzPct val="55000"/>
              <a:buFont typeface="Monotype Sorts" pitchFamily="2" charset="2"/>
              <a:buChar char="n"/>
              <a:defRPr sz="2000">
                <a:solidFill>
                  <a:schemeClr val="tx1"/>
                </a:solidFill>
                <a:latin typeface="Futura"/>
              </a:defRPr>
            </a:lvl4pPr>
            <a:lvl5pPr marL="2057400" indent="-228600">
              <a:spcBef>
                <a:spcPct val="20000"/>
              </a:spcBef>
              <a:buClr>
                <a:srgbClr val="003399"/>
              </a:buClr>
              <a:buSzPct val="50000"/>
              <a:buFont typeface="Monotype Sorts" pitchFamily="2" charset="2"/>
              <a:buChar char="n"/>
              <a:defRPr sz="2000">
                <a:solidFill>
                  <a:schemeClr val="tx1"/>
                </a:solidFill>
                <a:latin typeface="Futura"/>
              </a:defRPr>
            </a:lvl5pPr>
            <a:lvl6pPr marL="25146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6pPr>
            <a:lvl7pPr marL="29718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7pPr>
            <a:lvl8pPr marL="34290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8pPr>
            <a:lvl9pPr marL="38862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9pPr>
          </a:lstStyle>
          <a:p>
            <a:pPr eaLnBrk="1" hangingPunct="1">
              <a:spcBef>
                <a:spcPct val="50000"/>
              </a:spcBef>
              <a:buClrTx/>
              <a:buSzTx/>
              <a:buFontTx/>
              <a:buNone/>
            </a:pPr>
            <a:r>
              <a:rPr lang="en-US" altLang="en-US" sz="1400">
                <a:latin typeface="Tahoma" panose="020B0604030504040204" pitchFamily="34" charset="0"/>
              </a:rPr>
              <a:t>Sources: Lerone Bennett, Jr., </a:t>
            </a:r>
            <a:r>
              <a:rPr lang="en-US" altLang="en-US" sz="1400" i="1">
                <a:latin typeface="Tahoma" panose="020B0604030504040204" pitchFamily="34" charset="0"/>
              </a:rPr>
              <a:t>Before the Mayflower</a:t>
            </a:r>
            <a:r>
              <a:rPr lang="en-US" altLang="en-US" sz="1400">
                <a:latin typeface="Tahoma" panose="020B0604030504040204" pitchFamily="34" charset="0"/>
              </a:rPr>
              <a:t>, 5th ed., 1982; Sylvia Jacobs, “African Missions and the African American Christian Churches,” 1983; U.S. Census Bureau http://www.census.gov/hhes/income/income00/incxrace.html</a:t>
            </a:r>
          </a:p>
        </p:txBody>
      </p:sp>
      <p:sp>
        <p:nvSpPr>
          <p:cNvPr id="66566" name="Text Box 6">
            <a:extLst>
              <a:ext uri="{FF2B5EF4-FFF2-40B4-BE49-F238E27FC236}">
                <a16:creationId xmlns:a16="http://schemas.microsoft.com/office/drawing/2014/main" id="{BD449ABA-1833-4841-88D3-63D8EFA95E3D}"/>
              </a:ext>
            </a:extLst>
          </p:cNvPr>
          <p:cNvSpPr txBox="1">
            <a:spLocks noChangeArrowheads="1"/>
          </p:cNvSpPr>
          <p:nvPr/>
        </p:nvSpPr>
        <p:spPr bwMode="auto">
          <a:xfrm>
            <a:off x="2590800" y="10668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99"/>
              </a:buClr>
              <a:buSzPct val="75000"/>
              <a:buFont typeface="Monotype Sorts" pitchFamily="2" charset="2"/>
              <a:buChar char="n"/>
              <a:defRPr sz="3200">
                <a:solidFill>
                  <a:schemeClr val="tx1"/>
                </a:solidFill>
                <a:latin typeface="Futura"/>
              </a:defRPr>
            </a:lvl1pPr>
            <a:lvl2pPr marL="742950" indent="-285750">
              <a:spcBef>
                <a:spcPct val="20000"/>
              </a:spcBef>
              <a:buClr>
                <a:srgbClr val="003399"/>
              </a:buClr>
              <a:buSzPct val="65000"/>
              <a:buFont typeface="Monotype Sorts" pitchFamily="2" charset="2"/>
              <a:buChar char="n"/>
              <a:defRPr sz="2800">
                <a:solidFill>
                  <a:schemeClr val="tx1"/>
                </a:solidFill>
                <a:latin typeface="Futura"/>
              </a:defRPr>
            </a:lvl2pPr>
            <a:lvl3pPr marL="1143000" indent="-228600">
              <a:spcBef>
                <a:spcPct val="20000"/>
              </a:spcBef>
              <a:buClr>
                <a:srgbClr val="003399"/>
              </a:buClr>
              <a:buSzPct val="60000"/>
              <a:buFont typeface="Monotype Sorts" pitchFamily="2" charset="2"/>
              <a:buChar char="n"/>
              <a:defRPr sz="2400">
                <a:solidFill>
                  <a:schemeClr val="tx1"/>
                </a:solidFill>
                <a:latin typeface="Futura"/>
              </a:defRPr>
            </a:lvl3pPr>
            <a:lvl4pPr marL="1600200" indent="-228600">
              <a:spcBef>
                <a:spcPct val="20000"/>
              </a:spcBef>
              <a:buClr>
                <a:srgbClr val="003399"/>
              </a:buClr>
              <a:buSzPct val="55000"/>
              <a:buFont typeface="Monotype Sorts" pitchFamily="2" charset="2"/>
              <a:buChar char="n"/>
              <a:defRPr sz="2000">
                <a:solidFill>
                  <a:schemeClr val="tx1"/>
                </a:solidFill>
                <a:latin typeface="Futura"/>
              </a:defRPr>
            </a:lvl4pPr>
            <a:lvl5pPr marL="2057400" indent="-228600">
              <a:spcBef>
                <a:spcPct val="20000"/>
              </a:spcBef>
              <a:buClr>
                <a:srgbClr val="003399"/>
              </a:buClr>
              <a:buSzPct val="50000"/>
              <a:buFont typeface="Monotype Sorts" pitchFamily="2" charset="2"/>
              <a:buChar char="n"/>
              <a:defRPr sz="2000">
                <a:solidFill>
                  <a:schemeClr val="tx1"/>
                </a:solidFill>
                <a:latin typeface="Futura"/>
              </a:defRPr>
            </a:lvl5pPr>
            <a:lvl6pPr marL="25146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6pPr>
            <a:lvl7pPr marL="29718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7pPr>
            <a:lvl8pPr marL="34290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8pPr>
            <a:lvl9pPr marL="38862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9pPr>
          </a:lstStyle>
          <a:p>
            <a:pPr eaLnBrk="1" hangingPunct="1">
              <a:spcBef>
                <a:spcPct val="50000"/>
              </a:spcBef>
              <a:buClrTx/>
              <a:buSzTx/>
              <a:buFontTx/>
              <a:buNone/>
            </a:pPr>
            <a:r>
              <a:rPr lang="en-US" altLang="en-US" sz="1200">
                <a:latin typeface="Times New Roman" panose="02020603050405020304" pitchFamily="18" charset="0"/>
              </a:rPr>
              <a:t>AME AMEZ                                  CME         Nat. Bapt. Conv.</a:t>
            </a:r>
          </a:p>
        </p:txBody>
      </p:sp>
      <p:sp>
        <p:nvSpPr>
          <p:cNvPr id="66567" name="Text Box 7">
            <a:extLst>
              <a:ext uri="{FF2B5EF4-FFF2-40B4-BE49-F238E27FC236}">
                <a16:creationId xmlns:a16="http://schemas.microsoft.com/office/drawing/2014/main" id="{71584EC9-2385-4BDD-9950-0135B633EB43}"/>
              </a:ext>
            </a:extLst>
          </p:cNvPr>
          <p:cNvSpPr txBox="1">
            <a:spLocks noChangeArrowheads="1"/>
          </p:cNvSpPr>
          <p:nvPr/>
        </p:nvSpPr>
        <p:spPr bwMode="auto">
          <a:xfrm>
            <a:off x="4724400" y="26670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399"/>
              </a:buClr>
              <a:buSzPct val="75000"/>
              <a:buFont typeface="Monotype Sorts" pitchFamily="2" charset="2"/>
              <a:buChar char="n"/>
              <a:defRPr sz="3200">
                <a:solidFill>
                  <a:schemeClr val="tx1"/>
                </a:solidFill>
                <a:latin typeface="Futura"/>
              </a:defRPr>
            </a:lvl1pPr>
            <a:lvl2pPr marL="742950" indent="-285750">
              <a:spcBef>
                <a:spcPct val="20000"/>
              </a:spcBef>
              <a:buClr>
                <a:srgbClr val="003399"/>
              </a:buClr>
              <a:buSzPct val="65000"/>
              <a:buFont typeface="Monotype Sorts" pitchFamily="2" charset="2"/>
              <a:buChar char="n"/>
              <a:defRPr sz="2800">
                <a:solidFill>
                  <a:schemeClr val="tx1"/>
                </a:solidFill>
                <a:latin typeface="Futura"/>
              </a:defRPr>
            </a:lvl2pPr>
            <a:lvl3pPr marL="1143000" indent="-228600">
              <a:spcBef>
                <a:spcPct val="20000"/>
              </a:spcBef>
              <a:buClr>
                <a:srgbClr val="003399"/>
              </a:buClr>
              <a:buSzPct val="60000"/>
              <a:buFont typeface="Monotype Sorts" pitchFamily="2" charset="2"/>
              <a:buChar char="n"/>
              <a:defRPr sz="2400">
                <a:solidFill>
                  <a:schemeClr val="tx1"/>
                </a:solidFill>
                <a:latin typeface="Futura"/>
              </a:defRPr>
            </a:lvl3pPr>
            <a:lvl4pPr marL="1600200" indent="-228600">
              <a:spcBef>
                <a:spcPct val="20000"/>
              </a:spcBef>
              <a:buClr>
                <a:srgbClr val="003399"/>
              </a:buClr>
              <a:buSzPct val="55000"/>
              <a:buFont typeface="Monotype Sorts" pitchFamily="2" charset="2"/>
              <a:buChar char="n"/>
              <a:defRPr sz="2000">
                <a:solidFill>
                  <a:schemeClr val="tx1"/>
                </a:solidFill>
                <a:latin typeface="Futura"/>
              </a:defRPr>
            </a:lvl4pPr>
            <a:lvl5pPr marL="2057400" indent="-228600">
              <a:spcBef>
                <a:spcPct val="20000"/>
              </a:spcBef>
              <a:buClr>
                <a:srgbClr val="003399"/>
              </a:buClr>
              <a:buSzPct val="50000"/>
              <a:buFont typeface="Monotype Sorts" pitchFamily="2" charset="2"/>
              <a:buChar char="n"/>
              <a:defRPr sz="2000">
                <a:solidFill>
                  <a:schemeClr val="tx1"/>
                </a:solidFill>
                <a:latin typeface="Futura"/>
              </a:defRPr>
            </a:lvl5pPr>
            <a:lvl6pPr marL="25146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6pPr>
            <a:lvl7pPr marL="29718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7pPr>
            <a:lvl8pPr marL="34290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8pPr>
            <a:lvl9pPr marL="38862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9pPr>
          </a:lstStyle>
          <a:p>
            <a:pPr eaLnBrk="1" hangingPunct="1">
              <a:spcBef>
                <a:spcPct val="50000"/>
              </a:spcBef>
              <a:buClrTx/>
              <a:buSzTx/>
              <a:buFontTx/>
              <a:buNone/>
            </a:pPr>
            <a:r>
              <a:rPr lang="en-US" altLang="en-US" sz="1200">
                <a:latin typeface="Times New Roman" panose="02020603050405020304" pitchFamily="18" charset="0"/>
              </a:rPr>
              <a:t>Reconstruction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0FB2632-DBBA-4DB5-A032-BD4887FA5935}"/>
              </a:ext>
            </a:extLst>
          </p:cNvPr>
          <p:cNvSpPr>
            <a:spLocks noGrp="1" noChangeArrowheads="1"/>
          </p:cNvSpPr>
          <p:nvPr>
            <p:ph type="title"/>
          </p:nvPr>
        </p:nvSpPr>
        <p:spPr/>
        <p:txBody>
          <a:bodyPr/>
          <a:lstStyle/>
          <a:p>
            <a:endParaRPr lang="en-US" altLang="en-US" dirty="0"/>
          </a:p>
        </p:txBody>
      </p:sp>
      <p:sp>
        <p:nvSpPr>
          <p:cNvPr id="201731" name="Rectangle 3">
            <a:extLst>
              <a:ext uri="{FF2B5EF4-FFF2-40B4-BE49-F238E27FC236}">
                <a16:creationId xmlns:a16="http://schemas.microsoft.com/office/drawing/2014/main" id="{E1DBA31C-78E0-41EE-8F92-5E6EBC94C0E7}"/>
              </a:ext>
            </a:extLst>
          </p:cNvPr>
          <p:cNvSpPr>
            <a:spLocks noGrp="1" noChangeArrowheads="1"/>
          </p:cNvSpPr>
          <p:nvPr>
            <p:ph type="body" idx="1"/>
          </p:nvPr>
        </p:nvSpPr>
        <p:spPr/>
        <p:txBody>
          <a:bodyPr/>
          <a:lstStyle/>
          <a:p>
            <a:pPr>
              <a:defRPr/>
            </a:pPr>
            <a:endParaRPr lang="en-US"/>
          </a:p>
        </p:txBody>
      </p:sp>
      <p:pic>
        <p:nvPicPr>
          <p:cNvPr id="68612" name="Picture 4" descr="Copy of Miss Periods AFAM">
            <a:extLst>
              <a:ext uri="{FF2B5EF4-FFF2-40B4-BE49-F238E27FC236}">
                <a16:creationId xmlns:a16="http://schemas.microsoft.com/office/drawing/2014/main" id="{69280CA1-A38C-43E0-9865-519D193D7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38"/>
          <a:stretch>
            <a:fillRect/>
          </a:stretch>
        </p:blipFill>
        <p:spPr bwMode="auto">
          <a:xfrm>
            <a:off x="1481138" y="0"/>
            <a:ext cx="918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6">
            <a:extLst>
              <a:ext uri="{FF2B5EF4-FFF2-40B4-BE49-F238E27FC236}">
                <a16:creationId xmlns:a16="http://schemas.microsoft.com/office/drawing/2014/main" id="{29BE2A42-543B-4FE4-8AA7-533CD6554081}"/>
              </a:ext>
            </a:extLst>
          </p:cNvPr>
          <p:cNvSpPr txBox="1">
            <a:spLocks noChangeArrowheads="1"/>
          </p:cNvSpPr>
          <p:nvPr/>
        </p:nvSpPr>
        <p:spPr bwMode="auto">
          <a:xfrm>
            <a:off x="1524000" y="6035676"/>
            <a:ext cx="7467600" cy="830997"/>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a:spcBef>
                <a:spcPct val="20000"/>
              </a:spcBef>
              <a:buClr>
                <a:srgbClr val="003399"/>
              </a:buClr>
              <a:buSzPct val="75000"/>
              <a:buFont typeface="Monotype Sorts" pitchFamily="2" charset="2"/>
              <a:buChar char="n"/>
              <a:defRPr sz="3200">
                <a:solidFill>
                  <a:schemeClr val="tx1"/>
                </a:solidFill>
                <a:latin typeface="Futura"/>
              </a:defRPr>
            </a:lvl1pPr>
            <a:lvl2pPr marL="742950" indent="-285750">
              <a:spcBef>
                <a:spcPct val="20000"/>
              </a:spcBef>
              <a:buClr>
                <a:srgbClr val="003399"/>
              </a:buClr>
              <a:buSzPct val="65000"/>
              <a:buFont typeface="Monotype Sorts" pitchFamily="2" charset="2"/>
              <a:buChar char="n"/>
              <a:defRPr sz="2800">
                <a:solidFill>
                  <a:schemeClr val="tx1"/>
                </a:solidFill>
                <a:latin typeface="Futura"/>
              </a:defRPr>
            </a:lvl2pPr>
            <a:lvl3pPr marL="1143000" indent="-228600">
              <a:spcBef>
                <a:spcPct val="20000"/>
              </a:spcBef>
              <a:buClr>
                <a:srgbClr val="003399"/>
              </a:buClr>
              <a:buSzPct val="60000"/>
              <a:buFont typeface="Monotype Sorts" pitchFamily="2" charset="2"/>
              <a:buChar char="n"/>
              <a:defRPr sz="2400">
                <a:solidFill>
                  <a:schemeClr val="tx1"/>
                </a:solidFill>
                <a:latin typeface="Futura"/>
              </a:defRPr>
            </a:lvl3pPr>
            <a:lvl4pPr marL="1600200" indent="-228600">
              <a:spcBef>
                <a:spcPct val="20000"/>
              </a:spcBef>
              <a:buClr>
                <a:srgbClr val="003399"/>
              </a:buClr>
              <a:buSzPct val="55000"/>
              <a:buFont typeface="Monotype Sorts" pitchFamily="2" charset="2"/>
              <a:buChar char="n"/>
              <a:defRPr sz="2000">
                <a:solidFill>
                  <a:schemeClr val="tx1"/>
                </a:solidFill>
                <a:latin typeface="Futura"/>
              </a:defRPr>
            </a:lvl4pPr>
            <a:lvl5pPr marL="2057400" indent="-228600">
              <a:spcBef>
                <a:spcPct val="20000"/>
              </a:spcBef>
              <a:buClr>
                <a:srgbClr val="003399"/>
              </a:buClr>
              <a:buSzPct val="50000"/>
              <a:buFont typeface="Monotype Sorts" pitchFamily="2" charset="2"/>
              <a:buChar char="n"/>
              <a:defRPr sz="2000">
                <a:solidFill>
                  <a:schemeClr val="tx1"/>
                </a:solidFill>
                <a:latin typeface="Futura"/>
              </a:defRPr>
            </a:lvl5pPr>
            <a:lvl6pPr marL="25146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6pPr>
            <a:lvl7pPr marL="29718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7pPr>
            <a:lvl8pPr marL="34290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8pPr>
            <a:lvl9pPr marL="3886200" indent="-228600" eaLnBrk="0" fontAlgn="base" hangingPunct="0">
              <a:spcBef>
                <a:spcPct val="20000"/>
              </a:spcBef>
              <a:spcAft>
                <a:spcPct val="0"/>
              </a:spcAft>
              <a:buClr>
                <a:srgbClr val="003399"/>
              </a:buClr>
              <a:buSzPct val="50000"/>
              <a:buFont typeface="Monotype Sorts" pitchFamily="2" charset="2"/>
              <a:buChar char="n"/>
              <a:defRPr sz="2000">
                <a:solidFill>
                  <a:schemeClr val="tx1"/>
                </a:solidFill>
                <a:latin typeface="Futura"/>
              </a:defRPr>
            </a:lvl9pPr>
          </a:lstStyle>
          <a:p>
            <a:pPr eaLnBrk="1" hangingPunct="1">
              <a:spcBef>
                <a:spcPct val="50000"/>
              </a:spcBef>
              <a:buClrTx/>
              <a:buSzTx/>
              <a:buFontTx/>
              <a:buNone/>
            </a:pPr>
            <a:r>
              <a:rPr lang="en-US" altLang="en-US" sz="1200" dirty="0">
                <a:latin typeface="Tahoma" panose="020B0604030504040204" pitchFamily="34" charset="0"/>
              </a:rPr>
              <a:t>Sources: Wilbur Harr, “The Negro as an American Protestant missionary in Africa,” 1945. Sylvia Jacobs, “African Missions and the African American Christian churches,” 1993; Marilyn Lewis, “Overcoming obstacles: The broad sweep of the African American and Missions,” 2001; Wm. Seraile, “Black American Missionaries,” 1972; U.S. Census Bureau, “Historical income tables—households, Table H-5, 1967-2000”</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035B0FBF-FA44-4088-8115-1C6B9D7519C6}"/>
              </a:ext>
            </a:extLst>
          </p:cNvPr>
          <p:cNvSpPr>
            <a:spLocks noGrp="1" noChangeArrowheads="1"/>
          </p:cNvSpPr>
          <p:nvPr>
            <p:ph type="title"/>
          </p:nvPr>
        </p:nvSpPr>
        <p:spPr>
          <a:xfrm>
            <a:off x="3429000" y="1905000"/>
            <a:ext cx="7239000" cy="2057400"/>
          </a:xfrm>
        </p:spPr>
        <p:txBody>
          <a:bodyPr/>
          <a:lstStyle/>
          <a:p>
            <a:pPr eaLnBrk="1" hangingPunct="1"/>
            <a:r>
              <a:rPr lang="en-US" altLang="en-US" dirty="0"/>
              <a:t>Theological hindrances to fielding African American missionaries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18CC7A7-7E69-4D44-8B41-8C683FEA93CB}"/>
              </a:ext>
            </a:extLst>
          </p:cNvPr>
          <p:cNvSpPr>
            <a:spLocks noGrp="1" noChangeArrowheads="1"/>
          </p:cNvSpPr>
          <p:nvPr>
            <p:ph type="title"/>
          </p:nvPr>
        </p:nvSpPr>
        <p:spPr/>
        <p:txBody>
          <a:bodyPr/>
          <a:lstStyle/>
          <a:p>
            <a:pPr eaLnBrk="1" hangingPunct="1"/>
            <a:r>
              <a:rPr lang="en-US" altLang="en-US"/>
              <a:t>Not Believing the Bible</a:t>
            </a:r>
          </a:p>
        </p:txBody>
      </p:sp>
      <p:sp>
        <p:nvSpPr>
          <p:cNvPr id="72707" name="Content Placeholder 2">
            <a:extLst>
              <a:ext uri="{FF2B5EF4-FFF2-40B4-BE49-F238E27FC236}">
                <a16:creationId xmlns:a16="http://schemas.microsoft.com/office/drawing/2014/main" id="{388BB3B5-769E-4C0F-B126-5498AE07CD12}"/>
              </a:ext>
            </a:extLst>
          </p:cNvPr>
          <p:cNvSpPr>
            <a:spLocks noGrp="1" noChangeArrowheads="1"/>
          </p:cNvSpPr>
          <p:nvPr>
            <p:ph idx="1"/>
          </p:nvPr>
        </p:nvSpPr>
        <p:spPr>
          <a:xfrm>
            <a:off x="3352800" y="1219200"/>
            <a:ext cx="7239000" cy="5486400"/>
          </a:xfrm>
        </p:spPr>
        <p:txBody>
          <a:bodyPr/>
          <a:lstStyle/>
          <a:p>
            <a:pPr eaLnBrk="1" hangingPunct="1"/>
            <a:r>
              <a:rPr lang="en-US" altLang="en-US" dirty="0"/>
              <a:t>According to a major 2007 Pew Forum survey, 59% in historically Black churches hold that “many religions can lead to eternal life.” Fifty-seven percent of evangelicals believe this.  This belief kills missionary motivation. Why go to others if their own religion serves as well? John 14:6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B5C2AEA-5EA4-4A90-83D4-902E2BE366EE}"/>
              </a:ext>
            </a:extLst>
          </p:cNvPr>
          <p:cNvSpPr>
            <a:spLocks noGrp="1" noChangeArrowheads="1"/>
          </p:cNvSpPr>
          <p:nvPr>
            <p:ph type="title"/>
          </p:nvPr>
        </p:nvSpPr>
        <p:spPr>
          <a:xfrm>
            <a:off x="2133600" y="228600"/>
            <a:ext cx="8305800" cy="1143000"/>
          </a:xfrm>
        </p:spPr>
        <p:txBody>
          <a:bodyPr/>
          <a:lstStyle/>
          <a:p>
            <a:pPr eaLnBrk="1" hangingPunct="1"/>
            <a:r>
              <a:rPr lang="en-US" altLang="en-US"/>
              <a:t>Are Those Who Don’t Hear Of Jesus </a:t>
            </a:r>
            <a:r>
              <a:rPr lang="en-US" altLang="en-US" u="sng"/>
              <a:t>Really</a:t>
            </a:r>
            <a:r>
              <a:rPr lang="en-US" altLang="en-US"/>
              <a:t> Lost ?</a:t>
            </a:r>
            <a:endParaRPr lang="en-US" altLang="en-US" u="sng">
              <a:solidFill>
                <a:srgbClr val="CC0000"/>
              </a:solidFill>
            </a:endParaRPr>
          </a:p>
        </p:txBody>
      </p:sp>
      <p:sp>
        <p:nvSpPr>
          <p:cNvPr id="74755" name="Rectangle 3">
            <a:extLst>
              <a:ext uri="{FF2B5EF4-FFF2-40B4-BE49-F238E27FC236}">
                <a16:creationId xmlns:a16="http://schemas.microsoft.com/office/drawing/2014/main" id="{B448D574-E125-4850-B077-2801F6FBD140}"/>
              </a:ext>
            </a:extLst>
          </p:cNvPr>
          <p:cNvSpPr>
            <a:spLocks noGrp="1" noChangeArrowheads="1"/>
          </p:cNvSpPr>
          <p:nvPr>
            <p:ph type="body" sz="half" idx="1"/>
          </p:nvPr>
        </p:nvSpPr>
        <p:spPr>
          <a:xfrm>
            <a:off x="990600" y="1600200"/>
            <a:ext cx="6400800" cy="5257800"/>
          </a:xfrm>
        </p:spPr>
        <p:txBody>
          <a:bodyPr/>
          <a:lstStyle/>
          <a:p>
            <a:pPr eaLnBrk="1" hangingPunct="1"/>
            <a:r>
              <a:rPr lang="en-US" altLang="en-US" sz="2800" dirty="0">
                <a:latin typeface="Gill Sans MT" panose="020B0502020104020203" pitchFamily="34" charset="0"/>
              </a:rPr>
              <a:t>Those who do reject Jesus will not have  eternal life in heaven (John 3:36; 12:48).  JESUS said that </a:t>
            </a:r>
            <a:r>
              <a:rPr lang="en-US" altLang="en-US" sz="2800" u="sng" dirty="0">
                <a:latin typeface="Gill Sans MT" panose="020B0502020104020203" pitchFamily="34" charset="0"/>
              </a:rPr>
              <a:t>none</a:t>
            </a:r>
            <a:r>
              <a:rPr lang="en-US" altLang="en-US" sz="2800" dirty="0">
                <a:latin typeface="Gill Sans MT" panose="020B0502020104020203" pitchFamily="34" charset="0"/>
              </a:rPr>
              <a:t> come to the Father </a:t>
            </a:r>
            <a:r>
              <a:rPr lang="en-US" altLang="en-US" sz="2800" u="sng" dirty="0">
                <a:latin typeface="Gill Sans MT" panose="020B0502020104020203" pitchFamily="34" charset="0"/>
              </a:rPr>
              <a:t>apart from</a:t>
            </a:r>
            <a:r>
              <a:rPr lang="en-US" altLang="en-US" sz="2800" dirty="0">
                <a:latin typeface="Gill Sans MT" panose="020B0502020104020203" pitchFamily="34" charset="0"/>
              </a:rPr>
              <a:t> Him (John 14:6).</a:t>
            </a:r>
          </a:p>
          <a:p>
            <a:pPr eaLnBrk="1" hangingPunct="1"/>
            <a:r>
              <a:rPr lang="en-US" altLang="en-US" sz="2800" dirty="0">
                <a:latin typeface="Gill Sans MT" panose="020B0502020104020203" pitchFamily="34" charset="0"/>
              </a:rPr>
              <a:t>Everyone sins, but sinners don’t normally seek God (Rom. 3:23, 11-12; John 6:44).  Pagans even </a:t>
            </a:r>
            <a:r>
              <a:rPr lang="en-US" altLang="en-US" sz="2800" u="sng" dirty="0">
                <a:latin typeface="Gill Sans MT" panose="020B0502020104020203" pitchFamily="34" charset="0"/>
              </a:rPr>
              <a:t>suppress</a:t>
            </a:r>
            <a:r>
              <a:rPr lang="en-US" altLang="en-US" sz="2800" dirty="0">
                <a:latin typeface="Gill Sans MT" panose="020B0502020104020203" pitchFamily="34" charset="0"/>
              </a:rPr>
              <a:t> the knowledge of God obvious to them in nature (Rom. 1:18-20).  They don’t accept the light </a:t>
            </a:r>
            <a:r>
              <a:rPr lang="en-US" altLang="en-US" sz="2800" u="sng" dirty="0">
                <a:latin typeface="Gill Sans MT" panose="020B0502020104020203" pitchFamily="34" charset="0"/>
              </a:rPr>
              <a:t>already given</a:t>
            </a:r>
            <a:r>
              <a:rPr lang="en-US" altLang="en-US" sz="2800" dirty="0">
                <a:latin typeface="Gill Sans MT" panose="020B0502020104020203" pitchFamily="34" charset="0"/>
              </a:rPr>
              <a:t>.</a:t>
            </a:r>
            <a:r>
              <a:rPr lang="en-US" altLang="en-US" sz="2800" dirty="0">
                <a:latin typeface="Tahoma" panose="020B0604030504040204" pitchFamily="34" charset="0"/>
              </a:rPr>
              <a:t>  </a:t>
            </a:r>
          </a:p>
        </p:txBody>
      </p:sp>
      <p:pic>
        <p:nvPicPr>
          <p:cNvPr id="2" name="Picture 1">
            <a:extLst>
              <a:ext uri="{FF2B5EF4-FFF2-40B4-BE49-F238E27FC236}">
                <a16:creationId xmlns:a16="http://schemas.microsoft.com/office/drawing/2014/main" id="{D3E11C61-F576-4BF3-B5A2-E531DB4C0411}"/>
              </a:ext>
            </a:extLst>
          </p:cNvPr>
          <p:cNvPicPr>
            <a:picLocks noChangeAspect="1"/>
          </p:cNvPicPr>
          <p:nvPr/>
        </p:nvPicPr>
        <p:blipFill>
          <a:blip r:embed="rId3"/>
          <a:stretch>
            <a:fillRect/>
          </a:stretch>
        </p:blipFill>
        <p:spPr>
          <a:xfrm>
            <a:off x="7244104" y="1752600"/>
            <a:ext cx="3423897" cy="2895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BDCF086-F773-4D60-9D20-251A53F7C4C7}"/>
              </a:ext>
            </a:extLst>
          </p:cNvPr>
          <p:cNvSpPr>
            <a:spLocks noGrp="1" noChangeArrowheads="1"/>
          </p:cNvSpPr>
          <p:nvPr>
            <p:ph type="title"/>
          </p:nvPr>
        </p:nvSpPr>
        <p:spPr>
          <a:xfrm>
            <a:off x="2133600" y="228600"/>
            <a:ext cx="8305800" cy="1143000"/>
          </a:xfrm>
        </p:spPr>
        <p:txBody>
          <a:bodyPr/>
          <a:lstStyle/>
          <a:p>
            <a:pPr eaLnBrk="1" hangingPunct="1"/>
            <a:r>
              <a:rPr lang="en-US" altLang="en-US"/>
              <a:t>Are Those Who Don’t Hear Of Jesus </a:t>
            </a:r>
            <a:r>
              <a:rPr lang="en-US" altLang="en-US" u="sng"/>
              <a:t>Really</a:t>
            </a:r>
            <a:r>
              <a:rPr lang="en-US" altLang="en-US"/>
              <a:t> Lost ? </a:t>
            </a:r>
            <a:endParaRPr lang="en-US" altLang="en-US" u="sng">
              <a:solidFill>
                <a:srgbClr val="CC0000"/>
              </a:solidFill>
            </a:endParaRPr>
          </a:p>
        </p:txBody>
      </p:sp>
      <p:sp>
        <p:nvSpPr>
          <p:cNvPr id="76803" name="Rectangle 3">
            <a:extLst>
              <a:ext uri="{FF2B5EF4-FFF2-40B4-BE49-F238E27FC236}">
                <a16:creationId xmlns:a16="http://schemas.microsoft.com/office/drawing/2014/main" id="{8F6ACDEE-21BC-43D6-B16D-38BC07B35146}"/>
              </a:ext>
            </a:extLst>
          </p:cNvPr>
          <p:cNvSpPr>
            <a:spLocks noGrp="1" noChangeArrowheads="1"/>
          </p:cNvSpPr>
          <p:nvPr>
            <p:ph type="body" sz="half" idx="1"/>
          </p:nvPr>
        </p:nvSpPr>
        <p:spPr>
          <a:xfrm>
            <a:off x="1143000" y="1828800"/>
            <a:ext cx="8839200" cy="4876800"/>
          </a:xfrm>
        </p:spPr>
        <p:txBody>
          <a:bodyPr/>
          <a:lstStyle/>
          <a:p>
            <a:pPr eaLnBrk="1" hangingPunct="1"/>
            <a:r>
              <a:rPr lang="en-US" altLang="en-US" sz="2800" dirty="0">
                <a:latin typeface="Gill Sans MT" panose="020B0502020104020203" pitchFamily="34" charset="0"/>
              </a:rPr>
              <a:t>Pagans also violate their </a:t>
            </a:r>
            <a:r>
              <a:rPr lang="en-US" altLang="en-US" sz="2800" u="sng" dirty="0">
                <a:latin typeface="Gill Sans MT" panose="020B0502020104020203" pitchFamily="34" charset="0"/>
              </a:rPr>
              <a:t>own</a:t>
            </a:r>
            <a:r>
              <a:rPr lang="en-US" altLang="en-US" sz="2800" b="1" dirty="0">
                <a:latin typeface="Gill Sans MT" panose="020B0502020104020203" pitchFamily="34" charset="0"/>
              </a:rPr>
              <a:t> </a:t>
            </a:r>
            <a:r>
              <a:rPr lang="en-US" altLang="en-US" sz="2800" dirty="0">
                <a:latin typeface="Gill Sans MT" panose="020B0502020104020203" pitchFamily="34" charset="0"/>
              </a:rPr>
              <a:t>moral standards– thus condemning </a:t>
            </a:r>
            <a:r>
              <a:rPr lang="en-US" altLang="en-US" sz="2800" u="sng" dirty="0">
                <a:latin typeface="Gill Sans MT" panose="020B0502020104020203" pitchFamily="34" charset="0"/>
              </a:rPr>
              <a:t>themselves</a:t>
            </a:r>
            <a:r>
              <a:rPr lang="en-US" altLang="en-US" sz="2800" dirty="0">
                <a:latin typeface="Gill Sans MT" panose="020B0502020104020203" pitchFamily="34" charset="0"/>
              </a:rPr>
              <a:t> (Rom. 2:14-16). </a:t>
            </a:r>
          </a:p>
          <a:p>
            <a:pPr eaLnBrk="1" hangingPunct="1"/>
            <a:r>
              <a:rPr lang="en-US" altLang="en-US" sz="2800" dirty="0">
                <a:latin typeface="Gill Sans MT" panose="020B0502020104020203" pitchFamily="34" charset="0"/>
              </a:rPr>
              <a:t>Everyone comes into this world condemned by Adam’s sin (Romans 5:18).  Each of us also sins individually and sin results in spiritual death (Romans 3:23; 6:23).  Forgiveness comes by repentance and faith in Christ (Acts 2:38; 10:43; Romans 10:9-10).  Forgiveness doesn’t come automatically by Christ’s death, or by baptism.</a:t>
            </a:r>
          </a:p>
          <a:p>
            <a:pPr lvl="1" eaLnBrk="1" hangingPunct="1">
              <a:buFont typeface="Wingdings" panose="05000000000000000000" pitchFamily="2" charset="2"/>
              <a:buChar char="§"/>
            </a:pPr>
            <a:r>
              <a:rPr lang="en-US" altLang="en-US" sz="2400" dirty="0">
                <a:latin typeface="Gill Sans MT" panose="020B0502020104020203" pitchFamily="34" charset="0"/>
              </a:rPr>
              <a:t>If even one of the parents is a Christian, his or her child is “holy” or set apart (1 Corinthians 7:14).</a:t>
            </a:r>
            <a:endParaRPr lang="en-US" altLang="en-US" dirty="0">
              <a:latin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a:extLst>
              <a:ext uri="{FF2B5EF4-FFF2-40B4-BE49-F238E27FC236}">
                <a16:creationId xmlns:a16="http://schemas.microsoft.com/office/drawing/2014/main" id="{BBAE4D7C-3F67-4787-8549-9083DEF95F14}"/>
              </a:ext>
            </a:extLst>
          </p:cNvPr>
          <p:cNvSpPr>
            <a:spLocks noGrp="1" noChangeArrowheads="1"/>
          </p:cNvSpPr>
          <p:nvPr>
            <p:ph type="title"/>
          </p:nvPr>
        </p:nvSpPr>
        <p:spPr/>
        <p:txBody>
          <a:bodyPr/>
          <a:lstStyle/>
          <a:p>
            <a:pPr eaLnBrk="1" hangingPunct="1"/>
            <a:r>
              <a:rPr lang="en-US" altLang="en-US"/>
              <a:t>Missionary, come home?</a:t>
            </a:r>
          </a:p>
        </p:txBody>
      </p:sp>
      <p:sp>
        <p:nvSpPr>
          <p:cNvPr id="78852" name="Rectangle 3">
            <a:extLst>
              <a:ext uri="{FF2B5EF4-FFF2-40B4-BE49-F238E27FC236}">
                <a16:creationId xmlns:a16="http://schemas.microsoft.com/office/drawing/2014/main" id="{AF8E743A-71FE-4528-A281-FFCF567728F5}"/>
              </a:ext>
            </a:extLst>
          </p:cNvPr>
          <p:cNvSpPr>
            <a:spLocks noGrp="1" noChangeArrowheads="1"/>
          </p:cNvSpPr>
          <p:nvPr>
            <p:ph type="body" sz="half" idx="4294967295"/>
          </p:nvPr>
        </p:nvSpPr>
        <p:spPr>
          <a:xfrm>
            <a:off x="1524000" y="1981200"/>
            <a:ext cx="4876800" cy="3048000"/>
          </a:xfrm>
        </p:spPr>
        <p:txBody>
          <a:bodyPr/>
          <a:lstStyle/>
          <a:p>
            <a:pPr eaLnBrk="1" hangingPunct="1">
              <a:buFontTx/>
              <a:buNone/>
            </a:pPr>
            <a:r>
              <a:rPr lang="en-US" altLang="en-US" sz="2800" b="1" dirty="0">
                <a:latin typeface="Gill Sans MT" panose="020B0502020104020203" pitchFamily="34" charset="0"/>
              </a:rPr>
              <a:t>   If all are saved who </a:t>
            </a:r>
            <a:r>
              <a:rPr lang="en-US" altLang="en-US" sz="2800" b="1" u="sng" dirty="0">
                <a:latin typeface="Gill Sans MT" panose="020B0502020104020203" pitchFamily="34" charset="0"/>
              </a:rPr>
              <a:t>don’t</a:t>
            </a:r>
            <a:r>
              <a:rPr lang="en-US" altLang="en-US" sz="2800" b="1" dirty="0">
                <a:latin typeface="Gill Sans MT" panose="020B0502020104020203" pitchFamily="34" charset="0"/>
              </a:rPr>
              <a:t> hear of Christ, the best strategy is to immediately withdraw </a:t>
            </a:r>
            <a:r>
              <a:rPr lang="en-US" altLang="en-US" sz="2800" b="1" u="sng" dirty="0">
                <a:latin typeface="Gill Sans MT" panose="020B0502020104020203" pitchFamily="34" charset="0"/>
              </a:rPr>
              <a:t>all</a:t>
            </a:r>
            <a:r>
              <a:rPr lang="en-US" altLang="en-US" sz="2800" b="1" dirty="0">
                <a:latin typeface="Gill Sans MT" panose="020B0502020104020203" pitchFamily="34" charset="0"/>
              </a:rPr>
              <a:t> missionaries, so that all will be saved. </a:t>
            </a:r>
          </a:p>
          <a:p>
            <a:pPr eaLnBrk="1" hangingPunct="1">
              <a:buFontTx/>
              <a:buNone/>
            </a:pPr>
            <a:r>
              <a:rPr lang="en-US" altLang="en-US" sz="2800" b="1" dirty="0">
                <a:latin typeface="Gill Sans MT" panose="020B0502020104020203" pitchFamily="34" charset="0"/>
              </a:rPr>
              <a:t>		D. James Kennedy</a:t>
            </a:r>
            <a:endParaRPr lang="en-US" altLang="en-US" sz="2800" dirty="0">
              <a:latin typeface="Gill Sans MT" panose="020B0502020104020203" pitchFamily="34" charset="0"/>
            </a:endParaRPr>
          </a:p>
        </p:txBody>
      </p:sp>
      <p:pic>
        <p:nvPicPr>
          <p:cNvPr id="4" name="Picture 3">
            <a:extLst>
              <a:ext uri="{FF2B5EF4-FFF2-40B4-BE49-F238E27FC236}">
                <a16:creationId xmlns:a16="http://schemas.microsoft.com/office/drawing/2014/main" id="{17E575AD-2D58-4445-88D3-B307195A47B3}"/>
              </a:ext>
            </a:extLst>
          </p:cNvPr>
          <p:cNvPicPr>
            <a:picLocks noChangeAspect="1"/>
          </p:cNvPicPr>
          <p:nvPr/>
        </p:nvPicPr>
        <p:blipFill>
          <a:blip r:embed="rId3"/>
          <a:stretch>
            <a:fillRect/>
          </a:stretch>
        </p:blipFill>
        <p:spPr>
          <a:xfrm>
            <a:off x="6400801" y="2327066"/>
            <a:ext cx="4263483" cy="45309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D59E2654-DB7D-40A6-82C2-4016890A2C38}"/>
              </a:ext>
            </a:extLst>
          </p:cNvPr>
          <p:cNvSpPr>
            <a:spLocks noGrp="1" noChangeArrowheads="1"/>
          </p:cNvSpPr>
          <p:nvPr>
            <p:ph type="title"/>
          </p:nvPr>
        </p:nvSpPr>
        <p:spPr>
          <a:xfrm>
            <a:off x="2286000" y="2667000"/>
            <a:ext cx="7467600" cy="2590800"/>
          </a:xfrm>
        </p:spPr>
        <p:txBody>
          <a:bodyPr/>
          <a:lstStyle/>
          <a:p>
            <a:pPr eaLnBrk="1" hangingPunct="1"/>
            <a:r>
              <a:rPr lang="en-US" altLang="en-US" dirty="0">
                <a:solidFill>
                  <a:srgbClr val="FF0000"/>
                </a:solidFill>
              </a:rPr>
              <a:t>Cultural hindrances to fielding African American missionaries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6D70640-DEA0-49AC-BDC1-12632250A692}"/>
              </a:ext>
            </a:extLst>
          </p:cNvPr>
          <p:cNvSpPr>
            <a:spLocks noGrp="1" noChangeArrowheads="1"/>
          </p:cNvSpPr>
          <p:nvPr>
            <p:ph type="ctrTitle"/>
          </p:nvPr>
        </p:nvSpPr>
        <p:spPr>
          <a:xfrm>
            <a:off x="4648200" y="3581400"/>
            <a:ext cx="6019800" cy="1295400"/>
          </a:xfrm>
        </p:spPr>
        <p:txBody>
          <a:bodyPr/>
          <a:lstStyle/>
          <a:p>
            <a:r>
              <a:rPr lang="en-US" altLang="en-US" dirty="0"/>
              <a:t>What is Christian Missions?</a:t>
            </a:r>
          </a:p>
        </p:txBody>
      </p:sp>
      <p:sp>
        <p:nvSpPr>
          <p:cNvPr id="3" name="Slide Number Placeholder 2">
            <a:extLst>
              <a:ext uri="{FF2B5EF4-FFF2-40B4-BE49-F238E27FC236}">
                <a16:creationId xmlns:a16="http://schemas.microsoft.com/office/drawing/2014/main" id="{9B93B6E9-09F8-4B27-A59A-215A56E34063}"/>
              </a:ext>
            </a:extLst>
          </p:cNvPr>
          <p:cNvSpPr>
            <a:spLocks noGrp="1"/>
          </p:cNvSpPr>
          <p:nvPr>
            <p:ph type="sldNum" sz="quarter" idx="12"/>
          </p:nvPr>
        </p:nvSpPr>
        <p:spPr/>
        <p:txBody>
          <a:bodyPr/>
          <a:lstStyle/>
          <a:p>
            <a:pPr>
              <a:defRPr/>
            </a:pPr>
            <a:fld id="{0093023C-2B49-4452-979F-8A531DDEC954}" type="slidenum">
              <a:rPr lang="en-US" altLang="en-US" smtClean="0"/>
              <a:pPr>
                <a:defRPr/>
              </a:pPr>
              <a:t>3</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A5F2-0C25-4250-9B70-01275E29970C}"/>
              </a:ext>
            </a:extLst>
          </p:cNvPr>
          <p:cNvSpPr>
            <a:spLocks noGrp="1"/>
          </p:cNvSpPr>
          <p:nvPr>
            <p:ph type="title"/>
          </p:nvPr>
        </p:nvSpPr>
        <p:spPr/>
        <p:txBody>
          <a:bodyPr/>
          <a:lstStyle/>
          <a:p>
            <a:r>
              <a:rPr lang="en-US" sz="3200" dirty="0"/>
              <a:t>Blacks have had to focus upon survival and security</a:t>
            </a:r>
          </a:p>
        </p:txBody>
      </p:sp>
      <p:sp>
        <p:nvSpPr>
          <p:cNvPr id="3" name="Content Placeholder 2">
            <a:extLst>
              <a:ext uri="{FF2B5EF4-FFF2-40B4-BE49-F238E27FC236}">
                <a16:creationId xmlns:a16="http://schemas.microsoft.com/office/drawing/2014/main" id="{0386E6E2-C0F0-4F6B-A88D-EE83F160803F}"/>
              </a:ext>
            </a:extLst>
          </p:cNvPr>
          <p:cNvSpPr>
            <a:spLocks noGrp="1"/>
          </p:cNvSpPr>
          <p:nvPr>
            <p:ph idx="1"/>
          </p:nvPr>
        </p:nvSpPr>
        <p:spPr>
          <a:xfrm>
            <a:off x="914400" y="1600200"/>
            <a:ext cx="10515600" cy="5181600"/>
          </a:xfrm>
        </p:spPr>
        <p:txBody>
          <a:bodyPr/>
          <a:lstStyle/>
          <a:p>
            <a:pPr eaLnBrk="1" hangingPunct="1">
              <a:spcBef>
                <a:spcPct val="50000"/>
              </a:spcBef>
            </a:pPr>
            <a:r>
              <a:rPr lang="en-US" altLang="en-US" sz="2400" dirty="0"/>
              <a:t>Very understandably, the first need of the African American church has been to care for their enslaved, then emancipated members. The Black church had to care for her flock during “Jim Crow” oppression, and since then.</a:t>
            </a:r>
          </a:p>
          <a:p>
            <a:pPr eaLnBrk="1" hangingPunct="1">
              <a:spcBef>
                <a:spcPct val="50000"/>
              </a:spcBef>
            </a:pPr>
            <a:r>
              <a:rPr lang="en-US" altLang="en-US" sz="2400" dirty="0"/>
              <a:t>With the severe breakdown of the Black family, and other devastating social and health problems, it has become almost second nature to assume that “We are the needy.” Why try to solve the problems of other people groups?</a:t>
            </a:r>
          </a:p>
          <a:p>
            <a:pPr eaLnBrk="1" hangingPunct="1">
              <a:spcBef>
                <a:spcPct val="50000"/>
              </a:spcBef>
            </a:pPr>
            <a:r>
              <a:rPr lang="en-US" altLang="en-US" sz="2400" dirty="0"/>
              <a:t>The problem with this thinking is that Christ has commanded His people to share their salvation with others around the globe.</a:t>
            </a:r>
            <a:endParaRPr lang="en-US" sz="2400" dirty="0"/>
          </a:p>
        </p:txBody>
      </p:sp>
    </p:spTree>
    <p:extLst>
      <p:ext uri="{BB962C8B-B14F-4D97-AF65-F5344CB8AC3E}">
        <p14:creationId xmlns:p14="http://schemas.microsoft.com/office/powerpoint/2010/main" val="2439970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4EB529A-5E20-4340-8105-C9CF71F85DEF}"/>
              </a:ext>
            </a:extLst>
          </p:cNvPr>
          <p:cNvSpPr>
            <a:spLocks noGrp="1" noChangeArrowheads="1"/>
          </p:cNvSpPr>
          <p:nvPr>
            <p:ph type="title"/>
          </p:nvPr>
        </p:nvSpPr>
        <p:spPr/>
        <p:txBody>
          <a:bodyPr/>
          <a:lstStyle/>
          <a:p>
            <a:r>
              <a:rPr lang="en-US" altLang="en-US" dirty="0"/>
              <a:t>Head/Heart Disconnect</a:t>
            </a:r>
          </a:p>
        </p:txBody>
      </p:sp>
      <p:sp>
        <p:nvSpPr>
          <p:cNvPr id="84995" name="Content Placeholder 2">
            <a:extLst>
              <a:ext uri="{FF2B5EF4-FFF2-40B4-BE49-F238E27FC236}">
                <a16:creationId xmlns:a16="http://schemas.microsoft.com/office/drawing/2014/main" id="{11E6E807-7FFE-4991-BD29-C0930540CE42}"/>
              </a:ext>
            </a:extLst>
          </p:cNvPr>
          <p:cNvSpPr>
            <a:spLocks noGrp="1" noChangeArrowheads="1"/>
          </p:cNvSpPr>
          <p:nvPr>
            <p:ph idx="1"/>
          </p:nvPr>
        </p:nvSpPr>
        <p:spPr>
          <a:xfrm>
            <a:off x="609600" y="1600200"/>
            <a:ext cx="10896600" cy="5181600"/>
          </a:xfrm>
        </p:spPr>
        <p:txBody>
          <a:bodyPr/>
          <a:lstStyle/>
          <a:p>
            <a:r>
              <a:rPr lang="en-US" altLang="en-US" sz="2400" dirty="0"/>
              <a:t>African Americans surpass other US ethnic groups in almost every measure of self-reported Christian spirituality—including church attendance, Bible reading, and prayer.</a:t>
            </a:r>
          </a:p>
          <a:p>
            <a:r>
              <a:rPr lang="en-US" altLang="en-US" sz="2400" dirty="0"/>
              <a:t>Pew Research asked if “people of faith have a religious duty to try to convert nonbelievers”, 51% of U.S.-born Blacks agree, 69% of Black Protestants who attend a Black church agree, while among all U.S. adults, only 34% agree (Pew, 2021: 67; survey size=8,660 Black adults). </a:t>
            </a:r>
            <a:endParaRPr lang="en-US" altLang="en-US" dirty="0"/>
          </a:p>
          <a:p>
            <a:r>
              <a:rPr lang="en-US" altLang="en-US" sz="2400" dirty="0"/>
              <a:t> A 2021 study by Barna.com, billed as “The most robust study of the Black Church in 20+ years….”, in its 160 pages, there is only one allusion to “missionaries”, and that is to women in the context of other local church work.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49BA17CA-2F8C-43E4-A8C4-F145C593EB31}"/>
              </a:ext>
            </a:extLst>
          </p:cNvPr>
          <p:cNvSpPr>
            <a:spLocks noGrp="1" noChangeArrowheads="1"/>
          </p:cNvSpPr>
          <p:nvPr>
            <p:ph type="title"/>
          </p:nvPr>
        </p:nvSpPr>
        <p:spPr/>
        <p:txBody>
          <a:bodyPr/>
          <a:lstStyle/>
          <a:p>
            <a:r>
              <a:rPr lang="en-US" altLang="en-US" dirty="0"/>
              <a:t>“Missionary…” Churches?</a:t>
            </a:r>
          </a:p>
        </p:txBody>
      </p:sp>
      <p:sp>
        <p:nvSpPr>
          <p:cNvPr id="86019" name="Content Placeholder 2">
            <a:extLst>
              <a:ext uri="{FF2B5EF4-FFF2-40B4-BE49-F238E27FC236}">
                <a16:creationId xmlns:a16="http://schemas.microsoft.com/office/drawing/2014/main" id="{E1D4190D-F5CA-4277-A466-2183C049C4BF}"/>
              </a:ext>
            </a:extLst>
          </p:cNvPr>
          <p:cNvSpPr>
            <a:spLocks noGrp="1" noChangeArrowheads="1"/>
          </p:cNvSpPr>
          <p:nvPr>
            <p:ph idx="1"/>
          </p:nvPr>
        </p:nvSpPr>
        <p:spPr>
          <a:xfrm>
            <a:off x="838200" y="1600200"/>
            <a:ext cx="9753600" cy="5181600"/>
          </a:xfrm>
        </p:spPr>
        <p:txBody>
          <a:bodyPr/>
          <a:lstStyle/>
          <a:p>
            <a:r>
              <a:rPr lang="en-US" altLang="en-US" sz="2400" dirty="0"/>
              <a:t>Global missions is essentially irrelevant and ignored in the vast majority of African American churches. </a:t>
            </a:r>
          </a:p>
          <a:p>
            <a:r>
              <a:rPr lang="en-US" altLang="en-US" sz="2400" dirty="0"/>
              <a:t>In the Barna study just mentioned, responding to the question, “What are the top issues Black churches should address?” among 20 issues identified, </a:t>
            </a:r>
            <a:r>
              <a:rPr lang="en-US" altLang="en-US" sz="2400" u="sng" dirty="0"/>
              <a:t>none</a:t>
            </a:r>
            <a:r>
              <a:rPr lang="en-US" altLang="en-US" sz="2400" dirty="0"/>
              <a:t> concerned cross-cultural or global missions (Barna Group, 2021: 82). The issues were identified by 950 Black US adults familiar with the Black church, and an additional 293 Black pastors whose churches were at least 50% Black.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8EDA-8F1E-4962-85FE-2BE8AD413997}"/>
              </a:ext>
            </a:extLst>
          </p:cNvPr>
          <p:cNvSpPr>
            <a:spLocks noGrp="1"/>
          </p:cNvSpPr>
          <p:nvPr>
            <p:ph type="title"/>
          </p:nvPr>
        </p:nvSpPr>
        <p:spPr/>
        <p:txBody>
          <a:bodyPr/>
          <a:lstStyle/>
          <a:p>
            <a:r>
              <a:rPr lang="en-US" dirty="0"/>
              <a:t>Do we care about the lost?</a:t>
            </a:r>
          </a:p>
        </p:txBody>
      </p:sp>
      <p:sp>
        <p:nvSpPr>
          <p:cNvPr id="3" name="Content Placeholder 2">
            <a:extLst>
              <a:ext uri="{FF2B5EF4-FFF2-40B4-BE49-F238E27FC236}">
                <a16:creationId xmlns:a16="http://schemas.microsoft.com/office/drawing/2014/main" id="{815D6DF5-B188-4DF0-8BE9-DB027F48BE07}"/>
              </a:ext>
            </a:extLst>
          </p:cNvPr>
          <p:cNvSpPr>
            <a:spLocks noGrp="1"/>
          </p:cNvSpPr>
          <p:nvPr>
            <p:ph idx="1"/>
          </p:nvPr>
        </p:nvSpPr>
        <p:spPr>
          <a:xfrm>
            <a:off x="533400" y="1600200"/>
            <a:ext cx="10820400" cy="5181600"/>
          </a:xfrm>
        </p:spPr>
        <p:txBody>
          <a:bodyPr/>
          <a:lstStyle/>
          <a:p>
            <a:pPr eaLnBrk="1" hangingPunct="1">
              <a:spcBef>
                <a:spcPct val="50000"/>
              </a:spcBef>
            </a:pPr>
            <a:r>
              <a:rPr lang="en-US" altLang="en-US" sz="2400" dirty="0"/>
              <a:t>The people of Judah were disobedient to God, but thought that as long as they focused upon the Temple, God would not destroy it or them. They said, “We are delivered!” (Jer. 7:10). They were wrong. They should have repented (7:3).</a:t>
            </a:r>
          </a:p>
          <a:p>
            <a:pPr eaLnBrk="1" hangingPunct="1">
              <a:spcBef>
                <a:spcPct val="50000"/>
              </a:spcBef>
            </a:pPr>
            <a:r>
              <a:rPr lang="en-US" altLang="en-US" sz="2400" dirty="0"/>
              <a:t> African American churches magnify the worship service and each week proclaim God’s deliverance. “Our God is able!” “He is a “Way-maker!”— “He’s an on-time God!”</a:t>
            </a:r>
          </a:p>
          <a:p>
            <a:pPr eaLnBrk="1" hangingPunct="1">
              <a:spcBef>
                <a:spcPct val="50000"/>
              </a:spcBef>
            </a:pPr>
            <a:r>
              <a:rPr lang="en-US" altLang="en-US" sz="2400" dirty="0"/>
              <a:t> Isn’t God also interested in making a way for those who haven’t yet heard of Christ? Are we interested only in a way being made for </a:t>
            </a:r>
            <a:r>
              <a:rPr lang="en-US" altLang="en-US" sz="2400" u="sng" dirty="0"/>
              <a:t>us</a:t>
            </a:r>
            <a:r>
              <a:rPr lang="en-US" altLang="en-US" sz="2400" dirty="0"/>
              <a:t>? Why can’t He use US to deliver others?</a:t>
            </a:r>
          </a:p>
          <a:p>
            <a:pPr eaLnBrk="1" hangingPunct="1">
              <a:spcBef>
                <a:spcPct val="50000"/>
              </a:spcBef>
            </a:pPr>
            <a:r>
              <a:rPr lang="en-US" altLang="en-US" sz="2400" dirty="0"/>
              <a:t>We want justice for ourselves. Is it just for us to have the Gospel,  and do nothing to enable others to hear the Gospel?</a:t>
            </a:r>
            <a:endParaRPr lang="en-US" sz="2400" dirty="0"/>
          </a:p>
        </p:txBody>
      </p:sp>
    </p:spTree>
    <p:extLst>
      <p:ext uri="{BB962C8B-B14F-4D97-AF65-F5344CB8AC3E}">
        <p14:creationId xmlns:p14="http://schemas.microsoft.com/office/powerpoint/2010/main" val="3425689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6957-012C-47F8-ADB0-8B7D863B2DC0}"/>
              </a:ext>
            </a:extLst>
          </p:cNvPr>
          <p:cNvSpPr>
            <a:spLocks noGrp="1"/>
          </p:cNvSpPr>
          <p:nvPr>
            <p:ph type="title"/>
          </p:nvPr>
        </p:nvSpPr>
        <p:spPr>
          <a:xfrm>
            <a:off x="2743200" y="304800"/>
            <a:ext cx="7772400" cy="990600"/>
          </a:xfrm>
        </p:spPr>
        <p:txBody>
          <a:bodyPr/>
          <a:lstStyle/>
          <a:p>
            <a:r>
              <a:rPr lang="en-US" dirty="0"/>
              <a:t>Do we CARE about the lost?</a:t>
            </a:r>
          </a:p>
        </p:txBody>
      </p:sp>
      <p:sp>
        <p:nvSpPr>
          <p:cNvPr id="3" name="Content Placeholder 2">
            <a:extLst>
              <a:ext uri="{FF2B5EF4-FFF2-40B4-BE49-F238E27FC236}">
                <a16:creationId xmlns:a16="http://schemas.microsoft.com/office/drawing/2014/main" id="{89C5D371-23EB-42F0-B872-72E0F3083916}"/>
              </a:ext>
            </a:extLst>
          </p:cNvPr>
          <p:cNvSpPr>
            <a:spLocks noGrp="1"/>
          </p:cNvSpPr>
          <p:nvPr>
            <p:ph idx="1"/>
          </p:nvPr>
        </p:nvSpPr>
        <p:spPr>
          <a:xfrm>
            <a:off x="609600" y="1600200"/>
            <a:ext cx="10972800" cy="5181600"/>
          </a:xfrm>
        </p:spPr>
        <p:txBody>
          <a:bodyPr/>
          <a:lstStyle/>
          <a:p>
            <a:pPr eaLnBrk="1" hangingPunct="1">
              <a:spcBef>
                <a:spcPct val="50000"/>
              </a:spcBef>
            </a:pPr>
            <a:r>
              <a:rPr lang="en-US" altLang="en-US" sz="2400" dirty="0"/>
              <a:t> Many are “doing church” while disobedient to the command to go with the gospel (Matt. 28:18-20). Some appear to think that if we have CHURCH, we can forget any consequences for keeping the Gospel among our own people.  “God woke us up this morning,” but do we ask about those He didn’t wake up? </a:t>
            </a:r>
          </a:p>
          <a:p>
            <a:pPr eaLnBrk="1" hangingPunct="1">
              <a:spcBef>
                <a:spcPct val="50000"/>
              </a:spcBef>
            </a:pPr>
            <a:r>
              <a:rPr lang="en-US" altLang="en-US" sz="2400" dirty="0"/>
              <a:t> God didn’t wake up about 40,000 this morning who were without Jesus Christ.  Does this disturb our worship or sleep?  Global missions are usually neglected in the pulpit,  and the fulltime missionary is an almost invisible church vocation.  </a:t>
            </a:r>
          </a:p>
          <a:p>
            <a:pPr eaLnBrk="1" hangingPunct="1">
              <a:spcBef>
                <a:spcPct val="50000"/>
              </a:spcBef>
            </a:pPr>
            <a:r>
              <a:rPr lang="en-US" altLang="en-US" sz="2400" dirty="0"/>
              <a:t> We must reform our actions. Having church doesn’t remove responsibility for the nations.  Religion is satisfied with </a:t>
            </a:r>
            <a:r>
              <a:rPr lang="en-US" altLang="en-US" sz="2400" u="sng" dirty="0"/>
              <a:t>security</a:t>
            </a:r>
            <a:r>
              <a:rPr lang="en-US" altLang="en-US" sz="2400" dirty="0"/>
              <a:t>, </a:t>
            </a:r>
            <a:r>
              <a:rPr lang="en-US" altLang="en-US" sz="2400" u="sng" dirty="0"/>
              <a:t>staying inside church walls</a:t>
            </a:r>
            <a:r>
              <a:rPr lang="en-US" altLang="en-US" sz="2400" dirty="0"/>
              <a:t>, and </a:t>
            </a:r>
            <a:r>
              <a:rPr lang="en-US" altLang="en-US" sz="2400" u="sng" dirty="0"/>
              <a:t>having church</a:t>
            </a:r>
            <a:r>
              <a:rPr lang="en-US" altLang="en-US" sz="2400" dirty="0"/>
              <a:t>.  God isn’t.</a:t>
            </a:r>
            <a:endParaRPr lang="en-US" sz="2400" dirty="0"/>
          </a:p>
        </p:txBody>
      </p:sp>
    </p:spTree>
    <p:extLst>
      <p:ext uri="{BB962C8B-B14F-4D97-AF65-F5344CB8AC3E}">
        <p14:creationId xmlns:p14="http://schemas.microsoft.com/office/powerpoint/2010/main" val="1548503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1362E45-0293-434A-8880-64995097BD26}"/>
              </a:ext>
            </a:extLst>
          </p:cNvPr>
          <p:cNvSpPr>
            <a:spLocks noGrp="1" noChangeArrowheads="1"/>
          </p:cNvSpPr>
          <p:nvPr>
            <p:ph type="title"/>
          </p:nvPr>
        </p:nvSpPr>
        <p:spPr>
          <a:xfrm>
            <a:off x="2667000" y="228600"/>
            <a:ext cx="7772400" cy="1295400"/>
          </a:xfrm>
        </p:spPr>
        <p:txBody>
          <a:bodyPr/>
          <a:lstStyle/>
          <a:p>
            <a:pPr eaLnBrk="1" hangingPunct="1"/>
            <a:r>
              <a:rPr lang="en-US" altLang="en-US" dirty="0">
                <a:latin typeface="Gill Sans MT" panose="020B0502020104020203" pitchFamily="34" charset="0"/>
              </a:rPr>
              <a:t>Is a high-energy choir more important than missions?</a:t>
            </a:r>
          </a:p>
        </p:txBody>
      </p:sp>
      <p:sp>
        <p:nvSpPr>
          <p:cNvPr id="91139" name="Rectangle 3">
            <a:extLst>
              <a:ext uri="{FF2B5EF4-FFF2-40B4-BE49-F238E27FC236}">
                <a16:creationId xmlns:a16="http://schemas.microsoft.com/office/drawing/2014/main" id="{78A37205-B29C-4BB8-9144-5B525443C604}"/>
              </a:ext>
            </a:extLst>
          </p:cNvPr>
          <p:cNvSpPr>
            <a:spLocks noGrp="1" noChangeArrowheads="1"/>
          </p:cNvSpPr>
          <p:nvPr>
            <p:ph type="body" sz="half" idx="1"/>
          </p:nvPr>
        </p:nvSpPr>
        <p:spPr>
          <a:xfrm>
            <a:off x="990600" y="1676400"/>
            <a:ext cx="5486400" cy="4876800"/>
          </a:xfrm>
        </p:spPr>
        <p:txBody>
          <a:bodyPr/>
          <a:lstStyle/>
          <a:p>
            <a:pPr eaLnBrk="1" hangingPunct="1"/>
            <a:r>
              <a:rPr lang="en-US" altLang="en-US" sz="2800" dirty="0">
                <a:latin typeface="Gill Sans MT" panose="020B0502020104020203" pitchFamily="34" charset="0"/>
              </a:rPr>
              <a:t>Which has higher priority in your church—the choir or global missions?</a:t>
            </a:r>
          </a:p>
          <a:p>
            <a:pPr eaLnBrk="1" hangingPunct="1"/>
            <a:r>
              <a:rPr lang="en-US" altLang="en-US" sz="2800" dirty="0">
                <a:latin typeface="Gill Sans MT" panose="020B0502020104020203" pitchFamily="34" charset="0"/>
              </a:rPr>
              <a:t>Whites sometimes think that if they </a:t>
            </a:r>
            <a:r>
              <a:rPr lang="en-US" altLang="en-US" sz="2800" i="1" dirty="0">
                <a:latin typeface="Gill Sans MT" panose="020B0502020104020203" pitchFamily="34" charset="0"/>
              </a:rPr>
              <a:t>say</a:t>
            </a:r>
            <a:r>
              <a:rPr lang="en-US" altLang="en-US" sz="2800" dirty="0">
                <a:latin typeface="Gill Sans MT" panose="020B0502020104020203" pitchFamily="34" charset="0"/>
              </a:rPr>
              <a:t> something needs to be done, they are off the hook.</a:t>
            </a:r>
          </a:p>
          <a:p>
            <a:pPr eaLnBrk="1" hangingPunct="1"/>
            <a:r>
              <a:rPr lang="en-US" altLang="en-US" sz="2800" dirty="0">
                <a:latin typeface="Gill Sans MT" panose="020B0502020104020203" pitchFamily="34" charset="0"/>
              </a:rPr>
              <a:t>If our Black choir </a:t>
            </a:r>
            <a:r>
              <a:rPr lang="en-US" altLang="en-US" sz="2800" i="1" dirty="0">
                <a:latin typeface="Gill Sans MT" panose="020B0502020104020203" pitchFamily="34" charset="0"/>
              </a:rPr>
              <a:t>sings</a:t>
            </a:r>
            <a:r>
              <a:rPr lang="en-US" altLang="en-US" sz="2800" dirty="0">
                <a:latin typeface="Gill Sans MT" panose="020B0502020104020203" pitchFamily="34" charset="0"/>
              </a:rPr>
              <a:t> “Send the Light!” is the church off the hook for sending that light? </a:t>
            </a:r>
          </a:p>
        </p:txBody>
      </p:sp>
      <p:pic>
        <p:nvPicPr>
          <p:cNvPr id="91140" name="Picture 4" descr="ofbj4bzm[1]">
            <a:extLst>
              <a:ext uri="{FF2B5EF4-FFF2-40B4-BE49-F238E27FC236}">
                <a16:creationId xmlns:a16="http://schemas.microsoft.com/office/drawing/2014/main" id="{FCE3E726-298E-4EC6-B925-322CA0BAEFF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1800" y="1905001"/>
            <a:ext cx="3848100" cy="3522663"/>
          </a:xfr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6FECA29-85A7-4BBD-86A8-4FE3C468B4E4}"/>
              </a:ext>
            </a:extLst>
          </p:cNvPr>
          <p:cNvSpPr>
            <a:spLocks noGrp="1" noChangeArrowheads="1"/>
          </p:cNvSpPr>
          <p:nvPr>
            <p:ph type="title"/>
          </p:nvPr>
        </p:nvSpPr>
        <p:spPr>
          <a:xfrm>
            <a:off x="2971800" y="228600"/>
            <a:ext cx="4876800" cy="1295400"/>
          </a:xfrm>
        </p:spPr>
        <p:txBody>
          <a:bodyPr/>
          <a:lstStyle/>
          <a:p>
            <a:pPr eaLnBrk="1" hangingPunct="1"/>
            <a:r>
              <a:rPr lang="en-US" altLang="en-US"/>
              <a:t>But what about </a:t>
            </a:r>
            <a:br>
              <a:rPr lang="en-US" altLang="en-US"/>
            </a:br>
            <a:r>
              <a:rPr lang="en-US" altLang="en-US" u="sng"/>
              <a:t>our</a:t>
            </a:r>
            <a:r>
              <a:rPr lang="en-US" altLang="en-US"/>
              <a:t> folk ?</a:t>
            </a:r>
          </a:p>
        </p:txBody>
      </p:sp>
      <p:sp>
        <p:nvSpPr>
          <p:cNvPr id="93187" name="Rectangle 3">
            <a:extLst>
              <a:ext uri="{FF2B5EF4-FFF2-40B4-BE49-F238E27FC236}">
                <a16:creationId xmlns:a16="http://schemas.microsoft.com/office/drawing/2014/main" id="{9E24A535-50F1-4424-938E-56F5A0C8CE98}"/>
              </a:ext>
            </a:extLst>
          </p:cNvPr>
          <p:cNvSpPr>
            <a:spLocks noGrp="1" noChangeArrowheads="1"/>
          </p:cNvSpPr>
          <p:nvPr>
            <p:ph idx="1"/>
          </p:nvPr>
        </p:nvSpPr>
        <p:spPr>
          <a:xfrm>
            <a:off x="914400" y="1905000"/>
            <a:ext cx="9448800" cy="4572000"/>
          </a:xfrm>
        </p:spPr>
        <p:txBody>
          <a:bodyPr/>
          <a:lstStyle/>
          <a:p>
            <a:pPr eaLnBrk="1" hangingPunct="1">
              <a:lnSpc>
                <a:spcPct val="80000"/>
              </a:lnSpc>
            </a:pPr>
            <a:r>
              <a:rPr lang="en-US" altLang="en-US" dirty="0">
                <a:latin typeface="Gill Sans MT" panose="020B0502020104020203" pitchFamily="34" charset="0"/>
              </a:rPr>
              <a:t>If you protest sending money and people</a:t>
            </a:r>
            <a:br>
              <a:rPr lang="en-US" altLang="en-US" dirty="0">
                <a:latin typeface="Gill Sans MT" panose="020B0502020104020203" pitchFamily="34" charset="0"/>
              </a:rPr>
            </a:br>
            <a:r>
              <a:rPr lang="en-US" altLang="en-US" dirty="0">
                <a:latin typeface="Gill Sans MT" panose="020B0502020104020203" pitchFamily="34" charset="0"/>
              </a:rPr>
              <a:t>overseas to evangelize and serve, because needs are great at home, do you </a:t>
            </a:r>
            <a:r>
              <a:rPr lang="en-US" altLang="en-US" i="1" dirty="0">
                <a:latin typeface="Gill Sans MT" panose="020B0502020104020203" pitchFamily="34" charset="0"/>
              </a:rPr>
              <a:t>actually</a:t>
            </a:r>
            <a:r>
              <a:rPr lang="en-US" altLang="en-US" dirty="0">
                <a:latin typeface="Gill Sans MT" panose="020B0502020104020203" pitchFamily="34" charset="0"/>
              </a:rPr>
              <a:t> evangelize and serve well in </a:t>
            </a:r>
            <a:r>
              <a:rPr lang="en-US" altLang="en-US" i="1" dirty="0">
                <a:latin typeface="Gill Sans MT" panose="020B0502020104020203" pitchFamily="34" charset="0"/>
              </a:rPr>
              <a:t>your</a:t>
            </a:r>
            <a:r>
              <a:rPr lang="en-US" altLang="en-US" dirty="0">
                <a:latin typeface="Gill Sans MT" panose="020B0502020104020203" pitchFamily="34" charset="0"/>
              </a:rPr>
              <a:t> neighborhoods?</a:t>
            </a:r>
          </a:p>
          <a:p>
            <a:pPr eaLnBrk="1" hangingPunct="1">
              <a:lnSpc>
                <a:spcPct val="80000"/>
              </a:lnSpc>
            </a:pPr>
            <a:r>
              <a:rPr lang="en-US" altLang="en-US" dirty="0">
                <a:latin typeface="Gill Sans MT" panose="020B0502020104020203" pitchFamily="34" charset="0"/>
              </a:rPr>
              <a:t>Can God provide for global missions through your church, and still provide for local needs?</a:t>
            </a:r>
          </a:p>
          <a:p>
            <a:pPr eaLnBrk="1" hangingPunct="1">
              <a:lnSpc>
                <a:spcPct val="80000"/>
              </a:lnSpc>
            </a:pPr>
            <a:r>
              <a:rPr lang="en-US" altLang="en-US" dirty="0">
                <a:latin typeface="Gill Sans MT" panose="020B0502020104020203" pitchFamily="34" charset="0"/>
              </a:rPr>
              <a:t>Is God more likely to bless a church that spreads the Good News of His Son globally, or a church that, in fact, keeps Jesus to herself?</a:t>
            </a:r>
          </a:p>
          <a:p>
            <a:pPr eaLnBrk="1" hangingPunct="1">
              <a:lnSpc>
                <a:spcPct val="80000"/>
              </a:lnSpc>
            </a:pPr>
            <a:r>
              <a:rPr lang="en-US" altLang="en-US" dirty="0">
                <a:latin typeface="Gill Sans MT" panose="020B0502020104020203" pitchFamily="34" charset="0"/>
              </a:rPr>
              <a:t>“The light that shines the farthest shines brightest at home.” Brian Johnson</a:t>
            </a:r>
            <a:endParaRPr lang="en-US" altLang="en-US" sz="2400" dirty="0">
              <a:latin typeface="Tahoma" panose="020B0604030504040204" pitchFamily="34" charset="0"/>
            </a:endParaRPr>
          </a:p>
        </p:txBody>
      </p:sp>
      <p:pic>
        <p:nvPicPr>
          <p:cNvPr id="2" name="Picture 1">
            <a:extLst>
              <a:ext uri="{FF2B5EF4-FFF2-40B4-BE49-F238E27FC236}">
                <a16:creationId xmlns:a16="http://schemas.microsoft.com/office/drawing/2014/main" id="{C459F313-F5FC-4140-969C-3FA832D1DF8C}"/>
              </a:ext>
            </a:extLst>
          </p:cNvPr>
          <p:cNvPicPr>
            <a:picLocks noChangeAspect="1"/>
          </p:cNvPicPr>
          <p:nvPr/>
        </p:nvPicPr>
        <p:blipFill>
          <a:blip r:embed="rId3"/>
          <a:stretch>
            <a:fillRect/>
          </a:stretch>
        </p:blipFill>
        <p:spPr>
          <a:xfrm>
            <a:off x="8150416" y="42334"/>
            <a:ext cx="2517584" cy="22436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308237B6-FC33-46B9-AF31-D75108231672}"/>
              </a:ext>
            </a:extLst>
          </p:cNvPr>
          <p:cNvSpPr>
            <a:spLocks noGrp="1" noChangeArrowheads="1"/>
          </p:cNvSpPr>
          <p:nvPr>
            <p:ph type="title"/>
          </p:nvPr>
        </p:nvSpPr>
        <p:spPr>
          <a:xfrm>
            <a:off x="2971800" y="228600"/>
            <a:ext cx="4876800" cy="1295400"/>
          </a:xfrm>
        </p:spPr>
        <p:txBody>
          <a:bodyPr/>
          <a:lstStyle/>
          <a:p>
            <a:pPr eaLnBrk="1" hangingPunct="1"/>
            <a:r>
              <a:rPr lang="en-US" altLang="en-US"/>
              <a:t>But what about </a:t>
            </a:r>
            <a:br>
              <a:rPr lang="en-US" altLang="en-US"/>
            </a:br>
            <a:r>
              <a:rPr lang="en-US" altLang="en-US" u="sng"/>
              <a:t>our</a:t>
            </a:r>
            <a:r>
              <a:rPr lang="en-US" altLang="en-US"/>
              <a:t> folk ?</a:t>
            </a:r>
          </a:p>
        </p:txBody>
      </p:sp>
      <p:sp>
        <p:nvSpPr>
          <p:cNvPr id="95235" name="Rectangle 3">
            <a:extLst>
              <a:ext uri="{FF2B5EF4-FFF2-40B4-BE49-F238E27FC236}">
                <a16:creationId xmlns:a16="http://schemas.microsoft.com/office/drawing/2014/main" id="{E78F50DD-5529-4F0F-99D2-C858A8699E14}"/>
              </a:ext>
            </a:extLst>
          </p:cNvPr>
          <p:cNvSpPr>
            <a:spLocks noGrp="1" noChangeArrowheads="1"/>
          </p:cNvSpPr>
          <p:nvPr>
            <p:ph idx="1"/>
          </p:nvPr>
        </p:nvSpPr>
        <p:spPr>
          <a:xfrm>
            <a:off x="762000" y="1905000"/>
            <a:ext cx="10668000" cy="4648200"/>
          </a:xfrm>
        </p:spPr>
        <p:txBody>
          <a:bodyPr/>
          <a:lstStyle/>
          <a:p>
            <a:pPr eaLnBrk="1" hangingPunct="1">
              <a:lnSpc>
                <a:spcPct val="80000"/>
              </a:lnSpc>
            </a:pPr>
            <a:r>
              <a:rPr lang="en-US" altLang="en-US" dirty="0">
                <a:latin typeface="Gill Sans MT" panose="020B0502020104020203" pitchFamily="34" charset="0"/>
              </a:rPr>
              <a:t>Unsaved people are born daily among </a:t>
            </a:r>
          </a:p>
          <a:p>
            <a:pPr eaLnBrk="1" hangingPunct="1">
              <a:lnSpc>
                <a:spcPct val="80000"/>
              </a:lnSpc>
              <a:buFontTx/>
              <a:buNone/>
            </a:pPr>
            <a:r>
              <a:rPr lang="en-US" altLang="en-US" dirty="0">
                <a:latin typeface="Gill Sans MT" panose="020B0502020104020203" pitchFamily="34" charset="0"/>
              </a:rPr>
              <a:t>	our own people, and yes, we have tremendous needs.  We should try to meet them.  </a:t>
            </a:r>
          </a:p>
          <a:p>
            <a:pPr eaLnBrk="1" hangingPunct="1">
              <a:lnSpc>
                <a:spcPct val="80000"/>
              </a:lnSpc>
            </a:pPr>
            <a:r>
              <a:rPr lang="en-US" altLang="en-US" dirty="0">
                <a:latin typeface="Gill Sans MT" panose="020B0502020104020203" pitchFamily="34" charset="0"/>
              </a:rPr>
              <a:t>But all the ethnic churches are to partner in such a way that </a:t>
            </a:r>
            <a:r>
              <a:rPr lang="en-US" altLang="en-US" b="1" dirty="0">
                <a:latin typeface="Gill Sans MT" panose="020B0502020104020203" pitchFamily="34" charset="0"/>
              </a:rPr>
              <a:t>every</a:t>
            </a:r>
            <a:r>
              <a:rPr lang="en-US" altLang="en-US" dirty="0">
                <a:latin typeface="Gill Sans MT" panose="020B0502020104020203" pitchFamily="34" charset="0"/>
              </a:rPr>
              <a:t> ethnic group is evangelized.  Our “Jerusalem” is another Christian’s “uttermost.”  The Lord of the Harvest will ensure that every people group will have the Gospel </a:t>
            </a:r>
            <a:r>
              <a:rPr lang="en-US" altLang="en-US" u="sng" dirty="0">
                <a:latin typeface="Gill Sans MT" panose="020B0502020104020203" pitchFamily="34" charset="0"/>
              </a:rPr>
              <a:t>if we obey</a:t>
            </a:r>
            <a:r>
              <a:rPr lang="en-US" altLang="en-US" dirty="0">
                <a:latin typeface="Gill Sans MT" panose="020B0502020104020203" pitchFamily="34" charset="0"/>
              </a:rPr>
              <a:t>.</a:t>
            </a:r>
          </a:p>
          <a:p>
            <a:pPr eaLnBrk="1" hangingPunct="1">
              <a:lnSpc>
                <a:spcPct val="80000"/>
              </a:lnSpc>
            </a:pPr>
            <a:r>
              <a:rPr lang="en-US" altLang="en-US" dirty="0">
                <a:latin typeface="Gill Sans MT" panose="020B0502020104020203" pitchFamily="34" charset="0"/>
              </a:rPr>
              <a:t>Short-term missionaries can assist national churches and these workers return to assist home church outreach.</a:t>
            </a:r>
            <a:endParaRPr lang="en-US" altLang="en-US" sz="2400" dirty="0">
              <a:latin typeface="Tahoma" panose="020B0604030504040204" pitchFamily="34" charset="0"/>
            </a:endParaRPr>
          </a:p>
        </p:txBody>
      </p:sp>
      <p:pic>
        <p:nvPicPr>
          <p:cNvPr id="3" name="Picture 2">
            <a:extLst>
              <a:ext uri="{FF2B5EF4-FFF2-40B4-BE49-F238E27FC236}">
                <a16:creationId xmlns:a16="http://schemas.microsoft.com/office/drawing/2014/main" id="{167FAEC7-0F1F-4653-B984-86EE79C85616}"/>
              </a:ext>
            </a:extLst>
          </p:cNvPr>
          <p:cNvPicPr>
            <a:picLocks noChangeAspect="1"/>
          </p:cNvPicPr>
          <p:nvPr/>
        </p:nvPicPr>
        <p:blipFill>
          <a:blip r:embed="rId3"/>
          <a:stretch>
            <a:fillRect/>
          </a:stretch>
        </p:blipFill>
        <p:spPr>
          <a:xfrm>
            <a:off x="8166720" y="26020"/>
            <a:ext cx="2478979" cy="2336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6CE991F-4479-4F99-8B57-9A8BBF5FE704}"/>
              </a:ext>
            </a:extLst>
          </p:cNvPr>
          <p:cNvSpPr>
            <a:spLocks noGrp="1" noChangeArrowheads="1"/>
          </p:cNvSpPr>
          <p:nvPr>
            <p:ph type="title"/>
          </p:nvPr>
        </p:nvSpPr>
        <p:spPr>
          <a:xfrm>
            <a:off x="2895600" y="228600"/>
            <a:ext cx="7772400" cy="1143000"/>
          </a:xfrm>
        </p:spPr>
        <p:txBody>
          <a:bodyPr/>
          <a:lstStyle/>
          <a:p>
            <a:pPr eaLnBrk="1" hangingPunct="1"/>
            <a:r>
              <a:rPr lang="en-US" altLang="en-US">
                <a:latin typeface="Gill Sans MT" panose="020B0502020104020203" pitchFamily="34" charset="0"/>
              </a:rPr>
              <a:t>Missions, Seriously ?</a:t>
            </a:r>
          </a:p>
        </p:txBody>
      </p:sp>
      <p:sp>
        <p:nvSpPr>
          <p:cNvPr id="97283" name="Rectangle 3">
            <a:extLst>
              <a:ext uri="{FF2B5EF4-FFF2-40B4-BE49-F238E27FC236}">
                <a16:creationId xmlns:a16="http://schemas.microsoft.com/office/drawing/2014/main" id="{084F331F-9EB7-4733-9DE7-3EC5ED0F327C}"/>
              </a:ext>
            </a:extLst>
          </p:cNvPr>
          <p:cNvSpPr>
            <a:spLocks noGrp="1" noChangeArrowheads="1"/>
          </p:cNvSpPr>
          <p:nvPr>
            <p:ph idx="1"/>
          </p:nvPr>
        </p:nvSpPr>
        <p:spPr>
          <a:xfrm>
            <a:off x="762000" y="1676400"/>
            <a:ext cx="10744200" cy="5181600"/>
          </a:xfrm>
        </p:spPr>
        <p:txBody>
          <a:bodyPr/>
          <a:lstStyle/>
          <a:p>
            <a:pPr eaLnBrk="1" hangingPunct="1">
              <a:lnSpc>
                <a:spcPct val="90000"/>
              </a:lnSpc>
            </a:pPr>
            <a:r>
              <a:rPr lang="en-US" altLang="en-US" dirty="0">
                <a:latin typeface="Gill Sans MT" panose="020B0502020104020203" pitchFamily="34" charset="0"/>
              </a:rPr>
              <a:t>A church of 25,000 planned a trip to Kenya in July 2003 to see their bishop “preach to the masses.”</a:t>
            </a:r>
          </a:p>
          <a:p>
            <a:pPr eaLnBrk="1" hangingPunct="1">
              <a:lnSpc>
                <a:spcPct val="90000"/>
              </a:lnSpc>
            </a:pPr>
            <a:r>
              <a:rPr lang="en-US" altLang="en-US" dirty="0">
                <a:latin typeface="Gill Sans MT" panose="020B0502020104020203" pitchFamily="34" charset="0"/>
              </a:rPr>
              <a:t>Members stayed in 5-star hotels, ate at gourmet restaurants, flew in hot-air balloons and went on safari. They could visit their supported missionaries, </a:t>
            </a:r>
            <a:r>
              <a:rPr lang="en-US" altLang="en-US" i="1" dirty="0">
                <a:latin typeface="Gill Sans MT" panose="020B0502020104020203" pitchFamily="34" charset="0"/>
              </a:rPr>
              <a:t>at extra charge</a:t>
            </a:r>
            <a:r>
              <a:rPr lang="en-US" altLang="en-US" dirty="0">
                <a:latin typeface="Gill Sans MT" panose="020B0502020104020203" pitchFamily="34" charset="0"/>
              </a:rPr>
              <a:t>. They would spend more in </a:t>
            </a:r>
            <a:r>
              <a:rPr lang="en-US" altLang="en-US" i="1" dirty="0">
                <a:latin typeface="Gill Sans MT" panose="020B0502020104020203" pitchFamily="34" charset="0"/>
              </a:rPr>
              <a:t>one night </a:t>
            </a:r>
            <a:r>
              <a:rPr lang="en-US" altLang="en-US" dirty="0">
                <a:latin typeface="Gill Sans MT" panose="020B0502020104020203" pitchFamily="34" charset="0"/>
              </a:rPr>
              <a:t>at one of the hotels than they would spend on one of their missionaries in </a:t>
            </a:r>
            <a:r>
              <a:rPr lang="en-US" altLang="en-US" i="1" dirty="0">
                <a:latin typeface="Gill Sans MT" panose="020B0502020104020203" pitchFamily="34" charset="0"/>
              </a:rPr>
              <a:t>four years</a:t>
            </a:r>
            <a:r>
              <a:rPr lang="en-US" altLang="en-US" dirty="0">
                <a:latin typeface="Gill Sans MT" panose="020B0502020104020203" pitchFamily="34" charset="0"/>
              </a:rPr>
              <a:t>. At the crusade they would attend workshops. They would go to consume and enjoy—instead of to serve—encouraged by their own church to do so.</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A395501D-F9DA-4DAB-8C33-E51AA3A64432}"/>
              </a:ext>
            </a:extLst>
          </p:cNvPr>
          <p:cNvSpPr>
            <a:spLocks noGrp="1" noChangeArrowheads="1"/>
          </p:cNvSpPr>
          <p:nvPr>
            <p:ph type="title"/>
          </p:nvPr>
        </p:nvSpPr>
        <p:spPr>
          <a:xfrm>
            <a:off x="3505200" y="257503"/>
            <a:ext cx="7848600" cy="1646238"/>
          </a:xfrm>
        </p:spPr>
        <p:txBody>
          <a:bodyPr/>
          <a:lstStyle/>
          <a:p>
            <a:r>
              <a:rPr lang="en-US" altLang="en-US" dirty="0"/>
              <a:t>Missions hindered by proliferating USA churches</a:t>
            </a:r>
          </a:p>
        </p:txBody>
      </p:sp>
      <p:sp>
        <p:nvSpPr>
          <p:cNvPr id="99331" name="Content Placeholder 2">
            <a:extLst>
              <a:ext uri="{FF2B5EF4-FFF2-40B4-BE49-F238E27FC236}">
                <a16:creationId xmlns:a16="http://schemas.microsoft.com/office/drawing/2014/main" id="{691535DF-6777-40D3-AFDB-C32FE533B2B3}"/>
              </a:ext>
            </a:extLst>
          </p:cNvPr>
          <p:cNvSpPr>
            <a:spLocks noGrp="1" noChangeArrowheads="1"/>
          </p:cNvSpPr>
          <p:nvPr>
            <p:ph idx="1"/>
          </p:nvPr>
        </p:nvSpPr>
        <p:spPr>
          <a:xfrm>
            <a:off x="1524000" y="1874838"/>
            <a:ext cx="10210800" cy="4983162"/>
          </a:xfrm>
        </p:spPr>
        <p:txBody>
          <a:bodyPr/>
          <a:lstStyle/>
          <a:p>
            <a:r>
              <a:rPr lang="en-US" altLang="en-US" dirty="0"/>
              <a:t>The missionary vocation is generally so obscured in the AFAM church that AFAM evangelists focus upon planting (stacking) churches in Black communities already over-saturated with churches.</a:t>
            </a:r>
          </a:p>
          <a:p>
            <a:pPr lvl="1"/>
            <a:r>
              <a:rPr lang="en-US" altLang="en-US" dirty="0"/>
              <a:t>Each requires a building, PA system, bus and support of the pastor, etc.</a:t>
            </a:r>
          </a:p>
          <a:p>
            <a:pPr lvl="1"/>
            <a:r>
              <a:rPr lang="en-US" altLang="en-US" dirty="0"/>
              <a:t>Some “new wine skins” are needed. But there are peoples that are no more than one tenth of 1% Christian. Why not plant a church there?</a:t>
            </a:r>
          </a:p>
        </p:txBody>
      </p:sp>
      <p:sp>
        <p:nvSpPr>
          <p:cNvPr id="3" name="Slide Number Placeholder 2">
            <a:extLst>
              <a:ext uri="{FF2B5EF4-FFF2-40B4-BE49-F238E27FC236}">
                <a16:creationId xmlns:a16="http://schemas.microsoft.com/office/drawing/2014/main" id="{74207130-50CD-4BA0-83F9-81ED2DC12FDC}"/>
              </a:ext>
            </a:extLst>
          </p:cNvPr>
          <p:cNvSpPr>
            <a:spLocks noGrp="1"/>
          </p:cNvSpPr>
          <p:nvPr>
            <p:ph type="sldNum" sz="quarter" idx="12"/>
          </p:nvPr>
        </p:nvSpPr>
        <p:spPr/>
        <p:txBody>
          <a:bodyPr/>
          <a:lstStyle/>
          <a:p>
            <a:pPr>
              <a:defRPr/>
            </a:pPr>
            <a:fld id="{55EBCE28-E67F-4589-BE2B-E71E92AA2B1D}" type="slidenum">
              <a:rPr lang="en-US" altLang="en-US" smtClean="0"/>
              <a:pPr>
                <a:defRPr/>
              </a:pPr>
              <a:t>39</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92E58FCB-6DA6-4BB6-A030-F5AFD6FA5B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C99ABB28-49EB-42D2-804E-7D0BDBB6B86C}" type="slidenum">
              <a:rPr lang="en-US" altLang="en-US" sz="1400">
                <a:solidFill>
                  <a:srgbClr val="000000"/>
                </a:solidFill>
              </a:rPr>
              <a:pPr>
                <a:spcBef>
                  <a:spcPct val="0"/>
                </a:spcBef>
                <a:buFontTx/>
                <a:buNone/>
              </a:pPr>
              <a:t>4</a:t>
            </a:fld>
            <a:endParaRPr lang="en-US" altLang="en-US" sz="1400">
              <a:solidFill>
                <a:srgbClr val="000000"/>
              </a:solidFill>
            </a:endParaRPr>
          </a:p>
        </p:txBody>
      </p:sp>
      <p:sp>
        <p:nvSpPr>
          <p:cNvPr id="33795" name="Rectangle 2">
            <a:extLst>
              <a:ext uri="{FF2B5EF4-FFF2-40B4-BE49-F238E27FC236}">
                <a16:creationId xmlns:a16="http://schemas.microsoft.com/office/drawing/2014/main" id="{635A2BAB-C05D-44DE-8539-84BF0399BC98}"/>
              </a:ext>
            </a:extLst>
          </p:cNvPr>
          <p:cNvSpPr>
            <a:spLocks noGrp="1" noChangeArrowheads="1"/>
          </p:cNvSpPr>
          <p:nvPr>
            <p:ph type="title"/>
          </p:nvPr>
        </p:nvSpPr>
        <p:spPr>
          <a:xfrm>
            <a:off x="2057400" y="228601"/>
            <a:ext cx="8305800" cy="746125"/>
          </a:xfrm>
        </p:spPr>
        <p:txBody>
          <a:bodyPr/>
          <a:lstStyle/>
          <a:p>
            <a:pPr eaLnBrk="1" hangingPunct="1"/>
            <a:r>
              <a:rPr lang="en-US" altLang="en-US" sz="4000"/>
              <a:t> A Basic Definition of Missions</a:t>
            </a:r>
          </a:p>
        </p:txBody>
      </p:sp>
      <p:sp>
        <p:nvSpPr>
          <p:cNvPr id="44036" name="Rectangle 3">
            <a:extLst>
              <a:ext uri="{FF2B5EF4-FFF2-40B4-BE49-F238E27FC236}">
                <a16:creationId xmlns:a16="http://schemas.microsoft.com/office/drawing/2014/main" id="{6E3DEBA9-9AC4-4636-A8E0-4BAB77E65B54}"/>
              </a:ext>
            </a:extLst>
          </p:cNvPr>
          <p:cNvSpPr>
            <a:spLocks noGrp="1" noChangeArrowheads="1"/>
          </p:cNvSpPr>
          <p:nvPr>
            <p:ph type="body" idx="1"/>
          </p:nvPr>
        </p:nvSpPr>
        <p:spPr>
          <a:xfrm>
            <a:off x="2743200" y="1600200"/>
            <a:ext cx="7924800" cy="4953000"/>
          </a:xfrm>
        </p:spPr>
        <p:txBody>
          <a:bodyPr/>
          <a:lstStyle/>
          <a:p>
            <a:pPr eaLnBrk="1" hangingPunct="1">
              <a:lnSpc>
                <a:spcPct val="80000"/>
              </a:lnSpc>
            </a:pPr>
            <a:r>
              <a:rPr lang="en-US" altLang="en-US" sz="2400" dirty="0"/>
              <a:t>Christian mission brings the message of </a:t>
            </a:r>
            <a:r>
              <a:rPr lang="en-US" altLang="en-US" sz="2400" u="sng" dirty="0"/>
              <a:t>salvation in Christ alone</a:t>
            </a:r>
            <a:r>
              <a:rPr lang="en-US" altLang="en-US" sz="2400" dirty="0"/>
              <a:t> to </a:t>
            </a:r>
            <a:r>
              <a:rPr lang="en-US" altLang="en-US" sz="2400" u="sng" dirty="0"/>
              <a:t>all</a:t>
            </a:r>
            <a:r>
              <a:rPr lang="en-US" altLang="en-US" sz="2400" dirty="0"/>
              <a:t> ethnic groups so that they have the clear opportunity to become new persons in Christ (2 Cor. 5:17). </a:t>
            </a:r>
          </a:p>
          <a:p>
            <a:pPr lvl="1" eaLnBrk="1" hangingPunct="1">
              <a:lnSpc>
                <a:spcPct val="80000"/>
              </a:lnSpc>
            </a:pPr>
            <a:r>
              <a:rPr lang="en-US" altLang="en-US" sz="2000" dirty="0"/>
              <a:t>Matthew 24:14  And this gospel of the </a:t>
            </a:r>
            <a:r>
              <a:rPr lang="en-US" altLang="en-US" sz="2000" u="sng" dirty="0"/>
              <a:t>kingdom will be preached in the whole world</a:t>
            </a:r>
            <a:r>
              <a:rPr lang="en-US" altLang="en-US" sz="2000" dirty="0"/>
              <a:t> as a testimony to all nations, and then the end will come. (The NIV is used, unless noted.)</a:t>
            </a:r>
          </a:p>
          <a:p>
            <a:pPr lvl="1" eaLnBrk="1" hangingPunct="1">
              <a:lnSpc>
                <a:spcPct val="80000"/>
              </a:lnSpc>
            </a:pPr>
            <a:r>
              <a:rPr lang="en-US" altLang="en-US" sz="2000" dirty="0"/>
              <a:t>Romans 15:20  It has always been my ambition to </a:t>
            </a:r>
            <a:r>
              <a:rPr lang="en-US" altLang="en-US" sz="2000" u="sng" dirty="0"/>
              <a:t>preach the gospel where Christ was not known</a:t>
            </a:r>
            <a:r>
              <a:rPr lang="en-US" altLang="en-US" sz="2000" dirty="0"/>
              <a:t>, so that I would not be building on someone else's foundation.</a:t>
            </a:r>
          </a:p>
          <a:p>
            <a:pPr lvl="1" eaLnBrk="1" hangingPunct="1">
              <a:lnSpc>
                <a:spcPct val="80000"/>
              </a:lnSpc>
            </a:pPr>
            <a:r>
              <a:rPr lang="en-US" altLang="en-US" sz="2000" dirty="0"/>
              <a:t>Luke 24:46 He told them, "This is what is written: The Christ will suffer and rise from the dead on the third day,  47 and repentance and forgiveness of sins will be </a:t>
            </a:r>
            <a:r>
              <a:rPr lang="en-US" altLang="en-US" sz="2000" u="sng" dirty="0"/>
              <a:t>preached in his name to all nations</a:t>
            </a:r>
            <a:r>
              <a:rPr lang="en-US" altLang="en-US" sz="2000" dirty="0"/>
              <a:t>, beginning at Jerusalem.</a:t>
            </a:r>
          </a:p>
          <a:p>
            <a:pPr eaLnBrk="1" hangingPunct="1">
              <a:lnSpc>
                <a:spcPct val="80000"/>
              </a:lnSpc>
            </a:pPr>
            <a:r>
              <a:rPr lang="en-US" altLang="en-US" sz="2400" dirty="0">
                <a:solidFill>
                  <a:srgbClr val="FF0000"/>
                </a:solidFill>
              </a:rPr>
              <a:t>Mission glorifies God by bringing new worshippers to Him “from every nation, tribe, people and language”—Rev. 7:9-10.</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4036">
                                            <p:txEl>
                                              <p:pRg st="1" end="1"/>
                                            </p:txEl>
                                          </p:spTgt>
                                        </p:tgtEl>
                                        <p:attrNameLst>
                                          <p:attrName>style.visibility</p:attrName>
                                        </p:attrNameLst>
                                      </p:cBhvr>
                                      <p:to>
                                        <p:strVal val="visible"/>
                                      </p:to>
                                    </p:set>
                                    <p:animEffect transition="in" filter="box(in)">
                                      <p:cBhvr>
                                        <p:cTn id="12" dur="500"/>
                                        <p:tgtEl>
                                          <p:spTgt spid="440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additive="base">
                                        <p:cTn id="17"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0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4036">
                                            <p:txEl>
                                              <p:pRg st="3" end="3"/>
                                            </p:txEl>
                                          </p:spTgt>
                                        </p:tgtEl>
                                        <p:attrNameLst>
                                          <p:attrName>style.visibility</p:attrName>
                                        </p:attrNameLst>
                                      </p:cBhvr>
                                      <p:to>
                                        <p:strVal val="visible"/>
                                      </p:to>
                                    </p:set>
                                    <p:anim calcmode="lin" valueType="num">
                                      <p:cBhvr additive="base">
                                        <p:cTn id="23" dur="5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0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44036">
                                            <p:txEl>
                                              <p:pRg st="4" end="4"/>
                                            </p:txEl>
                                          </p:spTgt>
                                        </p:tgtEl>
                                        <p:attrNameLst>
                                          <p:attrName>style.visibility</p:attrName>
                                        </p:attrNameLst>
                                      </p:cBhvr>
                                      <p:to>
                                        <p:strVal val="visible"/>
                                      </p:to>
                                    </p:set>
                                    <p:animEffect transition="in" filter="checkerboard(across)">
                                      <p:cBhvr>
                                        <p:cTn id="29"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F85E84A8-9EF7-47A6-A5C3-9C558CBFEAD9}"/>
              </a:ext>
            </a:extLst>
          </p:cNvPr>
          <p:cNvSpPr>
            <a:spLocks noGrp="1" noChangeArrowheads="1"/>
          </p:cNvSpPr>
          <p:nvPr>
            <p:ph type="title"/>
          </p:nvPr>
        </p:nvSpPr>
        <p:spPr>
          <a:xfrm>
            <a:off x="4343400" y="685800"/>
            <a:ext cx="6319838" cy="1905000"/>
          </a:xfrm>
        </p:spPr>
        <p:txBody>
          <a:bodyPr/>
          <a:lstStyle/>
          <a:p>
            <a:r>
              <a:rPr lang="en-US" altLang="en-US" dirty="0"/>
              <a:t>Missions is hindered by pastors without a global vision</a:t>
            </a:r>
          </a:p>
        </p:txBody>
      </p:sp>
      <p:sp>
        <p:nvSpPr>
          <p:cNvPr id="101379" name="Content Placeholder 2">
            <a:extLst>
              <a:ext uri="{FF2B5EF4-FFF2-40B4-BE49-F238E27FC236}">
                <a16:creationId xmlns:a16="http://schemas.microsoft.com/office/drawing/2014/main" id="{22D741DF-BF03-45BB-B733-692853458612}"/>
              </a:ext>
            </a:extLst>
          </p:cNvPr>
          <p:cNvSpPr>
            <a:spLocks noGrp="1" noChangeArrowheads="1"/>
          </p:cNvSpPr>
          <p:nvPr>
            <p:ph idx="1"/>
          </p:nvPr>
        </p:nvSpPr>
        <p:spPr>
          <a:xfrm>
            <a:off x="990600" y="2849563"/>
            <a:ext cx="10972800" cy="3810000"/>
          </a:xfrm>
        </p:spPr>
        <p:txBody>
          <a:bodyPr/>
          <a:lstStyle/>
          <a:p>
            <a:r>
              <a:rPr lang="en-US" altLang="en-US" dirty="0"/>
              <a:t>The missionary vocation is so obscured that those sensing a missionary call often end up simply assisting the pastor locally. The pastor may not know what to do with the associate, and only one is going to preach on Sunday.</a:t>
            </a:r>
          </a:p>
          <a:p>
            <a:pPr lvl="1"/>
            <a:r>
              <a:rPr lang="en-US" altLang="en-US" dirty="0"/>
              <a:t>Many missionaries end up sitting on the platform on Sunday mornings, instead of serving cross-culturally.</a:t>
            </a:r>
          </a:p>
        </p:txBody>
      </p:sp>
      <p:sp>
        <p:nvSpPr>
          <p:cNvPr id="3" name="Slide Number Placeholder 2">
            <a:extLst>
              <a:ext uri="{FF2B5EF4-FFF2-40B4-BE49-F238E27FC236}">
                <a16:creationId xmlns:a16="http://schemas.microsoft.com/office/drawing/2014/main" id="{8574268E-36D8-48D3-829D-F3F2CAECD3B0}"/>
              </a:ext>
            </a:extLst>
          </p:cNvPr>
          <p:cNvSpPr>
            <a:spLocks noGrp="1"/>
          </p:cNvSpPr>
          <p:nvPr>
            <p:ph type="sldNum" sz="quarter" idx="12"/>
          </p:nvPr>
        </p:nvSpPr>
        <p:spPr/>
        <p:txBody>
          <a:bodyPr/>
          <a:lstStyle/>
          <a:p>
            <a:pPr>
              <a:defRPr/>
            </a:pPr>
            <a:fld id="{55EBCE28-E67F-4589-BE2B-E71E92AA2B1D}" type="slidenum">
              <a:rPr lang="en-US" altLang="en-US" smtClean="0"/>
              <a:pPr>
                <a:defRPr/>
              </a:pPr>
              <a:t>40</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D29B34C-FAE9-4967-8F7F-1EAAA2D4659B}"/>
              </a:ext>
            </a:extLst>
          </p:cNvPr>
          <p:cNvSpPr>
            <a:spLocks noGrp="1" noRot="1" noChangeArrowheads="1"/>
          </p:cNvSpPr>
          <p:nvPr>
            <p:ph type="title"/>
          </p:nvPr>
        </p:nvSpPr>
        <p:spPr>
          <a:xfrm>
            <a:off x="3429000" y="381001"/>
            <a:ext cx="7200900" cy="1554163"/>
          </a:xfrm>
          <a:noFill/>
        </p:spPr>
        <p:txBody>
          <a:bodyPr vert="horz" wrap="square" lIns="92075" tIns="46038" rIns="92075" bIns="46038" numCol="1" anchor="b" anchorCtr="0" compatLnSpc="1">
            <a:prstTxWarp prst="textNoShape">
              <a:avLst/>
            </a:prstTxWarp>
          </a:bodyPr>
          <a:lstStyle/>
          <a:p>
            <a:r>
              <a:rPr lang="en-US" altLang="en-US" sz="3600" b="0">
                <a:solidFill>
                  <a:srgbClr val="FF0000"/>
                </a:solidFill>
              </a:rPr>
              <a:t>Poor Missions Education </a:t>
            </a:r>
            <a:br>
              <a:rPr lang="en-US" altLang="en-US" sz="3600" b="0">
                <a:solidFill>
                  <a:srgbClr val="FF0000"/>
                </a:solidFill>
              </a:rPr>
            </a:br>
            <a:r>
              <a:rPr lang="en-US" altLang="en-US" sz="2400" b="0">
                <a:solidFill>
                  <a:srgbClr val="FF0000"/>
                </a:solidFill>
              </a:rPr>
              <a:t>David Cornelius </a:t>
            </a:r>
            <a:br>
              <a:rPr lang="en-US" altLang="en-US" sz="3600" b="0">
                <a:solidFill>
                  <a:srgbClr val="FF0000"/>
                </a:solidFill>
              </a:rPr>
            </a:br>
            <a:r>
              <a:rPr lang="en-US" altLang="en-US" sz="2400" b="0">
                <a:solidFill>
                  <a:srgbClr val="FF0000"/>
                </a:solidFill>
              </a:rPr>
              <a:t>Southern Baptist International Mission Board</a:t>
            </a:r>
            <a:endParaRPr lang="en-US" altLang="en-US" sz="3600" b="0">
              <a:solidFill>
                <a:srgbClr val="FF0000"/>
              </a:solidFill>
            </a:endParaRPr>
          </a:p>
        </p:txBody>
      </p:sp>
      <p:sp>
        <p:nvSpPr>
          <p:cNvPr id="13315" name="Rectangle 3">
            <a:extLst>
              <a:ext uri="{FF2B5EF4-FFF2-40B4-BE49-F238E27FC236}">
                <a16:creationId xmlns:a16="http://schemas.microsoft.com/office/drawing/2014/main" id="{0D215C63-05EA-461C-9B84-0F8500E43980}"/>
              </a:ext>
            </a:extLst>
          </p:cNvPr>
          <p:cNvSpPr>
            <a:spLocks noGrp="1" noRot="1" noChangeArrowheads="1"/>
          </p:cNvSpPr>
          <p:nvPr>
            <p:ph sz="half" idx="1"/>
          </p:nvPr>
        </p:nvSpPr>
        <p:spPr>
          <a:xfrm>
            <a:off x="1828800" y="2286001"/>
            <a:ext cx="4343400" cy="4302125"/>
          </a:xfrm>
        </p:spPr>
        <p:txBody>
          <a:bodyPr vert="horz" wrap="square" lIns="92075" tIns="46038" rIns="92075" bIns="46038" numCol="1" anchor="t" anchorCtr="0" compatLnSpc="1">
            <a:prstTxWarp prst="textNoShape">
              <a:avLst/>
            </a:prstTxWarp>
          </a:bodyPr>
          <a:lstStyle/>
          <a:p>
            <a:pPr>
              <a:spcBef>
                <a:spcPct val="0"/>
              </a:spcBef>
              <a:spcAft>
                <a:spcPct val="50000"/>
              </a:spcAft>
            </a:pPr>
            <a:r>
              <a:rPr lang="en-US" altLang="en-US" i="1"/>
              <a:t>No Comprehensive Missions Education in Churches for All Ages</a:t>
            </a:r>
          </a:p>
          <a:p>
            <a:pPr>
              <a:spcBef>
                <a:spcPct val="0"/>
              </a:spcBef>
              <a:spcAft>
                <a:spcPct val="50000"/>
              </a:spcAft>
            </a:pPr>
            <a:r>
              <a:rPr lang="en-US" altLang="en-US" i="1"/>
              <a:t>Little Emphasis by Key Leaders</a:t>
            </a:r>
          </a:p>
          <a:p>
            <a:pPr>
              <a:spcBef>
                <a:spcPct val="0"/>
              </a:spcBef>
              <a:spcAft>
                <a:spcPct val="50000"/>
              </a:spcAft>
            </a:pPr>
            <a:r>
              <a:rPr lang="en-US" altLang="en-US" i="1"/>
              <a:t>Poor Understanding of “The Call”</a:t>
            </a:r>
          </a:p>
        </p:txBody>
      </p:sp>
      <p:sp>
        <p:nvSpPr>
          <p:cNvPr id="13316" name="Rectangle 4">
            <a:extLst>
              <a:ext uri="{FF2B5EF4-FFF2-40B4-BE49-F238E27FC236}">
                <a16:creationId xmlns:a16="http://schemas.microsoft.com/office/drawing/2014/main" id="{F3E88B8A-C24C-4263-8CEE-40B317A55E02}"/>
              </a:ext>
            </a:extLst>
          </p:cNvPr>
          <p:cNvSpPr>
            <a:spLocks noGrp="1" noRot="1" noChangeArrowheads="1"/>
          </p:cNvSpPr>
          <p:nvPr>
            <p:ph sz="half" idx="2"/>
          </p:nvPr>
        </p:nvSpPr>
        <p:spPr>
          <a:xfrm>
            <a:off x="6248400" y="2286000"/>
            <a:ext cx="4419600" cy="4343400"/>
          </a:xfrm>
        </p:spPr>
        <p:txBody>
          <a:bodyPr/>
          <a:lstStyle/>
          <a:p>
            <a:pPr>
              <a:spcBef>
                <a:spcPct val="0"/>
              </a:spcBef>
              <a:spcAft>
                <a:spcPct val="50000"/>
              </a:spcAft>
            </a:pPr>
            <a:r>
              <a:rPr lang="en-US" altLang="en-US" i="1"/>
              <a:t>Incomplete Interpretation of the Great Commission</a:t>
            </a:r>
          </a:p>
          <a:p>
            <a:pPr>
              <a:spcBef>
                <a:spcPct val="0"/>
              </a:spcBef>
              <a:spcAft>
                <a:spcPct val="50000"/>
              </a:spcAft>
            </a:pPr>
            <a:r>
              <a:rPr lang="en-US" altLang="en-US" i="1"/>
              <a:t>Few Relevant Models</a:t>
            </a:r>
          </a:p>
          <a:p>
            <a:pPr>
              <a:spcBef>
                <a:spcPct val="0"/>
              </a:spcBef>
              <a:spcAft>
                <a:spcPct val="50000"/>
              </a:spcAft>
            </a:pPr>
            <a:r>
              <a:rPr lang="en-US" altLang="en-US" i="1"/>
              <a:t>Failure to Relate </a:t>
            </a:r>
            <a:r>
              <a:rPr lang="en-US" altLang="en-US" i="1">
                <a:solidFill>
                  <a:srgbClr val="FF0000"/>
                </a:solidFill>
              </a:rPr>
              <a:t>Missions, Evangelism</a:t>
            </a:r>
            <a:r>
              <a:rPr lang="en-US" altLang="en-US" i="1"/>
              <a:t> and </a:t>
            </a:r>
            <a:r>
              <a:rPr lang="en-US" altLang="en-US" i="1">
                <a:solidFill>
                  <a:srgbClr val="FF0000"/>
                </a:solidFill>
              </a:rPr>
              <a:t>Church</a:t>
            </a:r>
            <a:r>
              <a:rPr lang="en-US" altLang="en-US" sz="2000">
                <a:solidFill>
                  <a:srgbClr val="FF0000"/>
                </a:solidFill>
              </a:rPr>
              <a:t> </a:t>
            </a:r>
            <a:r>
              <a:rPr lang="en-US" altLang="en-US" i="1">
                <a:solidFill>
                  <a:srgbClr val="FF0000"/>
                </a:solidFill>
              </a:rPr>
              <a:t>Growth</a:t>
            </a:r>
            <a:endParaRPr lang="en-US" altLang="en-US"/>
          </a:p>
        </p:txBody>
      </p:sp>
      <p:sp>
        <p:nvSpPr>
          <p:cNvPr id="3" name="Slide Number Placeholder 2">
            <a:extLst>
              <a:ext uri="{FF2B5EF4-FFF2-40B4-BE49-F238E27FC236}">
                <a16:creationId xmlns:a16="http://schemas.microsoft.com/office/drawing/2014/main" id="{F339DCA2-C1DA-43B2-8670-7BF9247DFB7A}"/>
              </a:ext>
            </a:extLst>
          </p:cNvPr>
          <p:cNvSpPr>
            <a:spLocks noGrp="1"/>
          </p:cNvSpPr>
          <p:nvPr>
            <p:ph type="sldNum" sz="quarter" idx="12"/>
          </p:nvPr>
        </p:nvSpPr>
        <p:spPr/>
        <p:txBody>
          <a:bodyPr/>
          <a:lstStyle/>
          <a:p>
            <a:pPr>
              <a:defRPr/>
            </a:pPr>
            <a:fld id="{E9AE515C-8A85-4391-B7F7-B67D2BC0279A}" type="slidenum">
              <a:rPr lang="en-US" altLang="en-US" smtClean="0"/>
              <a:pPr>
                <a:defRPr/>
              </a:pPr>
              <a:t>41</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additive="base">
                                        <p:cTn id="7" dur="3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33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13315">
                                            <p:txEl>
                                              <p:pRg st="0" end="0"/>
                                            </p:txEl>
                                          </p:spTgt>
                                        </p:tgtEl>
                                        <p:attrNameLst>
                                          <p:attrName>style.visibility</p:attrName>
                                        </p:attrNameLst>
                                      </p:cBhvr>
                                      <p:to>
                                        <p:strVal val="visible"/>
                                      </p:to>
                                    </p:set>
                                    <p:anim to="" calcmode="lin" valueType="num">
                                      <p:cBhvr>
                                        <p:cTn id="13" dur="1" fill="hold"/>
                                        <p:tgtEl>
                                          <p:spTgt spid="13315">
                                            <p:txEl>
                                              <p:pRg st="0" end="0"/>
                                            </p:txEl>
                                          </p:spTgt>
                                        </p:tgtEl>
                                        <p:attrNameLst>
                                          <p:attrName/>
                                        </p:attrNameLst>
                                      </p:cBhvr>
                                    </p:anim>
                                  </p:childTnLst>
                                  <p:subTnLst>
                                    <p:animClr clrSpc="rgb" dir="cw">
                                      <p:cBhvr override="childStyle">
                                        <p:cTn dur="1" fill="hold" display="0" masterRel="nextClick" afterEffect="1"/>
                                        <p:tgtEl>
                                          <p:spTgt spid="13315">
                                            <p:txEl>
                                              <p:pRg st="0" end="0"/>
                                            </p:txEl>
                                          </p:spTgt>
                                        </p:tgtEl>
                                        <p:attrNameLst>
                                          <p:attrName>ppt_c</p:attrName>
                                        </p:attrNameLst>
                                      </p:cBhvr>
                                      <p:to>
                                        <a:schemeClr val="folHlink"/>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13315">
                                            <p:txEl>
                                              <p:pRg st="1" end="1"/>
                                            </p:txEl>
                                          </p:spTgt>
                                        </p:tgtEl>
                                        <p:attrNameLst>
                                          <p:attrName>style.visibility</p:attrName>
                                        </p:attrNameLst>
                                      </p:cBhvr>
                                      <p:to>
                                        <p:strVal val="visible"/>
                                      </p:to>
                                    </p:set>
                                    <p:anim to="" calcmode="lin" valueType="num">
                                      <p:cBhvr>
                                        <p:cTn id="18" dur="1" fill="hold"/>
                                        <p:tgtEl>
                                          <p:spTgt spid="13315">
                                            <p:txEl>
                                              <p:pRg st="1" end="1"/>
                                            </p:txEl>
                                          </p:spTgt>
                                        </p:tgtEl>
                                        <p:attrNameLst>
                                          <p:attrName/>
                                        </p:attrNameLst>
                                      </p:cBhvr>
                                    </p:anim>
                                  </p:childTnLst>
                                  <p:subTnLst>
                                    <p:animClr clrSpc="rgb" dir="cw">
                                      <p:cBhvr override="childStyle">
                                        <p:cTn dur="1" fill="hold" display="0" masterRel="nextClick" afterEffect="1"/>
                                        <p:tgtEl>
                                          <p:spTgt spid="13315">
                                            <p:txEl>
                                              <p:pRg st="1" end="1"/>
                                            </p:txEl>
                                          </p:spTgt>
                                        </p:tgtEl>
                                        <p:attrNameLst>
                                          <p:attrName>ppt_c</p:attrName>
                                        </p:attrNameLst>
                                      </p:cBhvr>
                                      <p:to>
                                        <a:schemeClr val="fo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13315">
                                            <p:txEl>
                                              <p:pRg st="2" end="2"/>
                                            </p:txEl>
                                          </p:spTgt>
                                        </p:tgtEl>
                                        <p:attrNameLst>
                                          <p:attrName>style.visibility</p:attrName>
                                        </p:attrNameLst>
                                      </p:cBhvr>
                                      <p:to>
                                        <p:strVal val="visible"/>
                                      </p:to>
                                    </p:set>
                                    <p:anim to="" calcmode="lin" valueType="num">
                                      <p:cBhvr>
                                        <p:cTn id="23" dur="1" fill="hold"/>
                                        <p:tgtEl>
                                          <p:spTgt spid="13315">
                                            <p:txEl>
                                              <p:pRg st="2" end="2"/>
                                            </p:txEl>
                                          </p:spTgt>
                                        </p:tgtEl>
                                        <p:attrNameLst>
                                          <p:attrName/>
                                        </p:attrNameLst>
                                      </p:cBhvr>
                                    </p:anim>
                                  </p:childTnLst>
                                  <p:subTnLst>
                                    <p:animClr clrSpc="rgb" dir="cw">
                                      <p:cBhvr override="childStyle">
                                        <p:cTn dur="1" fill="hold" display="0" masterRel="nextClick" afterEffect="1"/>
                                        <p:tgtEl>
                                          <p:spTgt spid="13315">
                                            <p:txEl>
                                              <p:pRg st="2" end="2"/>
                                            </p:txEl>
                                          </p:spTgt>
                                        </p:tgtEl>
                                        <p:attrNameLst>
                                          <p:attrName>ppt_c</p:attrName>
                                        </p:attrNameLst>
                                      </p:cBhvr>
                                      <p:to>
                                        <a:schemeClr val="folHlink"/>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316">
                                            <p:txEl>
                                              <p:pRg st="0" end="0"/>
                                            </p:txEl>
                                          </p:spTgt>
                                        </p:tgtEl>
                                        <p:attrNameLst>
                                          <p:attrName>style.visibility</p:attrName>
                                        </p:attrNameLst>
                                      </p:cBhvr>
                                      <p:to>
                                        <p:strVal val="visible"/>
                                      </p:to>
                                    </p:set>
                                    <p:animEffect transition="in" filter="circle(in)">
                                      <p:cBhvr>
                                        <p:cTn id="28" dur="2000"/>
                                        <p:tgtEl>
                                          <p:spTgt spid="13316">
                                            <p:txEl>
                                              <p:pRg st="0" end="0"/>
                                            </p:txEl>
                                          </p:spTgt>
                                        </p:tgtEl>
                                      </p:cBhvr>
                                    </p:animEffect>
                                  </p:childTnLst>
                                  <p:subTnLst>
                                    <p:animClr clrSpc="rgb" dir="cw">
                                      <p:cBhvr override="childStyle">
                                        <p:cTn dur="1" fill="hold" display="0" masterRel="nextClick" afterEffect="1"/>
                                        <p:tgtEl>
                                          <p:spTgt spid="13316">
                                            <p:txEl>
                                              <p:pRg st="0" end="0"/>
                                            </p:txEl>
                                          </p:spTgt>
                                        </p:tgtEl>
                                        <p:attrNameLst>
                                          <p:attrName>ppt_c</p:attrName>
                                        </p:attrNameLst>
                                      </p:cBhvr>
                                      <p:to>
                                        <a:schemeClr val="folHlink"/>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3316">
                                            <p:txEl>
                                              <p:pRg st="1" end="1"/>
                                            </p:txEl>
                                          </p:spTgt>
                                        </p:tgtEl>
                                        <p:attrNameLst>
                                          <p:attrName>style.visibility</p:attrName>
                                        </p:attrNameLst>
                                      </p:cBhvr>
                                      <p:to>
                                        <p:strVal val="visible"/>
                                      </p:to>
                                    </p:set>
                                    <p:animEffect transition="in" filter="circle(in)">
                                      <p:cBhvr>
                                        <p:cTn id="33" dur="2000"/>
                                        <p:tgtEl>
                                          <p:spTgt spid="13316">
                                            <p:txEl>
                                              <p:pRg st="1" end="1"/>
                                            </p:txEl>
                                          </p:spTgt>
                                        </p:tgtEl>
                                      </p:cBhvr>
                                    </p:animEffect>
                                  </p:childTnLst>
                                  <p:subTnLst>
                                    <p:animClr clrSpc="rgb" dir="cw">
                                      <p:cBhvr override="childStyle">
                                        <p:cTn dur="1" fill="hold" display="0" masterRel="nextClick" afterEffect="1"/>
                                        <p:tgtEl>
                                          <p:spTgt spid="13316">
                                            <p:txEl>
                                              <p:pRg st="1" end="1"/>
                                            </p:txEl>
                                          </p:spTgt>
                                        </p:tgtEl>
                                        <p:attrNameLst>
                                          <p:attrName>ppt_c</p:attrName>
                                        </p:attrNameLst>
                                      </p:cBhvr>
                                      <p:to>
                                        <a:schemeClr val="folHlink"/>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316">
                                            <p:txEl>
                                              <p:pRg st="2" end="2"/>
                                            </p:txEl>
                                          </p:spTgt>
                                        </p:tgtEl>
                                        <p:attrNameLst>
                                          <p:attrName>style.visibility</p:attrName>
                                        </p:attrNameLst>
                                      </p:cBhvr>
                                      <p:to>
                                        <p:strVal val="visible"/>
                                      </p:to>
                                    </p:set>
                                    <p:animEffect transition="in" filter="circle(in)">
                                      <p:cBhvr>
                                        <p:cTn id="38" dur="2000"/>
                                        <p:tgtEl>
                                          <p:spTgt spid="13316">
                                            <p:txEl>
                                              <p:pRg st="2" end="2"/>
                                            </p:txEl>
                                          </p:spTgt>
                                        </p:tgtEl>
                                      </p:cBhvr>
                                    </p:animEffect>
                                  </p:childTnLst>
                                  <p:subTnLst>
                                    <p:animClr clrSpc="rgb" dir="cw">
                                      <p:cBhvr override="childStyle">
                                        <p:cTn dur="1" fill="hold" display="0" masterRel="nextClick" afterEffect="1"/>
                                        <p:tgtEl>
                                          <p:spTgt spid="13316">
                                            <p:txEl>
                                              <p:pRg st="2" end="2"/>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utoUpdateAnimBg="0"/>
      <p:bldP spid="13315" grpId="0" build="p" bldLvl="3" autoUpdateAnimBg="0"/>
      <p:bldP spid="1331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7E1B5930-04EE-425C-9E30-73457F1BE943}"/>
              </a:ext>
            </a:extLst>
          </p:cNvPr>
          <p:cNvSpPr>
            <a:spLocks noGrp="1" noChangeArrowheads="1"/>
          </p:cNvSpPr>
          <p:nvPr>
            <p:ph type="title"/>
          </p:nvPr>
        </p:nvSpPr>
        <p:spPr>
          <a:xfrm>
            <a:off x="3429000" y="1905000"/>
            <a:ext cx="7239000" cy="2057400"/>
          </a:xfrm>
        </p:spPr>
        <p:txBody>
          <a:bodyPr/>
          <a:lstStyle/>
          <a:p>
            <a:pPr eaLnBrk="1" hangingPunct="1"/>
            <a:r>
              <a:rPr lang="en-US" altLang="en-US" dirty="0"/>
              <a:t>Financial hindrances to fielding African American missionaries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5CA8D7F7-A705-4EE5-80E9-87800E8CB13F}"/>
              </a:ext>
            </a:extLst>
          </p:cNvPr>
          <p:cNvSpPr>
            <a:spLocks noGrp="1" noChangeArrowheads="1"/>
          </p:cNvSpPr>
          <p:nvPr>
            <p:ph type="title"/>
          </p:nvPr>
        </p:nvSpPr>
        <p:spPr>
          <a:xfrm>
            <a:off x="3200400" y="152400"/>
            <a:ext cx="7086600" cy="1143000"/>
          </a:xfrm>
        </p:spPr>
        <p:txBody>
          <a:bodyPr/>
          <a:lstStyle/>
          <a:p>
            <a:r>
              <a:rPr lang="en-US" altLang="en-US">
                <a:solidFill>
                  <a:srgbClr val="CC0000"/>
                </a:solidFill>
                <a:latin typeface="Gill Sans MT" panose="020B0502020104020203" pitchFamily="34" charset="0"/>
              </a:rPr>
              <a:t>African American Personal Finances</a:t>
            </a:r>
          </a:p>
        </p:txBody>
      </p:sp>
      <p:sp>
        <p:nvSpPr>
          <p:cNvPr id="160771" name="Rectangle 3">
            <a:extLst>
              <a:ext uri="{FF2B5EF4-FFF2-40B4-BE49-F238E27FC236}">
                <a16:creationId xmlns:a16="http://schemas.microsoft.com/office/drawing/2014/main" id="{FA344BAB-F65A-485F-8607-771E0E9F8EEB}"/>
              </a:ext>
            </a:extLst>
          </p:cNvPr>
          <p:cNvSpPr>
            <a:spLocks noGrp="1" noChangeArrowheads="1"/>
          </p:cNvSpPr>
          <p:nvPr>
            <p:ph idx="1"/>
          </p:nvPr>
        </p:nvSpPr>
        <p:spPr>
          <a:xfrm>
            <a:off x="2971800" y="1524000"/>
            <a:ext cx="8458200" cy="4876800"/>
          </a:xfrm>
        </p:spPr>
        <p:txBody>
          <a:bodyPr/>
          <a:lstStyle/>
          <a:p>
            <a:r>
              <a:rPr lang="en-US" altLang="en-US" dirty="0"/>
              <a:t>The total income of all US Blacks (“Black alone”) over 15 years of age in 2020 was approximately 1.2 </a:t>
            </a:r>
            <a:r>
              <a:rPr lang="en-US" altLang="en-US" u="sng" dirty="0"/>
              <a:t>trillion</a:t>
            </a:r>
            <a:r>
              <a:rPr lang="en-US" altLang="en-US" dirty="0"/>
              <a:t> dollars, and average income for the 29.4 million “with income” was $41,567 (US Census Bureau, 2020). </a:t>
            </a:r>
            <a:r>
              <a:rPr lang="en-US" altLang="en-US" dirty="0">
                <a:latin typeface="Gill Sans MT" panose="020B0502020104020203" pitchFamily="34" charset="0"/>
              </a:rPr>
              <a:t>This is the first or second generation with a great chance to have a “piece of the rock.”</a:t>
            </a:r>
          </a:p>
        </p:txBody>
      </p:sp>
      <p:sp>
        <p:nvSpPr>
          <p:cNvPr id="107524" name="Slide Number Placeholder 5">
            <a:extLst>
              <a:ext uri="{FF2B5EF4-FFF2-40B4-BE49-F238E27FC236}">
                <a16:creationId xmlns:a16="http://schemas.microsoft.com/office/drawing/2014/main" id="{F58FEE6D-7288-459A-BDA6-70D54900A958}"/>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4D597B-1880-4B77-9D98-0C71705061E8}" type="slidenum">
              <a:rPr lang="en-US" altLang="en-US" sz="140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160772" name="Rectangle 4">
            <a:extLst>
              <a:ext uri="{FF2B5EF4-FFF2-40B4-BE49-F238E27FC236}">
                <a16:creationId xmlns:a16="http://schemas.microsoft.com/office/drawing/2014/main" id="{465A2EB1-47E4-499E-AF51-415CBB1FD926}"/>
              </a:ext>
            </a:extLst>
          </p:cNvPr>
          <p:cNvSpPr>
            <a:spLocks noChangeArrowheads="1"/>
          </p:cNvSpPr>
          <p:nvPr/>
        </p:nvSpPr>
        <p:spPr bwMode="auto">
          <a:xfrm>
            <a:off x="5943600" y="5946776"/>
            <a:ext cx="2133600" cy="277813"/>
          </a:xfrm>
          <a:prstGeom prst="rect">
            <a:avLst/>
          </a:prstGeom>
          <a:noFill/>
          <a:ln w="9525">
            <a:noFill/>
            <a:miter lim="800000"/>
            <a:headEnd/>
            <a:tailEnd/>
          </a:ln>
          <a:effectLst/>
        </p:spPr>
        <p:txBody>
          <a:bodyPr>
            <a:spAutoFit/>
          </a:bodyPr>
          <a:lstStyle/>
          <a:p>
            <a:pPr eaLnBrk="1" hangingPunct="1">
              <a:spcBef>
                <a:spcPct val="20000"/>
              </a:spcBef>
              <a:defRPr/>
            </a:pPr>
            <a:r>
              <a:rPr lang="en-US" sz="1200" dirty="0">
                <a:solidFill>
                  <a:schemeClr val="bg1"/>
                </a:solidFill>
              </a:rPr>
              <a:t>US Census Bureau, 2020</a:t>
            </a:r>
            <a:endParaRPr lang="en-US" sz="1200" b="1" dirty="0">
              <a:solidFill>
                <a:schemeClr val="bg1"/>
              </a:solidFill>
              <a:effectLst>
                <a:outerShdw blurRad="38100" dist="38100" dir="2700000" algn="tl">
                  <a:srgbClr val="000000"/>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fade">
                                      <p:cBhvr>
                                        <p:cTn id="7" dur="1000"/>
                                        <p:tgtEl>
                                          <p:spTgt spid="160770"/>
                                        </p:tgtEl>
                                      </p:cBhvr>
                                    </p:animEffect>
                                    <p:anim calcmode="lin" valueType="num">
                                      <p:cBhvr>
                                        <p:cTn id="8" dur="1000" fill="hold"/>
                                        <p:tgtEl>
                                          <p:spTgt spid="160770"/>
                                        </p:tgtEl>
                                        <p:attrNameLst>
                                          <p:attrName>ppt_x</p:attrName>
                                        </p:attrNameLst>
                                      </p:cBhvr>
                                      <p:tavLst>
                                        <p:tav tm="0">
                                          <p:val>
                                            <p:strVal val="#ppt_x"/>
                                          </p:val>
                                        </p:tav>
                                        <p:tav tm="100000">
                                          <p:val>
                                            <p:strVal val="#ppt_x"/>
                                          </p:val>
                                        </p:tav>
                                      </p:tavLst>
                                    </p:anim>
                                    <p:anim calcmode="lin" valueType="num">
                                      <p:cBhvr>
                                        <p:cTn id="9" dur="898" decel="100000" fill="hold"/>
                                        <p:tgtEl>
                                          <p:spTgt spid="160770"/>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6077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0771">
                                            <p:txEl>
                                              <p:pRg st="0" end="0"/>
                                            </p:txEl>
                                          </p:spTgt>
                                        </p:tgtEl>
                                        <p:attrNameLst>
                                          <p:attrName>style.visibility</p:attrName>
                                        </p:attrNameLst>
                                      </p:cBhvr>
                                      <p:to>
                                        <p:strVal val="visible"/>
                                      </p:to>
                                    </p:set>
                                    <p:animEffect transition="in" filter="fade">
                                      <p:cBhvr>
                                        <p:cTn id="15" dur="1000"/>
                                        <p:tgtEl>
                                          <p:spTgt spid="160771">
                                            <p:txEl>
                                              <p:pRg st="0" end="0"/>
                                            </p:txEl>
                                          </p:spTgt>
                                        </p:tgtEl>
                                      </p:cBhvr>
                                    </p:animEffect>
                                    <p:anim calcmode="lin" valueType="num">
                                      <p:cBhvr>
                                        <p:cTn id="16" dur="1000" fill="hold"/>
                                        <p:tgtEl>
                                          <p:spTgt spid="160771">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6077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6077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P spid="16077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336729AE-6F52-4A5D-B24A-643D802E3F58}"/>
              </a:ext>
            </a:extLst>
          </p:cNvPr>
          <p:cNvSpPr>
            <a:spLocks noGrp="1" noChangeArrowheads="1"/>
          </p:cNvSpPr>
          <p:nvPr>
            <p:ph type="title"/>
          </p:nvPr>
        </p:nvSpPr>
        <p:spPr>
          <a:xfrm>
            <a:off x="3733800" y="179388"/>
            <a:ext cx="6400800" cy="1295400"/>
          </a:xfrm>
        </p:spPr>
        <p:txBody>
          <a:bodyPr/>
          <a:lstStyle/>
          <a:p>
            <a:r>
              <a:rPr lang="en-US" altLang="en-US">
                <a:solidFill>
                  <a:srgbClr val="C00000"/>
                </a:solidFill>
              </a:rPr>
              <a:t>African American Mission Power</a:t>
            </a:r>
          </a:p>
        </p:txBody>
      </p:sp>
      <p:sp>
        <p:nvSpPr>
          <p:cNvPr id="3" name="Content Placeholder 2">
            <a:extLst>
              <a:ext uri="{FF2B5EF4-FFF2-40B4-BE49-F238E27FC236}">
                <a16:creationId xmlns:a16="http://schemas.microsoft.com/office/drawing/2014/main" id="{6E7F90D8-9270-407B-AE6A-9F36BA02FDD1}"/>
              </a:ext>
            </a:extLst>
          </p:cNvPr>
          <p:cNvSpPr>
            <a:spLocks noGrp="1"/>
          </p:cNvSpPr>
          <p:nvPr>
            <p:ph idx="1"/>
          </p:nvPr>
        </p:nvSpPr>
        <p:spPr>
          <a:xfrm>
            <a:off x="3124200" y="1676400"/>
            <a:ext cx="8305800" cy="4572000"/>
          </a:xfrm>
        </p:spPr>
        <p:txBody>
          <a:bodyPr/>
          <a:lstStyle/>
          <a:p>
            <a:pPr>
              <a:defRPr/>
            </a:pPr>
            <a:r>
              <a:rPr lang="en-US" dirty="0"/>
              <a:t>How can a nation such as Nigeria, with a Gross Domestic Product of only 441 billion US dollars in 2021, send 20,000 missionaries outside their nation? </a:t>
            </a:r>
            <a:endParaRPr lang="en-US" sz="1600" dirty="0"/>
          </a:p>
          <a:p>
            <a:pPr marL="0">
              <a:spcBef>
                <a:spcPts val="0"/>
              </a:spcBef>
              <a:defRPr/>
            </a:pPr>
            <a:r>
              <a:rPr lang="en-US" sz="1600" dirty="0" err="1"/>
              <a:t>Sasu</a:t>
            </a:r>
            <a:r>
              <a:rPr lang="en-US" sz="1600" dirty="0"/>
              <a:t> D (2022), </a:t>
            </a:r>
            <a:r>
              <a:rPr lang="en-US" sz="1600" i="1" dirty="0"/>
              <a:t>Key Indicators of Nigeria’s Economy-Statistics and Facts. </a:t>
            </a:r>
          </a:p>
          <a:p>
            <a:pPr marL="0">
              <a:spcBef>
                <a:spcPts val="0"/>
              </a:spcBef>
              <a:defRPr/>
            </a:pPr>
            <a:r>
              <a:rPr lang="en-US" sz="1600" dirty="0"/>
              <a:t>Johnson T and Zurlo G (eds.) (2022) </a:t>
            </a:r>
            <a:r>
              <a:rPr lang="en-US" sz="1600" i="1" dirty="0"/>
              <a:t>World Christian Database. </a:t>
            </a:r>
            <a:r>
              <a:rPr lang="en-US" sz="1600" dirty="0"/>
              <a:t>Leiden/Boston: Brill. (accessed 26 July 2022).</a:t>
            </a:r>
            <a:r>
              <a:rPr lang="en-US" sz="1600" i="1" dirty="0"/>
              <a:t> </a:t>
            </a:r>
            <a:endParaRPr lang="en-US" dirty="0"/>
          </a:p>
        </p:txBody>
      </p:sp>
      <p:sp>
        <p:nvSpPr>
          <p:cNvPr id="109572" name="Slide Number Placeholder 3">
            <a:extLst>
              <a:ext uri="{FF2B5EF4-FFF2-40B4-BE49-F238E27FC236}">
                <a16:creationId xmlns:a16="http://schemas.microsoft.com/office/drawing/2014/main" id="{E4B0EC78-E3C9-4C0E-A805-8E1A9B55A6E1}"/>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CD9CFA-750D-4002-8A93-EC8A592C9F62}" type="slidenum">
              <a:rPr lang="en-US" altLang="en-US" sz="140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FFD5FAF-C8DA-4A8C-BEAF-BD6820EDCFDB}"/>
              </a:ext>
            </a:extLst>
          </p:cNvPr>
          <p:cNvSpPr>
            <a:spLocks noGrp="1" noChangeArrowheads="1"/>
          </p:cNvSpPr>
          <p:nvPr>
            <p:ph type="title"/>
          </p:nvPr>
        </p:nvSpPr>
        <p:spPr>
          <a:xfrm>
            <a:off x="3124200" y="0"/>
            <a:ext cx="7010400" cy="1219200"/>
          </a:xfrm>
        </p:spPr>
        <p:txBody>
          <a:bodyPr/>
          <a:lstStyle/>
          <a:p>
            <a:r>
              <a:rPr lang="en-US" altLang="en-US" sz="3600">
                <a:solidFill>
                  <a:srgbClr val="CC0000"/>
                </a:solidFill>
                <a:latin typeface="Gill Sans MT" panose="020B0502020104020203" pitchFamily="34" charset="0"/>
              </a:rPr>
              <a:t>Two Black Churches </a:t>
            </a:r>
            <a:br>
              <a:rPr lang="en-US" altLang="en-US" sz="3600">
                <a:solidFill>
                  <a:srgbClr val="CC0000"/>
                </a:solidFill>
                <a:latin typeface="Gill Sans MT" panose="020B0502020104020203" pitchFamily="34" charset="0"/>
              </a:rPr>
            </a:br>
            <a:r>
              <a:rPr lang="en-US" altLang="en-US" sz="3600">
                <a:solidFill>
                  <a:srgbClr val="CC0000"/>
                </a:solidFill>
                <a:latin typeface="Gill Sans MT" panose="020B0502020104020203" pitchFamily="34" charset="0"/>
              </a:rPr>
              <a:t>and Global Missions</a:t>
            </a:r>
          </a:p>
        </p:txBody>
      </p:sp>
      <p:sp>
        <p:nvSpPr>
          <p:cNvPr id="172035" name="Rectangle 3">
            <a:extLst>
              <a:ext uri="{FF2B5EF4-FFF2-40B4-BE49-F238E27FC236}">
                <a16:creationId xmlns:a16="http://schemas.microsoft.com/office/drawing/2014/main" id="{F1D29149-D467-4039-AA1F-CE03D650CB0E}"/>
              </a:ext>
            </a:extLst>
          </p:cNvPr>
          <p:cNvSpPr>
            <a:spLocks noGrp="1" noChangeArrowheads="1"/>
          </p:cNvSpPr>
          <p:nvPr>
            <p:ph idx="1"/>
          </p:nvPr>
        </p:nvSpPr>
        <p:spPr>
          <a:xfrm>
            <a:off x="2819400" y="1371600"/>
            <a:ext cx="8839200" cy="5486400"/>
          </a:xfrm>
        </p:spPr>
        <p:txBody>
          <a:bodyPr/>
          <a:lstStyle/>
          <a:p>
            <a:pPr>
              <a:lnSpc>
                <a:spcPct val="80000"/>
              </a:lnSpc>
            </a:pPr>
            <a:r>
              <a:rPr lang="en-US" altLang="en-US" dirty="0">
                <a:latin typeface="Gill Sans MT" panose="020B0502020104020203" pitchFamily="34" charset="0"/>
              </a:rPr>
              <a:t>One traditional church in Chattanooga with a budget of $120,000 spent </a:t>
            </a:r>
            <a:r>
              <a:rPr lang="en-US" altLang="en-US" sz="4400" dirty="0">
                <a:latin typeface="Gill Sans MT" panose="020B0502020104020203" pitchFamily="34" charset="0"/>
              </a:rPr>
              <a:t>.</a:t>
            </a:r>
            <a:r>
              <a:rPr lang="en-US" altLang="en-US" dirty="0">
                <a:latin typeface="Gill Sans MT" panose="020B0502020104020203" pitchFamily="34" charset="0"/>
              </a:rPr>
              <a:t>4 % on evangelistic </a:t>
            </a:r>
            <a:r>
              <a:rPr lang="en-US" altLang="en-US" u="sng" dirty="0">
                <a:latin typeface="Gill Sans MT" panose="020B0502020104020203" pitchFamily="34" charset="0"/>
              </a:rPr>
              <a:t>home</a:t>
            </a:r>
            <a:r>
              <a:rPr lang="en-US" altLang="en-US" dirty="0">
                <a:latin typeface="Gill Sans MT" panose="020B0502020104020203" pitchFamily="34" charset="0"/>
              </a:rPr>
              <a:t> missions (to Blacks).</a:t>
            </a:r>
          </a:p>
          <a:p>
            <a:pPr>
              <a:lnSpc>
                <a:spcPct val="80000"/>
              </a:lnSpc>
            </a:pPr>
            <a:r>
              <a:rPr lang="en-US" altLang="en-US" dirty="0">
                <a:latin typeface="Gill Sans MT" panose="020B0502020104020203" pitchFamily="34" charset="0"/>
              </a:rPr>
              <a:t>This church spent NOTHING on global missions.  More was spent on the annual men’s breakfast and on the copy machine than on missions.</a:t>
            </a:r>
          </a:p>
          <a:p>
            <a:pPr>
              <a:lnSpc>
                <a:spcPct val="80000"/>
              </a:lnSpc>
            </a:pPr>
            <a:r>
              <a:rPr lang="en-US" altLang="en-US" dirty="0">
                <a:latin typeface="Gill Sans MT" panose="020B0502020104020203" pitchFamily="34" charset="0"/>
              </a:rPr>
              <a:t>Another church proposed spending over $2000/year on garbage removal, and nothing at all on missions.</a:t>
            </a:r>
          </a:p>
          <a:p>
            <a:pPr>
              <a:lnSpc>
                <a:spcPct val="80000"/>
              </a:lnSpc>
            </a:pPr>
            <a:r>
              <a:rPr lang="en-US" altLang="en-US" dirty="0">
                <a:latin typeface="Gill Sans MT" panose="020B0502020104020203" pitchFamily="34" charset="0"/>
              </a:rPr>
              <a:t>How much of your church budget goes to cross-cultural/global ministry?  </a:t>
            </a:r>
          </a:p>
        </p:txBody>
      </p:sp>
      <p:sp>
        <p:nvSpPr>
          <p:cNvPr id="111620" name="Slide Number Placeholder 5">
            <a:extLst>
              <a:ext uri="{FF2B5EF4-FFF2-40B4-BE49-F238E27FC236}">
                <a16:creationId xmlns:a16="http://schemas.microsoft.com/office/drawing/2014/main" id="{ABD0F3F3-98FC-4ADF-A979-E2457E4462B3}"/>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6552C9-9280-4EA6-8998-9BBF759500B1}"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fade">
                                      <p:cBhvr>
                                        <p:cTn id="7" dur="1000"/>
                                        <p:tgtEl>
                                          <p:spTgt spid="172035">
                                            <p:txEl>
                                              <p:pRg st="0" end="0"/>
                                            </p:txEl>
                                          </p:spTgt>
                                        </p:tgtEl>
                                      </p:cBhvr>
                                    </p:animEffect>
                                    <p:anim calcmode="lin" valueType="num">
                                      <p:cBhvr>
                                        <p:cTn id="8" dur="1000" fill="hold"/>
                                        <p:tgtEl>
                                          <p:spTgt spid="1720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20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2035">
                                            <p:txEl>
                                              <p:pRg st="1" end="1"/>
                                            </p:txEl>
                                          </p:spTgt>
                                        </p:tgtEl>
                                        <p:attrNameLst>
                                          <p:attrName>style.visibility</p:attrName>
                                        </p:attrNameLst>
                                      </p:cBhvr>
                                      <p:to>
                                        <p:strVal val="visible"/>
                                      </p:to>
                                    </p:set>
                                    <p:animEffect transition="in" filter="fade">
                                      <p:cBhvr>
                                        <p:cTn id="14" dur="1000"/>
                                        <p:tgtEl>
                                          <p:spTgt spid="172035">
                                            <p:txEl>
                                              <p:pRg st="1" end="1"/>
                                            </p:txEl>
                                          </p:spTgt>
                                        </p:tgtEl>
                                      </p:cBhvr>
                                    </p:animEffect>
                                    <p:anim calcmode="lin" valueType="num">
                                      <p:cBhvr>
                                        <p:cTn id="15" dur="10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2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2035">
                                            <p:txEl>
                                              <p:pRg st="2" end="2"/>
                                            </p:txEl>
                                          </p:spTgt>
                                        </p:tgtEl>
                                        <p:attrNameLst>
                                          <p:attrName>style.visibility</p:attrName>
                                        </p:attrNameLst>
                                      </p:cBhvr>
                                      <p:to>
                                        <p:strVal val="visible"/>
                                      </p:to>
                                    </p:set>
                                    <p:animEffect transition="in" filter="fade">
                                      <p:cBhvr>
                                        <p:cTn id="21" dur="1000"/>
                                        <p:tgtEl>
                                          <p:spTgt spid="172035">
                                            <p:txEl>
                                              <p:pRg st="2" end="2"/>
                                            </p:txEl>
                                          </p:spTgt>
                                        </p:tgtEl>
                                      </p:cBhvr>
                                    </p:animEffect>
                                    <p:anim calcmode="lin" valueType="num">
                                      <p:cBhvr>
                                        <p:cTn id="22" dur="10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20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2035">
                                            <p:txEl>
                                              <p:pRg st="3" end="3"/>
                                            </p:txEl>
                                          </p:spTgt>
                                        </p:tgtEl>
                                        <p:attrNameLst>
                                          <p:attrName>style.visibility</p:attrName>
                                        </p:attrNameLst>
                                      </p:cBhvr>
                                      <p:to>
                                        <p:strVal val="visible"/>
                                      </p:to>
                                    </p:set>
                                    <p:animEffect transition="in" filter="fade">
                                      <p:cBhvr>
                                        <p:cTn id="28" dur="1000"/>
                                        <p:tgtEl>
                                          <p:spTgt spid="172035">
                                            <p:txEl>
                                              <p:pRg st="3" end="3"/>
                                            </p:txEl>
                                          </p:spTgt>
                                        </p:tgtEl>
                                      </p:cBhvr>
                                    </p:animEffect>
                                    <p:anim calcmode="lin" valueType="num">
                                      <p:cBhvr>
                                        <p:cTn id="29" dur="10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20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975A7E3C-422A-4528-9BDB-8922E0EE368F}"/>
              </a:ext>
            </a:extLst>
          </p:cNvPr>
          <p:cNvSpPr>
            <a:spLocks noGrp="1" noChangeArrowheads="1"/>
          </p:cNvSpPr>
          <p:nvPr>
            <p:ph type="title"/>
          </p:nvPr>
        </p:nvSpPr>
        <p:spPr>
          <a:xfrm>
            <a:off x="3048000" y="0"/>
            <a:ext cx="7467600" cy="1524000"/>
          </a:xfrm>
        </p:spPr>
        <p:txBody>
          <a:bodyPr/>
          <a:lstStyle/>
          <a:p>
            <a:r>
              <a:rPr lang="en-US" altLang="en-US"/>
              <a:t>The “Missions” Switch</a:t>
            </a:r>
          </a:p>
        </p:txBody>
      </p:sp>
      <p:sp>
        <p:nvSpPr>
          <p:cNvPr id="113667" name="Content Placeholder 2">
            <a:extLst>
              <a:ext uri="{FF2B5EF4-FFF2-40B4-BE49-F238E27FC236}">
                <a16:creationId xmlns:a16="http://schemas.microsoft.com/office/drawing/2014/main" id="{FE6D6108-7504-4273-BA34-73CD1F267287}"/>
              </a:ext>
            </a:extLst>
          </p:cNvPr>
          <p:cNvSpPr>
            <a:spLocks noGrp="1" noChangeArrowheads="1"/>
          </p:cNvSpPr>
          <p:nvPr>
            <p:ph idx="1"/>
          </p:nvPr>
        </p:nvSpPr>
        <p:spPr>
          <a:xfrm>
            <a:off x="609600" y="1600200"/>
            <a:ext cx="10896600" cy="5181600"/>
          </a:xfrm>
        </p:spPr>
        <p:txBody>
          <a:bodyPr/>
          <a:lstStyle/>
          <a:p>
            <a:r>
              <a:rPr lang="en-US" altLang="en-US" dirty="0"/>
              <a:t>Money is designated on the offering envelope for “missions,” but stays either inside the church, or in the neighborhood.</a:t>
            </a:r>
          </a:p>
          <a:p>
            <a:r>
              <a:rPr lang="en-US" altLang="en-US" dirty="0"/>
              <a:t>“Missions” money is often lumped with local benevolences, and local needs often overshadow regular missionary support.  If someone gets burned out, “missions” money may be used, while the foreign missionary has no recourse or voice. The greatest problem for many AFAM missionaries is low support.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0E0EA2C7-77A1-4FE5-9B16-48C297708780}"/>
              </a:ext>
            </a:extLst>
          </p:cNvPr>
          <p:cNvSpPr>
            <a:spLocks noGrp="1" noChangeArrowheads="1"/>
          </p:cNvSpPr>
          <p:nvPr>
            <p:ph type="title"/>
          </p:nvPr>
        </p:nvSpPr>
        <p:spPr>
          <a:xfrm>
            <a:off x="3048000" y="0"/>
            <a:ext cx="7467600" cy="1524000"/>
          </a:xfrm>
        </p:spPr>
        <p:txBody>
          <a:bodyPr/>
          <a:lstStyle/>
          <a:p>
            <a:r>
              <a:rPr lang="en-US" altLang="en-US"/>
              <a:t>The “Missions” Switch</a:t>
            </a:r>
          </a:p>
        </p:txBody>
      </p:sp>
      <p:sp>
        <p:nvSpPr>
          <p:cNvPr id="115715" name="Content Placeholder 2">
            <a:extLst>
              <a:ext uri="{FF2B5EF4-FFF2-40B4-BE49-F238E27FC236}">
                <a16:creationId xmlns:a16="http://schemas.microsoft.com/office/drawing/2014/main" id="{9B983DF8-4D49-4E85-9A46-B7633F8CE61C}"/>
              </a:ext>
            </a:extLst>
          </p:cNvPr>
          <p:cNvSpPr>
            <a:spLocks noGrp="1" noChangeArrowheads="1"/>
          </p:cNvSpPr>
          <p:nvPr>
            <p:ph idx="1"/>
          </p:nvPr>
        </p:nvSpPr>
        <p:spPr>
          <a:xfrm>
            <a:off x="838200" y="1676400"/>
            <a:ext cx="10668000" cy="5105400"/>
          </a:xfrm>
        </p:spPr>
        <p:txBody>
          <a:bodyPr/>
          <a:lstStyle/>
          <a:p>
            <a:r>
              <a:rPr lang="en-US" altLang="en-US" dirty="0"/>
              <a:t>Dr. Michael Johnson, AFAM missionary surgeon to Kenya, writes:</a:t>
            </a:r>
          </a:p>
          <a:p>
            <a:pPr lvl="1"/>
            <a:r>
              <a:rPr lang="en-US" altLang="en-US" dirty="0"/>
              <a:t>“Many of the problems in our fellowships are due to the fact that we have taken money given for foreign missions and used it to build a parking lot, or buy flowers for the altar.”</a:t>
            </a:r>
          </a:p>
          <a:p>
            <a:pPr lvl="2"/>
            <a:r>
              <a:rPr lang="en-US" altLang="en-US" dirty="0"/>
              <a:t>From </a:t>
            </a:r>
            <a:r>
              <a:rPr lang="en-US" altLang="en-US" i="1" dirty="0"/>
              <a:t>Making the Lame Man Blind</a:t>
            </a:r>
            <a:r>
              <a:rPr lang="en-US" altLang="en-US" dirty="0"/>
              <a:t>, 2</a:t>
            </a:r>
            <a:r>
              <a:rPr lang="en-US" altLang="en-US" baseline="30000" dirty="0"/>
              <a:t>nd</a:t>
            </a:r>
            <a:r>
              <a:rPr lang="en-US" altLang="en-US" dirty="0"/>
              <a:t> ed., by Michael Johnson, MD.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a:extLst>
              <a:ext uri="{FF2B5EF4-FFF2-40B4-BE49-F238E27FC236}">
                <a16:creationId xmlns:a16="http://schemas.microsoft.com/office/drawing/2014/main" id="{0EF43C0E-DA56-43B0-BADC-4668CA08978B}"/>
              </a:ext>
            </a:extLst>
          </p:cNvPr>
          <p:cNvSpPr>
            <a:spLocks noGrp="1" noChangeArrowheads="1"/>
          </p:cNvSpPr>
          <p:nvPr>
            <p:ph type="title"/>
          </p:nvPr>
        </p:nvSpPr>
        <p:spPr>
          <a:xfrm>
            <a:off x="3429000" y="1524000"/>
            <a:ext cx="7086600" cy="1600200"/>
          </a:xfrm>
        </p:spPr>
        <p:txBody>
          <a:bodyPr/>
          <a:lstStyle/>
          <a:p>
            <a:r>
              <a:rPr lang="en-US" altLang="en-US" dirty="0"/>
              <a:t>The Hindrance of Self-centeredness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C7DFCB87-49D4-43DB-A3FA-58773688E4E4}"/>
              </a:ext>
            </a:extLst>
          </p:cNvPr>
          <p:cNvSpPr>
            <a:spLocks noGrp="1" noChangeArrowheads="1"/>
          </p:cNvSpPr>
          <p:nvPr>
            <p:ph type="title"/>
          </p:nvPr>
        </p:nvSpPr>
        <p:spPr>
          <a:xfrm>
            <a:off x="3276600" y="0"/>
            <a:ext cx="7391400" cy="1676400"/>
          </a:xfrm>
        </p:spPr>
        <p:txBody>
          <a:bodyPr/>
          <a:lstStyle/>
          <a:p>
            <a:pPr>
              <a:defRPr/>
            </a:pPr>
            <a:r>
              <a:rPr lang="en-US" dirty="0">
                <a:effectLst>
                  <a:outerShdw blurRad="38100" dist="38100" dir="2700000" algn="tl">
                    <a:srgbClr val="FFFFFF"/>
                  </a:outerShdw>
                </a:effectLst>
                <a:latin typeface="Gill Sans MT" pitchFamily="34" charset="0"/>
              </a:rPr>
              <a:t>Is Christianity mostly about  God serving ME ?</a:t>
            </a:r>
          </a:p>
        </p:txBody>
      </p:sp>
      <p:sp>
        <p:nvSpPr>
          <p:cNvPr id="118787" name="Rectangle 3">
            <a:extLst>
              <a:ext uri="{FF2B5EF4-FFF2-40B4-BE49-F238E27FC236}">
                <a16:creationId xmlns:a16="http://schemas.microsoft.com/office/drawing/2014/main" id="{0CBCF4A9-32DC-4BC5-90D4-DFCE44F9348E}"/>
              </a:ext>
            </a:extLst>
          </p:cNvPr>
          <p:cNvSpPr>
            <a:spLocks noGrp="1" noChangeArrowheads="1"/>
          </p:cNvSpPr>
          <p:nvPr>
            <p:ph idx="1"/>
          </p:nvPr>
        </p:nvSpPr>
        <p:spPr>
          <a:xfrm>
            <a:off x="3124200" y="1752600"/>
            <a:ext cx="8382000" cy="5105400"/>
          </a:xfrm>
        </p:spPr>
        <p:txBody>
          <a:bodyPr/>
          <a:lstStyle/>
          <a:p>
            <a:r>
              <a:rPr lang="en-US" altLang="en-US" dirty="0">
                <a:latin typeface="Gill Sans MT" panose="020B0502020104020203" pitchFamily="34" charset="0"/>
              </a:rPr>
              <a:t>Some  Gospel-literate churches focus upon personal peace, wholeness and prosperity.   </a:t>
            </a:r>
          </a:p>
          <a:p>
            <a:r>
              <a:rPr lang="en-US" altLang="en-US" sz="2400" dirty="0">
                <a:latin typeface="Gill Sans MT" panose="020B0502020104020203" pitchFamily="34" charset="0"/>
              </a:rPr>
              <a:t>“Many/most AFAM are 1</a:t>
            </a:r>
            <a:r>
              <a:rPr lang="en-US" altLang="en-US" sz="2400" baseline="30000" dirty="0">
                <a:latin typeface="Gill Sans MT" panose="020B0502020104020203" pitchFamily="34" charset="0"/>
              </a:rPr>
              <a:t>st</a:t>
            </a:r>
            <a:r>
              <a:rPr lang="en-US" altLang="en-US" sz="2400" dirty="0">
                <a:latin typeface="Gill Sans MT" panose="020B0502020104020203" pitchFamily="34" charset="0"/>
              </a:rPr>
              <a:t> generation ‘haves.’  Those who are ‘have nots’ are usually unwilling to leave all for Christ.  Until 2</a:t>
            </a:r>
            <a:r>
              <a:rPr lang="en-US" altLang="en-US" sz="2400" baseline="30000" dirty="0">
                <a:latin typeface="Gill Sans MT" panose="020B0502020104020203" pitchFamily="34" charset="0"/>
              </a:rPr>
              <a:t>nd</a:t>
            </a:r>
            <a:r>
              <a:rPr lang="en-US" altLang="en-US" sz="2400" dirty="0">
                <a:latin typeface="Gill Sans MT" panose="020B0502020104020203" pitchFamily="34" charset="0"/>
              </a:rPr>
              <a:t> generation ‘haves’ are born again few if any will leave their community to serve others.  Once 2</a:t>
            </a:r>
            <a:r>
              <a:rPr lang="en-US" altLang="en-US" sz="2400" baseline="30000" dirty="0">
                <a:latin typeface="Gill Sans MT" panose="020B0502020104020203" pitchFamily="34" charset="0"/>
              </a:rPr>
              <a:t>nd</a:t>
            </a:r>
            <a:r>
              <a:rPr lang="en-US" altLang="en-US" sz="2400" dirty="0">
                <a:latin typeface="Gill Sans MT" panose="020B0502020104020203" pitchFamily="34" charset="0"/>
              </a:rPr>
              <a:t> generation ‘haves’ move out of AFAM stereotypes of success, a typical service can be affirmed.” </a:t>
            </a:r>
          </a:p>
          <a:p>
            <a:pPr>
              <a:buFontTx/>
              <a:buNone/>
            </a:pPr>
            <a:r>
              <a:rPr lang="en-US" altLang="en-US" sz="2400" dirty="0">
                <a:latin typeface="Gill Sans MT" panose="020B0502020104020203" pitchFamily="34" charset="0"/>
              </a:rPr>
              <a:t>	Kyshia Whitlock—African American missionary to Honduras</a:t>
            </a:r>
          </a:p>
        </p:txBody>
      </p:sp>
      <p:sp>
        <p:nvSpPr>
          <p:cNvPr id="118788" name="Slide Number Placeholder 5">
            <a:extLst>
              <a:ext uri="{FF2B5EF4-FFF2-40B4-BE49-F238E27FC236}">
                <a16:creationId xmlns:a16="http://schemas.microsoft.com/office/drawing/2014/main" id="{A4B1DE8D-483E-4AC6-ADD5-B6B25F1E1796}"/>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18CCA0-0EB4-4128-A21B-29D2708FDFFD}" type="slidenum">
              <a:rPr lang="en-US" altLang="en-US" sz="140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E28F7F9-212C-4FB3-997D-320CDA95AA94}"/>
              </a:ext>
            </a:extLst>
          </p:cNvPr>
          <p:cNvSpPr>
            <a:spLocks noGrp="1" noChangeArrowheads="1"/>
          </p:cNvSpPr>
          <p:nvPr>
            <p:ph type="title"/>
          </p:nvPr>
        </p:nvSpPr>
        <p:spPr>
          <a:xfrm>
            <a:off x="1905000" y="0"/>
            <a:ext cx="8610600" cy="1371600"/>
          </a:xfrm>
        </p:spPr>
        <p:txBody>
          <a:bodyPr/>
          <a:lstStyle/>
          <a:p>
            <a:pPr eaLnBrk="1" hangingPunct="1"/>
            <a:r>
              <a:rPr lang="en-US" altLang="en-US"/>
              <a:t>A Broad Definition of Missions</a:t>
            </a:r>
          </a:p>
        </p:txBody>
      </p:sp>
      <p:sp>
        <p:nvSpPr>
          <p:cNvPr id="48132" name="Rectangle 3">
            <a:extLst>
              <a:ext uri="{FF2B5EF4-FFF2-40B4-BE49-F238E27FC236}">
                <a16:creationId xmlns:a16="http://schemas.microsoft.com/office/drawing/2014/main" id="{D9BB1403-C046-460E-A7F7-FD825A36B66C}"/>
              </a:ext>
            </a:extLst>
          </p:cNvPr>
          <p:cNvSpPr>
            <a:spLocks noGrp="1" noChangeArrowheads="1"/>
          </p:cNvSpPr>
          <p:nvPr>
            <p:ph idx="1"/>
          </p:nvPr>
        </p:nvSpPr>
        <p:spPr>
          <a:xfrm>
            <a:off x="3124200" y="1524000"/>
            <a:ext cx="7391400" cy="4721225"/>
          </a:xfrm>
        </p:spPr>
        <p:txBody>
          <a:bodyPr/>
          <a:lstStyle/>
          <a:p>
            <a:pPr eaLnBrk="1" hangingPunct="1">
              <a:lnSpc>
                <a:spcPct val="90000"/>
              </a:lnSpc>
            </a:pPr>
            <a:r>
              <a:rPr lang="en-US" altLang="en-US" dirty="0"/>
              <a:t>More generally, mission is continuing to do Jesus’ work.</a:t>
            </a:r>
          </a:p>
          <a:p>
            <a:pPr eaLnBrk="1" hangingPunct="1">
              <a:lnSpc>
                <a:spcPct val="90000"/>
              </a:lnSpc>
            </a:pPr>
            <a:r>
              <a:rPr lang="en-US" altLang="en-US" dirty="0"/>
              <a:t>“As the Father has sent me, I am </a:t>
            </a:r>
            <a:r>
              <a:rPr lang="en-US" altLang="en-US" u="sng" dirty="0"/>
              <a:t>sending you</a:t>
            </a:r>
            <a:r>
              <a:rPr lang="en-US" altLang="en-US" dirty="0"/>
              <a:t>.”--John 20:21 (out of our comfort).</a:t>
            </a:r>
          </a:p>
          <a:p>
            <a:pPr lvl="1" eaLnBrk="1" hangingPunct="1">
              <a:lnSpc>
                <a:spcPct val="90000"/>
              </a:lnSpc>
            </a:pPr>
            <a:r>
              <a:rPr lang="en-US" altLang="en-US" dirty="0"/>
              <a:t>“The Son of Man came to seek and to save what was lost.”—Luke 19:10</a:t>
            </a:r>
          </a:p>
          <a:p>
            <a:pPr lvl="1" eaLnBrk="1" hangingPunct="1">
              <a:lnSpc>
                <a:spcPct val="90000"/>
              </a:lnSpc>
            </a:pPr>
            <a:r>
              <a:rPr lang="en-US" altLang="en-US" dirty="0"/>
              <a:t>To destroy the Devil’s work—1 John 3:8—where do you see the Devil at work?</a:t>
            </a:r>
          </a:p>
          <a:p>
            <a:pPr lvl="1" eaLnBrk="1" hangingPunct="1">
              <a:lnSpc>
                <a:spcPct val="90000"/>
              </a:lnSpc>
            </a:pPr>
            <a:r>
              <a:rPr lang="en-US" altLang="en-US" dirty="0"/>
              <a:t>“preach Good News to the poor…free the prisoners…release the oppressed”—Luke 4:18—where do you find the poor, the oppressed?</a:t>
            </a:r>
            <a:endParaRPr lang="en-US" altLang="en-US" u="sng" dirty="0"/>
          </a:p>
        </p:txBody>
      </p:sp>
      <p:sp>
        <p:nvSpPr>
          <p:cNvPr id="35844" name="Slide Number Placeholder 5">
            <a:extLst>
              <a:ext uri="{FF2B5EF4-FFF2-40B4-BE49-F238E27FC236}">
                <a16:creationId xmlns:a16="http://schemas.microsoft.com/office/drawing/2014/main" id="{8C44F3D5-95FF-4C3E-BB6D-38C8402500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A1261FD2-4EEF-417E-88B8-508F124859A0}" type="slidenum">
              <a:rPr lang="en-US" altLang="en-US" sz="1400">
                <a:solidFill>
                  <a:srgbClr val="000000"/>
                </a:solidFill>
              </a:rPr>
              <a:pPr>
                <a:spcBef>
                  <a:spcPct val="0"/>
                </a:spcBef>
                <a:buFontTx/>
                <a:buNone/>
              </a:pPr>
              <a:t>5</a:t>
            </a:fld>
            <a:endParaRPr lang="en-US" altLang="en-US" sz="14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xEl>
                                              <p:pRg st="1" end="1"/>
                                            </p:txEl>
                                          </p:spTgt>
                                        </p:tgtEl>
                                        <p:attrNameLst>
                                          <p:attrName>style.visibility</p:attrName>
                                        </p:attrNameLst>
                                      </p:cBhvr>
                                      <p:to>
                                        <p:strVal val="visible"/>
                                      </p:to>
                                    </p:set>
                                    <p:animEffect transition="in" filter="dissolve">
                                      <p:cBhvr>
                                        <p:cTn id="7" dur="500"/>
                                        <p:tgtEl>
                                          <p:spTgt spid="4813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8132">
                                            <p:txEl>
                                              <p:pRg st="2" end="2"/>
                                            </p:txEl>
                                          </p:spTgt>
                                        </p:tgtEl>
                                        <p:attrNameLst>
                                          <p:attrName>style.visibility</p:attrName>
                                        </p:attrNameLst>
                                      </p:cBhvr>
                                      <p:to>
                                        <p:strVal val="visible"/>
                                      </p:to>
                                    </p:set>
                                    <p:anim calcmode="lin" valueType="num">
                                      <p:cBhvr additive="base">
                                        <p:cTn id="12" dur="500" fill="hold"/>
                                        <p:tgtEl>
                                          <p:spTgt spid="4813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8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8132">
                                            <p:txEl>
                                              <p:pRg st="3" end="3"/>
                                            </p:txEl>
                                          </p:spTgt>
                                        </p:tgtEl>
                                        <p:attrNameLst>
                                          <p:attrName>style.visibility</p:attrName>
                                        </p:attrNameLst>
                                      </p:cBhvr>
                                      <p:to>
                                        <p:strVal val="visible"/>
                                      </p:to>
                                    </p:set>
                                    <p:anim calcmode="lin" valueType="num">
                                      <p:cBhvr additive="base">
                                        <p:cTn id="18" dur="500" fill="hold"/>
                                        <p:tgtEl>
                                          <p:spTgt spid="4813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8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48132">
                                            <p:txEl>
                                              <p:pRg st="4" end="4"/>
                                            </p:txEl>
                                          </p:spTgt>
                                        </p:tgtEl>
                                        <p:attrNameLst>
                                          <p:attrName>style.visibility</p:attrName>
                                        </p:attrNameLst>
                                      </p:cBhvr>
                                      <p:to>
                                        <p:strVal val="visible"/>
                                      </p:to>
                                    </p:set>
                                    <p:anim calcmode="lin" valueType="num">
                                      <p:cBhvr additive="base">
                                        <p:cTn id="24" dur="500" fill="hold"/>
                                        <p:tgtEl>
                                          <p:spTgt spid="48132">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813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24C581A3-4B80-4B03-9C1D-D40FAC535246}"/>
              </a:ext>
            </a:extLst>
          </p:cNvPr>
          <p:cNvSpPr>
            <a:spLocks noGrp="1" noChangeArrowheads="1"/>
          </p:cNvSpPr>
          <p:nvPr>
            <p:ph type="title"/>
          </p:nvPr>
        </p:nvSpPr>
        <p:spPr>
          <a:xfrm>
            <a:off x="3505200" y="0"/>
            <a:ext cx="7162800" cy="1676400"/>
          </a:xfrm>
        </p:spPr>
        <p:txBody>
          <a:bodyPr/>
          <a:lstStyle/>
          <a:p>
            <a:pPr>
              <a:defRPr/>
            </a:pPr>
            <a:r>
              <a:rPr lang="en-US" dirty="0">
                <a:effectLst>
                  <a:outerShdw blurRad="38100" dist="38100" dir="2700000" algn="tl">
                    <a:srgbClr val="FFFFFF"/>
                  </a:outerShdw>
                </a:effectLst>
                <a:latin typeface="Gill Sans MT" pitchFamily="34" charset="0"/>
              </a:rPr>
              <a:t>Is Christianity mostly about  God serving ME ?</a:t>
            </a:r>
          </a:p>
        </p:txBody>
      </p:sp>
      <p:sp>
        <p:nvSpPr>
          <p:cNvPr id="120835" name="Rectangle 3">
            <a:extLst>
              <a:ext uri="{FF2B5EF4-FFF2-40B4-BE49-F238E27FC236}">
                <a16:creationId xmlns:a16="http://schemas.microsoft.com/office/drawing/2014/main" id="{A4E76E10-C768-4E6B-A838-B9D99BBCC5F5}"/>
              </a:ext>
            </a:extLst>
          </p:cNvPr>
          <p:cNvSpPr>
            <a:spLocks noGrp="1" noChangeArrowheads="1"/>
          </p:cNvSpPr>
          <p:nvPr>
            <p:ph idx="1"/>
          </p:nvPr>
        </p:nvSpPr>
        <p:spPr>
          <a:xfrm>
            <a:off x="3048000" y="2286000"/>
            <a:ext cx="8686800" cy="3429000"/>
          </a:xfrm>
        </p:spPr>
        <p:txBody>
          <a:bodyPr/>
          <a:lstStyle/>
          <a:p>
            <a:r>
              <a:rPr lang="en-US" altLang="en-US" dirty="0">
                <a:latin typeface="Gill Sans MT" panose="020B0502020104020203" pitchFamily="34" charset="0"/>
              </a:rPr>
              <a:t>Is our emphasis  upon what God will do for </a:t>
            </a:r>
            <a:r>
              <a:rPr lang="en-US" altLang="en-US" u="sng" dirty="0">
                <a:latin typeface="Gill Sans MT" panose="020B0502020104020203" pitchFamily="34" charset="0"/>
              </a:rPr>
              <a:t>us</a:t>
            </a:r>
            <a:r>
              <a:rPr lang="en-US" altLang="en-US" dirty="0">
                <a:latin typeface="Gill Sans MT" panose="020B0502020104020203" pitchFamily="34" charset="0"/>
              </a:rPr>
              <a:t>? Is it upon personal wholeness, health and wealth?</a:t>
            </a:r>
          </a:p>
          <a:p>
            <a:pPr lvl="1"/>
            <a:r>
              <a:rPr lang="en-US" altLang="en-US" dirty="0">
                <a:latin typeface="Gill Sans MT" panose="020B0502020104020203" pitchFamily="34" charset="0"/>
              </a:rPr>
              <a:t>Going “to the next level” means humbling ourselves to go lower, and to serve more people. The way up is down, in the Kingdom (Phil 2:5-11).</a:t>
            </a:r>
          </a:p>
        </p:txBody>
      </p:sp>
      <p:sp>
        <p:nvSpPr>
          <p:cNvPr id="120836" name="Slide Number Placeholder 5">
            <a:extLst>
              <a:ext uri="{FF2B5EF4-FFF2-40B4-BE49-F238E27FC236}">
                <a16:creationId xmlns:a16="http://schemas.microsoft.com/office/drawing/2014/main" id="{F048F321-583D-4DD4-A6B3-CC6A79E4701D}"/>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4325DA-FECF-42B9-8BB2-BE9DF2EC36F9}" type="slidenum">
              <a:rPr lang="en-US" altLang="en-US" sz="140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EB3863E-C771-4321-B03B-71548B2A2BC4}"/>
              </a:ext>
            </a:extLst>
          </p:cNvPr>
          <p:cNvSpPr>
            <a:spLocks noGrp="1" noChangeArrowheads="1"/>
          </p:cNvSpPr>
          <p:nvPr>
            <p:ph type="title"/>
          </p:nvPr>
        </p:nvSpPr>
        <p:spPr>
          <a:xfrm>
            <a:off x="3505200" y="0"/>
            <a:ext cx="7162800" cy="1676400"/>
          </a:xfrm>
        </p:spPr>
        <p:txBody>
          <a:bodyPr/>
          <a:lstStyle/>
          <a:p>
            <a:pPr>
              <a:defRPr/>
            </a:pPr>
            <a:r>
              <a:rPr lang="en-US" dirty="0">
                <a:effectLst>
                  <a:outerShdw blurRad="38100" dist="38100" dir="2700000" algn="tl">
                    <a:srgbClr val="FFFFFF"/>
                  </a:outerShdw>
                </a:effectLst>
                <a:latin typeface="Gill Sans MT" pitchFamily="34" charset="0"/>
              </a:rPr>
              <a:t>Is Christianity mostly about  God serving ME ?</a:t>
            </a:r>
          </a:p>
        </p:txBody>
      </p:sp>
      <p:sp>
        <p:nvSpPr>
          <p:cNvPr id="122883" name="Rectangle 3">
            <a:extLst>
              <a:ext uri="{FF2B5EF4-FFF2-40B4-BE49-F238E27FC236}">
                <a16:creationId xmlns:a16="http://schemas.microsoft.com/office/drawing/2014/main" id="{753976B4-6F56-4246-AC95-FA30427A6D8C}"/>
              </a:ext>
            </a:extLst>
          </p:cNvPr>
          <p:cNvSpPr>
            <a:spLocks noGrp="1" noChangeArrowheads="1"/>
          </p:cNvSpPr>
          <p:nvPr>
            <p:ph idx="1"/>
          </p:nvPr>
        </p:nvSpPr>
        <p:spPr>
          <a:xfrm>
            <a:off x="2971800" y="1905000"/>
            <a:ext cx="8610600" cy="4953000"/>
          </a:xfrm>
        </p:spPr>
        <p:txBody>
          <a:bodyPr/>
          <a:lstStyle/>
          <a:p>
            <a:r>
              <a:rPr lang="en-US" altLang="en-US" sz="2400" dirty="0"/>
              <a:t>Philippians 2:5-9  </a:t>
            </a:r>
            <a:r>
              <a:rPr lang="en-US" altLang="en-US" sz="2400" b="1" baseline="30000" dirty="0"/>
              <a:t>“</a:t>
            </a:r>
            <a:r>
              <a:rPr lang="en-US" altLang="en-US" sz="2400" dirty="0"/>
              <a:t>Have this attitude in yourselves which was also in Christ Jesus, </a:t>
            </a:r>
            <a:r>
              <a:rPr lang="en-US" altLang="en-US" sz="2400" b="1" baseline="30000" dirty="0"/>
              <a:t>6 </a:t>
            </a:r>
            <a:r>
              <a:rPr lang="en-US" altLang="en-US" sz="2400" dirty="0"/>
              <a:t>who, although He existed in the form of God, did not regard equality with God a thing to be grasped, </a:t>
            </a:r>
            <a:r>
              <a:rPr lang="en-US" altLang="en-US" sz="2400" b="1" baseline="30000" dirty="0"/>
              <a:t>7 </a:t>
            </a:r>
            <a:r>
              <a:rPr lang="en-US" altLang="en-US" sz="2400" dirty="0"/>
              <a:t>but </a:t>
            </a:r>
            <a:r>
              <a:rPr lang="en-US" altLang="en-US" sz="2400" u="sng" dirty="0"/>
              <a:t>emptied Himself</a:t>
            </a:r>
            <a:r>
              <a:rPr lang="en-US" altLang="en-US" sz="2400" dirty="0"/>
              <a:t>, taking the form of a bond-servant, </a:t>
            </a:r>
            <a:r>
              <a:rPr lang="en-US" altLang="en-US" sz="2400" i="1" dirty="0"/>
              <a:t>and</a:t>
            </a:r>
            <a:r>
              <a:rPr lang="en-US" altLang="en-US" sz="2400" dirty="0"/>
              <a:t> being made in the likeness of men. </a:t>
            </a:r>
            <a:r>
              <a:rPr lang="en-US" altLang="en-US" sz="2400" b="1" baseline="30000" dirty="0"/>
              <a:t>8 </a:t>
            </a:r>
            <a:r>
              <a:rPr lang="en-US" altLang="en-US" sz="2400" dirty="0"/>
              <a:t>Being found in appearance as a man, </a:t>
            </a:r>
            <a:r>
              <a:rPr lang="en-US" altLang="en-US" sz="2400" u="sng" dirty="0"/>
              <a:t>He humbled Himself </a:t>
            </a:r>
            <a:r>
              <a:rPr lang="en-US" altLang="en-US" sz="2400" dirty="0"/>
              <a:t>by becoming obedient </a:t>
            </a:r>
            <a:r>
              <a:rPr lang="en-US" altLang="en-US" sz="2400" u="sng" dirty="0"/>
              <a:t>to the point of death</a:t>
            </a:r>
            <a:r>
              <a:rPr lang="en-US" altLang="en-US" sz="2400" dirty="0"/>
              <a:t>, even death on a cross. </a:t>
            </a:r>
            <a:r>
              <a:rPr lang="en-US" altLang="en-US" sz="2400" b="1" baseline="30000" dirty="0"/>
              <a:t>9 </a:t>
            </a:r>
            <a:r>
              <a:rPr lang="en-US" altLang="en-US" sz="2400" dirty="0"/>
              <a:t>For this reason also, God highly exalted Him…” NASB </a:t>
            </a:r>
            <a:endParaRPr lang="en-US" altLang="en-US" sz="2400" dirty="0">
              <a:latin typeface="Gill Sans MT" panose="020B0502020104020203" pitchFamily="34" charset="0"/>
            </a:endParaRPr>
          </a:p>
        </p:txBody>
      </p:sp>
      <p:sp>
        <p:nvSpPr>
          <p:cNvPr id="122884" name="Slide Number Placeholder 5">
            <a:extLst>
              <a:ext uri="{FF2B5EF4-FFF2-40B4-BE49-F238E27FC236}">
                <a16:creationId xmlns:a16="http://schemas.microsoft.com/office/drawing/2014/main" id="{985C287C-9CB2-467F-A80E-3FE15D613AFF}"/>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EDD85E-F9E4-40C9-A949-4677611F68C1}" type="slidenum">
              <a:rPr lang="en-US" altLang="en-US" sz="1400">
                <a:latin typeface="Times New Roman" panose="02020603050405020304" pitchFamily="18" charset="0"/>
              </a:rPr>
              <a:pPr>
                <a:spcBef>
                  <a:spcPct val="0"/>
                </a:spcBef>
                <a:buFontTx/>
                <a:buNone/>
              </a:pPr>
              <a:t>51</a:t>
            </a:fld>
            <a:endParaRPr lang="en-US" altLang="en-US" sz="1400" dirty="0">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0A5DA83B-9B3E-4385-8585-91EB2AE5C4BA}"/>
              </a:ext>
            </a:extLst>
          </p:cNvPr>
          <p:cNvSpPr>
            <a:spLocks noGrp="1" noChangeArrowheads="1"/>
          </p:cNvSpPr>
          <p:nvPr>
            <p:ph type="title"/>
          </p:nvPr>
        </p:nvSpPr>
        <p:spPr>
          <a:xfrm>
            <a:off x="3733800" y="1066800"/>
            <a:ext cx="6705600" cy="2362200"/>
          </a:xfrm>
        </p:spPr>
        <p:txBody>
          <a:bodyPr/>
          <a:lstStyle/>
          <a:p>
            <a:pPr eaLnBrk="1" hangingPunct="1"/>
            <a:r>
              <a:rPr lang="en-US" altLang="en-US" dirty="0"/>
              <a:t>Do we really need foreign missionaries today?</a:t>
            </a:r>
          </a:p>
        </p:txBody>
      </p:sp>
      <p:sp>
        <p:nvSpPr>
          <p:cNvPr id="124931" name="Slide Number Placeholder 3">
            <a:extLst>
              <a:ext uri="{FF2B5EF4-FFF2-40B4-BE49-F238E27FC236}">
                <a16:creationId xmlns:a16="http://schemas.microsoft.com/office/drawing/2014/main" id="{6C561928-2D78-49B1-B44E-FAB57DB3B020}"/>
              </a:ext>
            </a:extLst>
          </p:cNvPr>
          <p:cNvSpPr>
            <a:spLocks noGrp="1"/>
          </p:cNvSpPr>
          <p:nvPr>
            <p:ph type="sldNum" sz="quarter" idx="4294967295"/>
          </p:nvPr>
        </p:nvSpPr>
        <p:spPr bwMode="auto">
          <a:xfrm>
            <a:off x="8534400" y="6613526"/>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CB4E25-D02B-482C-9464-96E1E779E759}" type="slidenum">
              <a:rPr lang="en-US" altLang="en-US" sz="1400"/>
              <a:pPr>
                <a:spcBef>
                  <a:spcPct val="0"/>
                </a:spcBef>
                <a:buFontTx/>
                <a:buNone/>
              </a:pPr>
              <a:t>52</a:t>
            </a:fld>
            <a:endParaRPr lang="en-US" altLang="en-US" sz="1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41A68-6E0F-4660-935E-99CA821076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524001" y="1295401"/>
            <a:ext cx="9126070" cy="4796551"/>
          </a:xfrm>
          <a:prstGeom prst="rect">
            <a:avLst/>
          </a:prstGeom>
        </p:spPr>
      </p:pic>
      <p:sp>
        <p:nvSpPr>
          <p:cNvPr id="5" name="TextBox 4">
            <a:extLst>
              <a:ext uri="{FF2B5EF4-FFF2-40B4-BE49-F238E27FC236}">
                <a16:creationId xmlns:a16="http://schemas.microsoft.com/office/drawing/2014/main" id="{D9BA732C-9955-4D4D-A1F4-45C50F006052}"/>
              </a:ext>
            </a:extLst>
          </p:cNvPr>
          <p:cNvSpPr txBox="1"/>
          <p:nvPr/>
        </p:nvSpPr>
        <p:spPr>
          <a:xfrm>
            <a:off x="1676400" y="6258580"/>
            <a:ext cx="5562600" cy="523220"/>
          </a:xfrm>
          <a:prstGeom prst="rect">
            <a:avLst/>
          </a:prstGeom>
          <a:noFill/>
        </p:spPr>
        <p:txBody>
          <a:bodyPr wrap="square" rtlCol="0">
            <a:spAutoFit/>
          </a:bodyPr>
          <a:lstStyle/>
          <a:p>
            <a:r>
              <a:rPr lang="en-US" sz="1400" dirty="0"/>
              <a:t>“State of the Great Commission: A report on the current + future state. Lausanne Movement, p. 10. World Christian Database, 2023</a:t>
            </a:r>
          </a:p>
        </p:txBody>
      </p:sp>
      <p:sp>
        <p:nvSpPr>
          <p:cNvPr id="6" name="TextBox 5">
            <a:extLst>
              <a:ext uri="{FF2B5EF4-FFF2-40B4-BE49-F238E27FC236}">
                <a16:creationId xmlns:a16="http://schemas.microsoft.com/office/drawing/2014/main" id="{82C912C3-C6EB-4FDB-AC0F-8ADB391A8BFD}"/>
              </a:ext>
            </a:extLst>
          </p:cNvPr>
          <p:cNvSpPr txBox="1"/>
          <p:nvPr/>
        </p:nvSpPr>
        <p:spPr>
          <a:xfrm>
            <a:off x="3352800" y="535217"/>
            <a:ext cx="6096000" cy="461665"/>
          </a:xfrm>
          <a:prstGeom prst="rect">
            <a:avLst/>
          </a:prstGeom>
          <a:noFill/>
        </p:spPr>
        <p:txBody>
          <a:bodyPr wrap="square" rtlCol="0">
            <a:spAutoFit/>
          </a:bodyPr>
          <a:lstStyle/>
          <a:p>
            <a:r>
              <a:rPr lang="en-US" sz="2400" b="1" dirty="0"/>
              <a:t>2023  </a:t>
            </a:r>
            <a:r>
              <a:rPr lang="en-US" sz="2000" dirty="0"/>
              <a:t>(affiliation, not necessarily belief or practice)</a:t>
            </a:r>
          </a:p>
        </p:txBody>
      </p:sp>
      <p:sp>
        <p:nvSpPr>
          <p:cNvPr id="3" name="Slide Number Placeholder 2">
            <a:extLst>
              <a:ext uri="{FF2B5EF4-FFF2-40B4-BE49-F238E27FC236}">
                <a16:creationId xmlns:a16="http://schemas.microsoft.com/office/drawing/2014/main" id="{C0C7868B-7712-42D7-B691-2FB7EE276997}"/>
              </a:ext>
            </a:extLst>
          </p:cNvPr>
          <p:cNvSpPr>
            <a:spLocks noGrp="1"/>
          </p:cNvSpPr>
          <p:nvPr>
            <p:ph type="sldNum" sz="quarter" idx="12"/>
          </p:nvPr>
        </p:nvSpPr>
        <p:spPr/>
        <p:txBody>
          <a:bodyPr/>
          <a:lstStyle/>
          <a:p>
            <a:pPr>
              <a:defRPr/>
            </a:pPr>
            <a:fld id="{3405A168-4FA3-4FE1-9A56-684A10C685C1}" type="slidenum">
              <a:rPr lang="en-US" altLang="en-US" smtClean="0"/>
              <a:pPr>
                <a:defRPr/>
              </a:pPr>
              <a:t>53</a:t>
            </a:fld>
            <a:endParaRPr lang="en-US" altLang="en-US"/>
          </a:p>
        </p:txBody>
      </p:sp>
    </p:spTree>
    <p:extLst>
      <p:ext uri="{BB962C8B-B14F-4D97-AF65-F5344CB8AC3E}">
        <p14:creationId xmlns:p14="http://schemas.microsoft.com/office/powerpoint/2010/main" val="2320999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9C91109F-F45B-49D7-B5AF-1792419F8F42}"/>
              </a:ext>
            </a:extLst>
          </p:cNvPr>
          <p:cNvSpPr>
            <a:spLocks noGrp="1"/>
          </p:cNvSpPr>
          <p:nvPr>
            <p:ph type="title"/>
          </p:nvPr>
        </p:nvSpPr>
        <p:spPr/>
        <p:txBody>
          <a:bodyPr/>
          <a:lstStyle/>
          <a:p>
            <a:r>
              <a:rPr lang="en-US" altLang="en-US" dirty="0"/>
              <a:t>World Religions by Percentage--2025</a:t>
            </a:r>
          </a:p>
        </p:txBody>
      </p:sp>
      <p:sp>
        <p:nvSpPr>
          <p:cNvPr id="129027" name="Slide Number Placeholder 3">
            <a:extLst>
              <a:ext uri="{FF2B5EF4-FFF2-40B4-BE49-F238E27FC236}">
                <a16:creationId xmlns:a16="http://schemas.microsoft.com/office/drawing/2014/main" id="{63660859-F424-467A-8A69-FC52B2A0A4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CCFB84-8514-4C0A-A389-B4EF63841F49}" type="slidenum">
              <a:rPr lang="en-US" altLang="en-US" sz="1200">
                <a:solidFill>
                  <a:srgbClr val="898989"/>
                </a:solidFill>
                <a:latin typeface="Verdana" panose="020B0604030504040204" pitchFamily="34" charset="0"/>
              </a:rPr>
              <a:pPr>
                <a:spcBef>
                  <a:spcPct val="0"/>
                </a:spcBef>
                <a:buFontTx/>
                <a:buNone/>
              </a:pPr>
              <a:t>54</a:t>
            </a:fld>
            <a:endParaRPr lang="en-US" altLang="en-US" sz="1200">
              <a:solidFill>
                <a:srgbClr val="898989"/>
              </a:solidFill>
              <a:latin typeface="Verdana" panose="020B0604030504040204" pitchFamily="34" charset="0"/>
            </a:endParaRPr>
          </a:p>
        </p:txBody>
      </p:sp>
      <p:graphicFrame>
        <p:nvGraphicFramePr>
          <p:cNvPr id="5" name="Content Placeholder 4">
            <a:extLst>
              <a:ext uri="{FF2B5EF4-FFF2-40B4-BE49-F238E27FC236}">
                <a16:creationId xmlns:a16="http://schemas.microsoft.com/office/drawing/2014/main" id="{4024A9E5-DD55-4B8A-AA6B-2EB959D776D0}"/>
              </a:ext>
            </a:extLst>
          </p:cNvPr>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29029" name="TextBox 5">
            <a:extLst>
              <a:ext uri="{FF2B5EF4-FFF2-40B4-BE49-F238E27FC236}">
                <a16:creationId xmlns:a16="http://schemas.microsoft.com/office/drawing/2014/main" id="{D203D0D4-6304-4A78-BF0A-4104D6E9CC8D}"/>
              </a:ext>
            </a:extLst>
          </p:cNvPr>
          <p:cNvSpPr txBox="1">
            <a:spLocks noChangeArrowheads="1"/>
          </p:cNvSpPr>
          <p:nvPr/>
        </p:nvSpPr>
        <p:spPr bwMode="auto">
          <a:xfrm>
            <a:off x="2514600" y="606425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rPr>
              <a:t>Source: Gina A Zurlo and Todd M. Johnson, eds., World Christian Database (Leiden/Boston, acceded January 2025), www.worldchristiandatabase.org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CDB2ADD-6CEA-44C1-A7C6-DE9D519F7ABF}"/>
              </a:ext>
            </a:extLst>
          </p:cNvPr>
          <p:cNvSpPr>
            <a:spLocks noGrp="1" noChangeArrowheads="1"/>
          </p:cNvSpPr>
          <p:nvPr>
            <p:ph type="title"/>
          </p:nvPr>
        </p:nvSpPr>
        <p:spPr/>
        <p:txBody>
          <a:bodyPr/>
          <a:lstStyle/>
          <a:p>
            <a:pPr eaLnBrk="1" hangingPunct="1"/>
            <a:r>
              <a:rPr lang="en-US" altLang="en-US" sz="3200" dirty="0">
                <a:solidFill>
                  <a:srgbClr val="FF0000"/>
                </a:solidFill>
                <a:cs typeface="Arial" panose="020B0604020202020204" pitchFamily="34" charset="0"/>
              </a:rPr>
              <a:t>World Religions by Population—Mid-2025</a:t>
            </a:r>
          </a:p>
        </p:txBody>
      </p:sp>
      <p:sp>
        <p:nvSpPr>
          <p:cNvPr id="130051" name="Slide Number Placeholder 1">
            <a:extLst>
              <a:ext uri="{FF2B5EF4-FFF2-40B4-BE49-F238E27FC236}">
                <a16:creationId xmlns:a16="http://schemas.microsoft.com/office/drawing/2014/main" id="{617CD1A7-90C8-455E-B888-0F4BA74C5B5A}"/>
              </a:ext>
            </a:extLst>
          </p:cNvPr>
          <p:cNvSpPr>
            <a:spLocks noGrp="1"/>
          </p:cNvSpPr>
          <p:nvPr>
            <p:ph type="sldNum" sz="quarter" idx="4294967295"/>
          </p:nvPr>
        </p:nvSpPr>
        <p:spPr bwMode="auto">
          <a:xfrm>
            <a:off x="8534400" y="6613526"/>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9E908D-9B57-4288-8115-ECAEC65D9EA3}" type="slidenum">
              <a:rPr lang="en-US" altLang="en-US" sz="1200">
                <a:solidFill>
                  <a:srgbClr val="898989"/>
                </a:solidFill>
                <a:latin typeface="Calibri" panose="020F0502020204030204" pitchFamily="34" charset="0"/>
              </a:rPr>
              <a:pPr>
                <a:spcBef>
                  <a:spcPct val="0"/>
                </a:spcBef>
                <a:buFontTx/>
                <a:buNone/>
              </a:pPr>
              <a:t>55</a:t>
            </a:fld>
            <a:endParaRPr lang="en-US" altLang="en-US" sz="1200">
              <a:solidFill>
                <a:srgbClr val="898989"/>
              </a:solidFill>
              <a:latin typeface="Calibri" panose="020F0502020204030204" pitchFamily="34" charset="0"/>
            </a:endParaRPr>
          </a:p>
        </p:txBody>
      </p:sp>
      <p:sp>
        <p:nvSpPr>
          <p:cNvPr id="130052" name="TextBox 5">
            <a:extLst>
              <a:ext uri="{FF2B5EF4-FFF2-40B4-BE49-F238E27FC236}">
                <a16:creationId xmlns:a16="http://schemas.microsoft.com/office/drawing/2014/main" id="{670FEC02-94D0-4FA1-8829-5ABE4829E470}"/>
              </a:ext>
            </a:extLst>
          </p:cNvPr>
          <p:cNvSpPr txBox="1">
            <a:spLocks noChangeArrowheads="1"/>
          </p:cNvSpPr>
          <p:nvPr/>
        </p:nvSpPr>
        <p:spPr bwMode="auto">
          <a:xfrm>
            <a:off x="3429000" y="6094414"/>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1400"/>
              <a:t>Source: Gina A Zurlo and Todd M. Johnson, eds., World Christian Database (Leiden/Boston, accessed January 2025), www.worldchristiandatabase.org</a:t>
            </a:r>
          </a:p>
        </p:txBody>
      </p:sp>
      <p:graphicFrame>
        <p:nvGraphicFramePr>
          <p:cNvPr id="9" name="Table 8">
            <a:extLst>
              <a:ext uri="{FF2B5EF4-FFF2-40B4-BE49-F238E27FC236}">
                <a16:creationId xmlns:a16="http://schemas.microsoft.com/office/drawing/2014/main" id="{04664313-4B94-46C5-836F-9F111202EBE0}"/>
              </a:ext>
            </a:extLst>
          </p:cNvPr>
          <p:cNvGraphicFramePr>
            <a:graphicFrameLocks noGrp="1"/>
          </p:cNvGraphicFramePr>
          <p:nvPr>
            <p:extLst>
              <p:ext uri="{D42A27DB-BD31-4B8C-83A1-F6EECF244321}">
                <p14:modId xmlns:p14="http://schemas.microsoft.com/office/powerpoint/2010/main" val="533390680"/>
              </p:ext>
            </p:extLst>
          </p:nvPr>
        </p:nvGraphicFramePr>
        <p:xfrm>
          <a:off x="3962400" y="1187451"/>
          <a:ext cx="3962400" cy="4756151"/>
        </p:xfrm>
        <a:graphic>
          <a:graphicData uri="http://schemas.openxmlformats.org/drawingml/2006/table">
            <a:tbl>
              <a:tblPr/>
              <a:tblGrid>
                <a:gridCol w="2438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Christians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2,645,317,000</a:t>
                      </a:r>
                    </a:p>
                  </a:txBody>
                  <a:tcPr marL="9525" marR="9525" marT="9524" marB="0" anchor="b">
                    <a:lnL>
                      <a:noFill/>
                    </a:lnL>
                    <a:lnR>
                      <a:noFill/>
                    </a:lnR>
                    <a:lnT>
                      <a:noFill/>
                    </a:lnT>
                    <a:lnB>
                      <a:noFill/>
                    </a:lnB>
                  </a:tcPr>
                </a:tc>
                <a:extLst>
                  <a:ext uri="{0D108BD9-81ED-4DB2-BD59-A6C34878D82A}">
                    <a16:rowId xmlns:a16="http://schemas.microsoft.com/office/drawing/2014/main" val="10000"/>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Muslims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2,061,718,000</a:t>
                      </a:r>
                    </a:p>
                  </a:txBody>
                  <a:tcPr marL="9525" marR="9525" marT="9524" marB="0" anchor="b">
                    <a:lnL>
                      <a:noFill/>
                    </a:lnL>
                    <a:lnR>
                      <a:noFill/>
                    </a:lnR>
                    <a:lnT>
                      <a:noFill/>
                    </a:lnT>
                    <a:lnB>
                      <a:noFill/>
                    </a:lnB>
                  </a:tcPr>
                </a:tc>
                <a:extLst>
                  <a:ext uri="{0D108BD9-81ED-4DB2-BD59-A6C34878D82A}">
                    <a16:rowId xmlns:a16="http://schemas.microsoft.com/office/drawing/2014/main" val="10001"/>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Hindus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1,129,155,000</a:t>
                      </a:r>
                    </a:p>
                  </a:txBody>
                  <a:tcPr marL="9525" marR="9525" marT="9524" marB="0" anchor="b">
                    <a:lnL>
                      <a:noFill/>
                    </a:lnL>
                    <a:lnR>
                      <a:noFill/>
                    </a:lnR>
                    <a:lnT>
                      <a:noFill/>
                    </a:lnT>
                    <a:lnB>
                      <a:noFill/>
                    </a:lnB>
                  </a:tcPr>
                </a:tc>
                <a:extLst>
                  <a:ext uri="{0D108BD9-81ED-4DB2-BD59-A6C34878D82A}">
                    <a16:rowId xmlns:a16="http://schemas.microsoft.com/office/drawing/2014/main" val="10002"/>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Buddhists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538,173,000</a:t>
                      </a:r>
                    </a:p>
                  </a:txBody>
                  <a:tcPr marL="9525" marR="9525" marT="9524" marB="0" anchor="b">
                    <a:lnL>
                      <a:noFill/>
                    </a:lnL>
                    <a:lnR>
                      <a:noFill/>
                    </a:lnR>
                    <a:lnT>
                      <a:noFill/>
                    </a:lnT>
                    <a:lnB>
                      <a:noFill/>
                    </a:lnB>
                  </a:tcPr>
                </a:tc>
                <a:extLst>
                  <a:ext uri="{0D108BD9-81ED-4DB2-BD59-A6C34878D82A}">
                    <a16:rowId xmlns:a16="http://schemas.microsoft.com/office/drawing/2014/main" val="10003"/>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Chinese folk religions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448,283,000</a:t>
                      </a:r>
                    </a:p>
                  </a:txBody>
                  <a:tcPr marL="9525" marR="9525" marT="9524" marB="0" anchor="b">
                    <a:lnL>
                      <a:noFill/>
                    </a:lnL>
                    <a:lnR>
                      <a:noFill/>
                    </a:lnR>
                    <a:lnT>
                      <a:noFill/>
                    </a:lnT>
                    <a:lnB>
                      <a:noFill/>
                    </a:lnB>
                  </a:tcPr>
                </a:tc>
                <a:extLst>
                  <a:ext uri="{0D108BD9-81ED-4DB2-BD59-A6C34878D82A}">
                    <a16:rowId xmlns:a16="http://schemas.microsoft.com/office/drawing/2014/main" val="10004"/>
                  </a:ext>
                </a:extLst>
              </a:tr>
              <a:tr h="478641">
                <a:tc>
                  <a:txBody>
                    <a:bodyPr/>
                    <a:lstStyle/>
                    <a:p>
                      <a:pPr algn="l" fontAlgn="b"/>
                      <a:r>
                        <a:rPr lang="en-US" sz="2000" b="0" i="0" u="none" strike="noStrike" dirty="0" err="1">
                          <a:solidFill>
                            <a:schemeClr val="tx2"/>
                          </a:solidFill>
                          <a:latin typeface="Arial" panose="020B0604020202020204" pitchFamily="34" charset="0"/>
                          <a:cs typeface="Arial" panose="020B0604020202020204" pitchFamily="34" charset="0"/>
                        </a:rPr>
                        <a:t>Ethnoreligionists</a:t>
                      </a:r>
                      <a:endParaRPr lang="en-US" sz="2000" b="0" i="0" u="none" strike="noStrike" dirty="0">
                        <a:solidFill>
                          <a:schemeClr val="tx2"/>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294,801,000</a:t>
                      </a:r>
                    </a:p>
                  </a:txBody>
                  <a:tcPr marL="9525" marR="9525" marT="9524" marB="0" anchor="b">
                    <a:lnL>
                      <a:noFill/>
                    </a:lnL>
                    <a:lnR>
                      <a:noFill/>
                    </a:lnR>
                    <a:lnT>
                      <a:noFill/>
                    </a:lnT>
                    <a:lnB>
                      <a:noFill/>
                    </a:lnB>
                  </a:tcPr>
                </a:tc>
                <a:extLst>
                  <a:ext uri="{0D108BD9-81ED-4DB2-BD59-A6C34878D82A}">
                    <a16:rowId xmlns:a16="http://schemas.microsoft.com/office/drawing/2014/main" val="10005"/>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New Religionists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67,690,000</a:t>
                      </a:r>
                    </a:p>
                  </a:txBody>
                  <a:tcPr marL="9525" marR="9525" marT="9524" marB="0" anchor="b">
                    <a:lnL>
                      <a:noFill/>
                    </a:lnL>
                    <a:lnR>
                      <a:noFill/>
                    </a:lnR>
                    <a:lnT>
                      <a:noFill/>
                    </a:lnT>
                    <a:lnB>
                      <a:noFill/>
                    </a:lnB>
                  </a:tcPr>
                </a:tc>
                <a:extLst>
                  <a:ext uri="{0D108BD9-81ED-4DB2-BD59-A6C34878D82A}">
                    <a16:rowId xmlns:a16="http://schemas.microsoft.com/office/drawing/2014/main" val="10006"/>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Sikhs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31,433,000</a:t>
                      </a:r>
                    </a:p>
                  </a:txBody>
                  <a:tcPr marL="9525" marR="9525" marT="9524" marB="0" anchor="b">
                    <a:lnL>
                      <a:noFill/>
                    </a:lnL>
                    <a:lnR>
                      <a:noFill/>
                    </a:lnR>
                    <a:lnT>
                      <a:noFill/>
                    </a:lnT>
                    <a:lnB>
                      <a:noFill/>
                    </a:lnB>
                  </a:tcPr>
                </a:tc>
                <a:extLst>
                  <a:ext uri="{0D108BD9-81ED-4DB2-BD59-A6C34878D82A}">
                    <a16:rowId xmlns:a16="http://schemas.microsoft.com/office/drawing/2014/main" val="10007"/>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Jews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15,357,000</a:t>
                      </a:r>
                    </a:p>
                  </a:txBody>
                  <a:tcPr marL="9525" marR="9525" marT="9524" marB="0" anchor="b">
                    <a:lnL>
                      <a:noFill/>
                    </a:lnL>
                    <a:lnR>
                      <a:noFill/>
                    </a:lnR>
                    <a:lnT>
                      <a:noFill/>
                    </a:lnT>
                    <a:lnB>
                      <a:noFill/>
                    </a:lnB>
                  </a:tcPr>
                </a:tc>
                <a:extLst>
                  <a:ext uri="{0D108BD9-81ED-4DB2-BD59-A6C34878D82A}">
                    <a16:rowId xmlns:a16="http://schemas.microsoft.com/office/drawing/2014/main" val="10008"/>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Agnostics/Atheists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906,567,000</a:t>
                      </a:r>
                    </a:p>
                  </a:txBody>
                  <a:tcPr marL="9525" marR="9525" marT="9524" marB="0" anchor="b">
                    <a:lnL>
                      <a:noFill/>
                    </a:lnL>
                    <a:lnR>
                      <a:noFill/>
                    </a:lnR>
                    <a:lnT>
                      <a:noFill/>
                    </a:lnT>
                    <a:lnB>
                      <a:noFill/>
                    </a:lnB>
                  </a:tcPr>
                </a:tc>
                <a:extLst>
                  <a:ext uri="{0D108BD9-81ED-4DB2-BD59-A6C34878D82A}">
                    <a16:rowId xmlns:a16="http://schemas.microsoft.com/office/drawing/2014/main" val="1338523222"/>
                  </a:ext>
                </a:extLst>
              </a:tr>
              <a:tr h="427751">
                <a:tc>
                  <a:txBody>
                    <a:bodyPr/>
                    <a:lstStyle/>
                    <a:p>
                      <a:pPr algn="l" fontAlgn="b"/>
                      <a:r>
                        <a:rPr lang="en-US" sz="2000" b="0" i="0" u="none" strike="noStrike" dirty="0">
                          <a:solidFill>
                            <a:schemeClr val="tx2"/>
                          </a:solidFill>
                          <a:latin typeface="Arial" panose="020B0604020202020204" pitchFamily="34" charset="0"/>
                          <a:cs typeface="Arial" panose="020B0604020202020204" pitchFamily="34" charset="0"/>
                        </a:rPr>
                        <a:t>Other Beliefs</a:t>
                      </a:r>
                    </a:p>
                  </a:txBody>
                  <a:tcPr marL="0" marR="0" marT="0" marB="0" anchor="b">
                    <a:lnL>
                      <a:noFill/>
                    </a:lnL>
                    <a:lnR>
                      <a:noFill/>
                    </a:lnR>
                    <a:lnT>
                      <a:noFill/>
                    </a:lnT>
                    <a:lnB>
                      <a:noFill/>
                    </a:lnB>
                  </a:tcPr>
                </a:tc>
                <a:tc>
                  <a:txBody>
                    <a:bodyPr/>
                    <a:lstStyle/>
                    <a:p>
                      <a:pPr algn="r" fontAlgn="b"/>
                      <a:r>
                        <a:rPr lang="en-US" sz="1800" b="0" i="0" u="none" strike="noStrike" dirty="0">
                          <a:solidFill>
                            <a:schemeClr val="tx2"/>
                          </a:solidFill>
                          <a:effectLst/>
                          <a:latin typeface="Calibri" panose="020F0502020204030204" pitchFamily="34" charset="0"/>
                        </a:rPr>
                        <a:t>53,494,000</a:t>
                      </a:r>
                    </a:p>
                  </a:txBody>
                  <a:tcPr marL="9525" marR="9525" marT="9524" marB="0" anchor="b">
                    <a:lnL>
                      <a:noFill/>
                    </a:lnL>
                    <a:lnR>
                      <a:noFill/>
                    </a:lnR>
                    <a:lnT>
                      <a:noFill/>
                    </a:lnT>
                    <a:lnB>
                      <a:noFill/>
                    </a:lnB>
                  </a:tcPr>
                </a:tc>
                <a:extLst>
                  <a:ext uri="{0D108BD9-81ED-4DB2-BD59-A6C34878D82A}">
                    <a16:rowId xmlns:a16="http://schemas.microsoft.com/office/drawing/2014/main" val="3673978338"/>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9049CF0F-751C-4EF0-887B-3E2D37E43993}"/>
              </a:ext>
            </a:extLst>
          </p:cNvPr>
          <p:cNvSpPr>
            <a:spLocks noGrp="1" noChangeArrowheads="1"/>
          </p:cNvSpPr>
          <p:nvPr>
            <p:ph type="title" idx="4294967295"/>
          </p:nvPr>
        </p:nvSpPr>
        <p:spPr>
          <a:xfrm>
            <a:off x="3724276" y="76200"/>
            <a:ext cx="6943725" cy="685800"/>
          </a:xfrm>
        </p:spPr>
        <p:txBody>
          <a:bodyPr/>
          <a:lstStyle/>
          <a:p>
            <a:r>
              <a:rPr lang="en-US" altLang="en-US" sz="3200" dirty="0">
                <a:solidFill>
                  <a:srgbClr val="FF0000"/>
                </a:solidFill>
              </a:rPr>
              <a:t>2.2 Billion Are Unevangelized</a:t>
            </a:r>
          </a:p>
        </p:txBody>
      </p:sp>
      <p:sp>
        <p:nvSpPr>
          <p:cNvPr id="132099" name="Content Placeholder 2">
            <a:extLst>
              <a:ext uri="{FF2B5EF4-FFF2-40B4-BE49-F238E27FC236}">
                <a16:creationId xmlns:a16="http://schemas.microsoft.com/office/drawing/2014/main" id="{C97E093B-A29A-474D-AF2C-819E3AD7DA2E}"/>
              </a:ext>
            </a:extLst>
          </p:cNvPr>
          <p:cNvSpPr>
            <a:spLocks noGrp="1" noChangeArrowheads="1"/>
          </p:cNvSpPr>
          <p:nvPr>
            <p:ph idx="4294967295"/>
          </p:nvPr>
        </p:nvSpPr>
        <p:spPr>
          <a:xfrm>
            <a:off x="3895726" y="762000"/>
            <a:ext cx="7839074" cy="1295400"/>
          </a:xfrm>
        </p:spPr>
        <p:txBody>
          <a:bodyPr/>
          <a:lstStyle/>
          <a:p>
            <a:r>
              <a:rPr lang="en-US" altLang="en-US" sz="2400" dirty="0">
                <a:solidFill>
                  <a:srgbClr val="FF0000"/>
                </a:solidFill>
              </a:rPr>
              <a:t>27% of the world’s population is unevangelized </a:t>
            </a:r>
            <a:br>
              <a:rPr lang="en-US" altLang="en-US" sz="2400" dirty="0">
                <a:solidFill>
                  <a:srgbClr val="FF0000"/>
                </a:solidFill>
              </a:rPr>
            </a:br>
            <a:r>
              <a:rPr lang="en-US" altLang="en-US" sz="2400" dirty="0">
                <a:solidFill>
                  <a:srgbClr val="FF0000"/>
                </a:solidFill>
              </a:rPr>
              <a:t>(2.2 billion people). </a:t>
            </a:r>
            <a:r>
              <a:rPr lang="en-US" altLang="en-US" sz="1400" dirty="0"/>
              <a:t>Source: Gina A Zurlo and Todd M. Johnson, eds., World Christian Database (Leiden/Boston, accessed January 2025), www.worldchristiandatabase.org</a:t>
            </a:r>
          </a:p>
        </p:txBody>
      </p:sp>
      <p:pic>
        <p:nvPicPr>
          <p:cNvPr id="2" name="Picture 1">
            <a:extLst>
              <a:ext uri="{FF2B5EF4-FFF2-40B4-BE49-F238E27FC236}">
                <a16:creationId xmlns:a16="http://schemas.microsoft.com/office/drawing/2014/main" id="{4F2A24B6-34E2-4C9A-BD10-553A1F645D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Layer>
                </a14:imgProps>
              </a:ext>
            </a:extLst>
          </a:blip>
          <a:stretch>
            <a:fillRect/>
          </a:stretch>
        </p:blipFill>
        <p:spPr>
          <a:xfrm>
            <a:off x="1536743" y="1761621"/>
            <a:ext cx="9133886" cy="4764154"/>
          </a:xfrm>
          <a:prstGeom prst="rect">
            <a:avLst/>
          </a:prstGeom>
        </p:spPr>
      </p:pic>
      <p:sp>
        <p:nvSpPr>
          <p:cNvPr id="3" name="Rectangle 2">
            <a:extLst>
              <a:ext uri="{FF2B5EF4-FFF2-40B4-BE49-F238E27FC236}">
                <a16:creationId xmlns:a16="http://schemas.microsoft.com/office/drawing/2014/main" id="{17C988CB-3757-4916-9B1E-44A3E45CFF19}"/>
              </a:ext>
            </a:extLst>
          </p:cNvPr>
          <p:cNvSpPr/>
          <p:nvPr/>
        </p:nvSpPr>
        <p:spPr>
          <a:xfrm>
            <a:off x="620022" y="727841"/>
            <a:ext cx="3104254" cy="954107"/>
          </a:xfrm>
          <a:prstGeom prst="rect">
            <a:avLst/>
          </a:prstGeom>
          <a:solidFill>
            <a:schemeClr val="bg1"/>
          </a:solidFill>
        </p:spPr>
        <p:txBody>
          <a:bodyPr wrap="square">
            <a:spAutoFit/>
          </a:bodyPr>
          <a:lstStyle/>
          <a:p>
            <a:r>
              <a:rPr lang="en-US" sz="1400" dirty="0"/>
              <a:t>“State of the Great Commission: A report on the current + future state. Lausanne Movement, p. 16; Joshua Project 2023</a:t>
            </a:r>
          </a:p>
        </p:txBody>
      </p:sp>
      <p:sp>
        <p:nvSpPr>
          <p:cNvPr id="5" name="Slide Number Placeholder 4">
            <a:extLst>
              <a:ext uri="{FF2B5EF4-FFF2-40B4-BE49-F238E27FC236}">
                <a16:creationId xmlns:a16="http://schemas.microsoft.com/office/drawing/2014/main" id="{B9168A32-1E3A-49C0-8263-1B62DE066A4C}"/>
              </a:ext>
            </a:extLst>
          </p:cNvPr>
          <p:cNvSpPr>
            <a:spLocks noGrp="1"/>
          </p:cNvSpPr>
          <p:nvPr>
            <p:ph type="sldNum" sz="quarter" idx="12"/>
          </p:nvPr>
        </p:nvSpPr>
        <p:spPr/>
        <p:txBody>
          <a:bodyPr/>
          <a:lstStyle/>
          <a:p>
            <a:pPr>
              <a:defRPr/>
            </a:pPr>
            <a:fld id="{3405A168-4FA3-4FE1-9A56-684A10C685C1}" type="slidenum">
              <a:rPr lang="en-US" altLang="en-US" smtClean="0"/>
              <a:pPr>
                <a:defRPr/>
              </a:pPr>
              <a:t>56</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7B275A-78E2-44FA-8AA8-7F531D75CD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524000" y="0"/>
            <a:ext cx="9076765" cy="5715000"/>
          </a:xfrm>
          <a:prstGeom prst="rect">
            <a:avLst/>
          </a:prstGeom>
        </p:spPr>
      </p:pic>
      <p:sp>
        <p:nvSpPr>
          <p:cNvPr id="5" name="TextBox 4">
            <a:extLst>
              <a:ext uri="{FF2B5EF4-FFF2-40B4-BE49-F238E27FC236}">
                <a16:creationId xmlns:a16="http://schemas.microsoft.com/office/drawing/2014/main" id="{AFE6185D-C61A-4A97-BCCF-5F0ACD558FBA}"/>
              </a:ext>
            </a:extLst>
          </p:cNvPr>
          <p:cNvSpPr txBox="1"/>
          <p:nvPr/>
        </p:nvSpPr>
        <p:spPr>
          <a:xfrm>
            <a:off x="3276600" y="6019800"/>
            <a:ext cx="7391400" cy="523220"/>
          </a:xfrm>
          <a:prstGeom prst="rect">
            <a:avLst/>
          </a:prstGeom>
          <a:noFill/>
        </p:spPr>
        <p:txBody>
          <a:bodyPr wrap="square" rtlCol="0">
            <a:spAutoFit/>
          </a:bodyPr>
          <a:lstStyle/>
          <a:p>
            <a:r>
              <a:rPr lang="en-US" sz="1400" dirty="0"/>
              <a:t>“State of the Great Commission: A report on the current + future state. Lausanne Movement, p. 16; Joshua Project 2023</a:t>
            </a:r>
            <a:endParaRPr lang="en-US" dirty="0"/>
          </a:p>
        </p:txBody>
      </p:sp>
      <p:sp>
        <p:nvSpPr>
          <p:cNvPr id="3" name="Slide Number Placeholder 2">
            <a:extLst>
              <a:ext uri="{FF2B5EF4-FFF2-40B4-BE49-F238E27FC236}">
                <a16:creationId xmlns:a16="http://schemas.microsoft.com/office/drawing/2014/main" id="{4F217353-D0A3-48CF-86AE-A9E8B6B57C24}"/>
              </a:ext>
            </a:extLst>
          </p:cNvPr>
          <p:cNvSpPr>
            <a:spLocks noGrp="1"/>
          </p:cNvSpPr>
          <p:nvPr>
            <p:ph type="sldNum" sz="quarter" idx="12"/>
          </p:nvPr>
        </p:nvSpPr>
        <p:spPr/>
        <p:txBody>
          <a:bodyPr/>
          <a:lstStyle/>
          <a:p>
            <a:pPr>
              <a:defRPr/>
            </a:pPr>
            <a:fld id="{3405A168-4FA3-4FE1-9A56-684A10C685C1}" type="slidenum">
              <a:rPr lang="en-US" altLang="en-US" smtClean="0"/>
              <a:pPr>
                <a:defRPr/>
              </a:pPr>
              <a:t>57</a:t>
            </a:fld>
            <a:endParaRPr lang="en-US" altLang="en-US"/>
          </a:p>
        </p:txBody>
      </p:sp>
    </p:spTree>
    <p:extLst>
      <p:ext uri="{BB962C8B-B14F-4D97-AF65-F5344CB8AC3E}">
        <p14:creationId xmlns:p14="http://schemas.microsoft.com/office/powerpoint/2010/main" val="1305542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B45B-A888-430D-9EDC-DD3E8001225C}"/>
              </a:ext>
            </a:extLst>
          </p:cNvPr>
          <p:cNvSpPr>
            <a:spLocks noGrp="1"/>
          </p:cNvSpPr>
          <p:nvPr>
            <p:ph type="sldNum" sz="quarter" idx="12"/>
          </p:nvPr>
        </p:nvSpPr>
        <p:spPr/>
        <p:txBody>
          <a:bodyPr/>
          <a:lstStyle/>
          <a:p>
            <a:pPr>
              <a:defRPr/>
            </a:pPr>
            <a:fld id="{3405A168-4FA3-4FE1-9A56-684A10C685C1}" type="slidenum">
              <a:rPr lang="en-US" altLang="en-US" smtClean="0"/>
              <a:pPr>
                <a:defRPr/>
              </a:pPr>
              <a:t>58</a:t>
            </a:fld>
            <a:endParaRPr lang="en-US" altLang="en-US"/>
          </a:p>
        </p:txBody>
      </p:sp>
      <p:pic>
        <p:nvPicPr>
          <p:cNvPr id="3" name="Picture 2">
            <a:extLst>
              <a:ext uri="{FF2B5EF4-FFF2-40B4-BE49-F238E27FC236}">
                <a16:creationId xmlns:a16="http://schemas.microsoft.com/office/drawing/2014/main" id="{A24EA777-1A9A-484A-A486-883C0897C8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4000500" y="387560"/>
            <a:ext cx="3391836" cy="6082880"/>
          </a:xfrm>
          <a:prstGeom prst="rect">
            <a:avLst/>
          </a:prstGeom>
        </p:spPr>
      </p:pic>
      <p:sp>
        <p:nvSpPr>
          <p:cNvPr id="4" name="TextBox 3">
            <a:extLst>
              <a:ext uri="{FF2B5EF4-FFF2-40B4-BE49-F238E27FC236}">
                <a16:creationId xmlns:a16="http://schemas.microsoft.com/office/drawing/2014/main" id="{8F6B1DEE-7BAF-48B3-A732-034676F6F0C4}"/>
              </a:ext>
            </a:extLst>
          </p:cNvPr>
          <p:cNvSpPr txBox="1"/>
          <p:nvPr/>
        </p:nvSpPr>
        <p:spPr>
          <a:xfrm>
            <a:off x="7772400" y="5257800"/>
            <a:ext cx="3429000" cy="738664"/>
          </a:xfrm>
          <a:prstGeom prst="rect">
            <a:avLst/>
          </a:prstGeom>
          <a:noFill/>
        </p:spPr>
        <p:txBody>
          <a:bodyPr wrap="square" rtlCol="0">
            <a:spAutoFit/>
          </a:bodyPr>
          <a:lstStyle/>
          <a:p>
            <a:r>
              <a:rPr lang="en-US" sz="1400" dirty="0"/>
              <a:t>“State of the Great Commission: A report on the current + future state. Lausanne Movement, p. 10</a:t>
            </a:r>
          </a:p>
        </p:txBody>
      </p:sp>
      <p:sp>
        <p:nvSpPr>
          <p:cNvPr id="5" name="Rectangle 4">
            <a:extLst>
              <a:ext uri="{FF2B5EF4-FFF2-40B4-BE49-F238E27FC236}">
                <a16:creationId xmlns:a16="http://schemas.microsoft.com/office/drawing/2014/main" id="{16741EE3-D6F9-250E-DE2F-2E3EB2859DD7}"/>
              </a:ext>
            </a:extLst>
          </p:cNvPr>
          <p:cNvSpPr/>
          <p:nvPr/>
        </p:nvSpPr>
        <p:spPr>
          <a:xfrm>
            <a:off x="0" y="0"/>
            <a:ext cx="3391836" cy="68580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Graphic 6" descr="Earth globe: Africa and Europe with solid fill">
            <a:extLst>
              <a:ext uri="{FF2B5EF4-FFF2-40B4-BE49-F238E27FC236}">
                <a16:creationId xmlns:a16="http://schemas.microsoft.com/office/drawing/2014/main" id="{FF73A360-2E51-1501-D20A-F4574B02CA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371600"/>
            <a:ext cx="2590800" cy="2590800"/>
          </a:xfrm>
          <a:prstGeom prst="rect">
            <a:avLst/>
          </a:prstGeom>
        </p:spPr>
      </p:pic>
    </p:spTree>
    <p:extLst>
      <p:ext uri="{BB962C8B-B14F-4D97-AF65-F5344CB8AC3E}">
        <p14:creationId xmlns:p14="http://schemas.microsoft.com/office/powerpoint/2010/main" val="3841785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51A18F2F-A7A5-4D6D-BD15-C4509446F51F}"/>
              </a:ext>
            </a:extLst>
          </p:cNvPr>
          <p:cNvSpPr>
            <a:spLocks noGrp="1" noChangeArrowheads="1"/>
          </p:cNvSpPr>
          <p:nvPr>
            <p:ph type="ctrTitle"/>
          </p:nvPr>
        </p:nvSpPr>
        <p:spPr>
          <a:xfrm>
            <a:off x="1943100" y="5486400"/>
            <a:ext cx="8305800" cy="1219200"/>
          </a:xfrm>
        </p:spPr>
        <p:txBody>
          <a:bodyPr/>
          <a:lstStyle/>
          <a:p>
            <a:pPr eaLnBrk="1" hangingPunct="1">
              <a:defRPr/>
            </a:pPr>
            <a:r>
              <a:rPr lang="en-US" altLang="en-US" dirty="0">
                <a:solidFill>
                  <a:schemeClr val="accent3"/>
                </a:solidFill>
              </a:rPr>
              <a:t>Why African American missionaries?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AB6B91C4-50FD-4ABB-99E6-4AFFC0D8EAF0}"/>
              </a:ext>
            </a:extLst>
          </p:cNvPr>
          <p:cNvSpPr>
            <a:spLocks noGrp="1" noChangeArrowheads="1"/>
          </p:cNvSpPr>
          <p:nvPr>
            <p:ph type="title"/>
          </p:nvPr>
        </p:nvSpPr>
        <p:spPr>
          <a:xfrm>
            <a:off x="2590800" y="0"/>
            <a:ext cx="7848600" cy="1143000"/>
          </a:xfrm>
        </p:spPr>
        <p:txBody>
          <a:bodyPr>
            <a:normAutofit fontScale="90000"/>
          </a:bodyPr>
          <a:lstStyle/>
          <a:p>
            <a:pPr>
              <a:defRPr/>
            </a:pPr>
            <a:r>
              <a:rPr lang="en-US" sz="4000" dirty="0"/>
              <a:t>WHAT IS A CHRISTIAN </a:t>
            </a:r>
            <a:br>
              <a:rPr lang="en-US" sz="4000" dirty="0"/>
            </a:br>
            <a:r>
              <a:rPr lang="en-US" sz="4000" dirty="0"/>
              <a:t>MISSIONARY ?</a:t>
            </a:r>
          </a:p>
        </p:txBody>
      </p:sp>
      <p:sp>
        <p:nvSpPr>
          <p:cNvPr id="49155" name="Rectangle 3">
            <a:extLst>
              <a:ext uri="{FF2B5EF4-FFF2-40B4-BE49-F238E27FC236}">
                <a16:creationId xmlns:a16="http://schemas.microsoft.com/office/drawing/2014/main" id="{E71AAB3D-9658-4D75-815F-7108D39A4BF6}"/>
              </a:ext>
            </a:extLst>
          </p:cNvPr>
          <p:cNvSpPr>
            <a:spLocks noGrp="1" noChangeArrowheads="1"/>
          </p:cNvSpPr>
          <p:nvPr>
            <p:ph idx="1"/>
          </p:nvPr>
        </p:nvSpPr>
        <p:spPr>
          <a:xfrm>
            <a:off x="1524000" y="1600200"/>
            <a:ext cx="8991600" cy="5257800"/>
          </a:xfrm>
        </p:spPr>
        <p:txBody>
          <a:bodyPr/>
          <a:lstStyle/>
          <a:p>
            <a:r>
              <a:rPr lang="en-US" altLang="en-US" dirty="0"/>
              <a:t>A Christian missionary is God’s ambassador bringing the message of salvation in Christ alone to another people, so that members will have the </a:t>
            </a:r>
            <a:r>
              <a:rPr lang="en-US" altLang="en-US" u="sng" dirty="0"/>
              <a:t>opportunity</a:t>
            </a:r>
            <a:r>
              <a:rPr lang="en-US" altLang="en-US" dirty="0"/>
              <a:t> to be born from above.</a:t>
            </a:r>
          </a:p>
          <a:p>
            <a:pPr lvl="1"/>
            <a:r>
              <a:rPr lang="en-US" altLang="en-US" dirty="0"/>
              <a:t>John 3:3</a:t>
            </a:r>
            <a:r>
              <a:rPr lang="en-US" altLang="en-US" b="1" dirty="0"/>
              <a:t> </a:t>
            </a:r>
            <a:r>
              <a:rPr lang="en-US" altLang="en-US" dirty="0"/>
              <a:t>  In reply Jesus declared, "I tell you the truth, no one can see the kingdom of God unless he is born again." </a:t>
            </a:r>
          </a:p>
          <a:p>
            <a:pPr lvl="1"/>
            <a:r>
              <a:rPr lang="en-US" altLang="en-US" dirty="0"/>
              <a:t>This is at the heart of classic Christian mission. Certainly Christian support personnel and those in mercy ministries in cross-cultural ministries are missionaries.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dissolve">
                                      <p:cBhvr>
                                        <p:cTn id="7" dur="500"/>
                                        <p:tgtEl>
                                          <p:spTgt spid="491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diamond(in)">
                                      <p:cBhvr>
                                        <p:cTn id="12" dur="20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7BE7550A-B89A-48EA-9456-9162FEEE1235}"/>
              </a:ext>
            </a:extLst>
          </p:cNvPr>
          <p:cNvSpPr>
            <a:spLocks noGrp="1" noChangeArrowheads="1"/>
          </p:cNvSpPr>
          <p:nvPr>
            <p:ph type="title"/>
          </p:nvPr>
        </p:nvSpPr>
        <p:spPr>
          <a:xfrm>
            <a:off x="3200400" y="609600"/>
            <a:ext cx="7086600" cy="1371600"/>
          </a:xfrm>
        </p:spPr>
        <p:txBody>
          <a:bodyPr/>
          <a:lstStyle/>
          <a:p>
            <a:pPr eaLnBrk="1" hangingPunct="1"/>
            <a:r>
              <a:rPr lang="en-US" altLang="en-US" dirty="0">
                <a:latin typeface="Gill Sans MT" panose="020B0502020104020203" pitchFamily="34" charset="0"/>
              </a:rPr>
              <a:t>Now is the Time To Engage Global Missions</a:t>
            </a:r>
          </a:p>
        </p:txBody>
      </p:sp>
      <p:sp>
        <p:nvSpPr>
          <p:cNvPr id="171011" name="Rectangle 3">
            <a:extLst>
              <a:ext uri="{FF2B5EF4-FFF2-40B4-BE49-F238E27FC236}">
                <a16:creationId xmlns:a16="http://schemas.microsoft.com/office/drawing/2014/main" id="{D97D1C9C-3287-400B-8B55-271E8B1B0A11}"/>
              </a:ext>
            </a:extLst>
          </p:cNvPr>
          <p:cNvSpPr>
            <a:spLocks noGrp="1" noChangeArrowheads="1"/>
          </p:cNvSpPr>
          <p:nvPr>
            <p:ph idx="1"/>
          </p:nvPr>
        </p:nvSpPr>
        <p:spPr>
          <a:xfrm>
            <a:off x="2895600" y="2438400"/>
            <a:ext cx="8763000" cy="4419600"/>
          </a:xfrm>
        </p:spPr>
        <p:txBody>
          <a:bodyPr/>
          <a:lstStyle/>
          <a:p>
            <a:pPr eaLnBrk="1" hangingPunct="1">
              <a:lnSpc>
                <a:spcPct val="80000"/>
              </a:lnSpc>
            </a:pPr>
            <a:r>
              <a:rPr lang="en-US" altLang="en-US" dirty="0">
                <a:latin typeface="Gill Sans MT" panose="020B0502020104020203" pitchFamily="34" charset="0"/>
              </a:rPr>
              <a:t>White-led mission organizations eagerly accept African Americans.</a:t>
            </a:r>
          </a:p>
          <a:p>
            <a:pPr eaLnBrk="1" hangingPunct="1">
              <a:lnSpc>
                <a:spcPct val="80000"/>
              </a:lnSpc>
            </a:pPr>
            <a:r>
              <a:rPr lang="en-US" altLang="en-US" dirty="0">
                <a:latin typeface="Gill Sans MT" panose="020B0502020104020203" pitchFamily="34" charset="0"/>
              </a:rPr>
              <a:t>Excellent schools will prepare Black missionaries.</a:t>
            </a:r>
          </a:p>
          <a:p>
            <a:pPr eaLnBrk="1" hangingPunct="1">
              <a:lnSpc>
                <a:spcPct val="80000"/>
              </a:lnSpc>
            </a:pPr>
            <a:r>
              <a:rPr lang="en-US" altLang="en-US" dirty="0">
                <a:latin typeface="Gill Sans MT" panose="020B0502020104020203" pitchFamily="34" charset="0"/>
              </a:rPr>
              <a:t>Strong African American mission boards now exist. (sowingseedsofjoy.org)</a:t>
            </a:r>
          </a:p>
          <a:p>
            <a:pPr eaLnBrk="1" hangingPunct="1">
              <a:lnSpc>
                <a:spcPct val="80000"/>
              </a:lnSpc>
            </a:pPr>
            <a:r>
              <a:rPr lang="en-US" altLang="en-US" dirty="0">
                <a:latin typeface="Gill Sans MT" panose="020B0502020104020203" pitchFamily="34" charset="0"/>
              </a:rPr>
              <a:t>Black income steadily rises.</a:t>
            </a:r>
          </a:p>
          <a:p>
            <a:pPr eaLnBrk="1" hangingPunct="1">
              <a:lnSpc>
                <a:spcPct val="80000"/>
              </a:lnSpc>
            </a:pPr>
            <a:r>
              <a:rPr lang="en-US" altLang="en-US" dirty="0">
                <a:latin typeface="Gill Sans MT" panose="020B0502020104020203" pitchFamily="34" charset="0"/>
              </a:rPr>
              <a:t>Short-term missions abound with ease of travel.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500" fill="hold"/>
                                        <p:tgtEl>
                                          <p:spTgt spid="17101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101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101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71011">
                                            <p:txEl>
                                              <p:pRg st="0" end="0"/>
                                            </p:txEl>
                                          </p:spTgt>
                                        </p:tgtEl>
                                        <p:attrNameLst>
                                          <p:attrName>style.visibility</p:attrName>
                                        </p:attrNameLst>
                                      </p:cBhvr>
                                      <p:to>
                                        <p:strVal val="visible"/>
                                      </p:to>
                                    </p:set>
                                    <p:anim calcmode="lin" valueType="num">
                                      <p:cBhvr>
                                        <p:cTn id="15" dur="500" fill="hold"/>
                                        <p:tgtEl>
                                          <p:spTgt spid="1710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710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710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71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71011">
                                            <p:txEl>
                                              <p:pRg st="1" end="1"/>
                                            </p:txEl>
                                          </p:spTgt>
                                        </p:tgtEl>
                                        <p:attrNameLst>
                                          <p:attrName>style.visibility</p:attrName>
                                        </p:attrNameLst>
                                      </p:cBhvr>
                                      <p:to>
                                        <p:strVal val="visible"/>
                                      </p:to>
                                    </p:set>
                                    <p:anim calcmode="lin" valueType="num">
                                      <p:cBhvr>
                                        <p:cTn id="23" dur="500" fill="hold"/>
                                        <p:tgtEl>
                                          <p:spTgt spid="1710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710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710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71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71011">
                                            <p:txEl>
                                              <p:pRg st="2" end="2"/>
                                            </p:txEl>
                                          </p:spTgt>
                                        </p:tgtEl>
                                        <p:attrNameLst>
                                          <p:attrName>style.visibility</p:attrName>
                                        </p:attrNameLst>
                                      </p:cBhvr>
                                      <p:to>
                                        <p:strVal val="visible"/>
                                      </p:to>
                                    </p:set>
                                    <p:anim calcmode="lin" valueType="num">
                                      <p:cBhvr>
                                        <p:cTn id="31" dur="500" fill="hold"/>
                                        <p:tgtEl>
                                          <p:spTgt spid="1710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710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710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71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71011">
                                            <p:txEl>
                                              <p:pRg st="3" end="3"/>
                                            </p:txEl>
                                          </p:spTgt>
                                        </p:tgtEl>
                                        <p:attrNameLst>
                                          <p:attrName>style.visibility</p:attrName>
                                        </p:attrNameLst>
                                      </p:cBhvr>
                                      <p:to>
                                        <p:strVal val="visible"/>
                                      </p:to>
                                    </p:set>
                                    <p:anim calcmode="lin" valueType="num">
                                      <p:cBhvr>
                                        <p:cTn id="39" dur="500" fill="hold"/>
                                        <p:tgtEl>
                                          <p:spTgt spid="1710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710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710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71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71011">
                                            <p:txEl>
                                              <p:pRg st="4" end="4"/>
                                            </p:txEl>
                                          </p:spTgt>
                                        </p:tgtEl>
                                        <p:attrNameLst>
                                          <p:attrName>style.visibility</p:attrName>
                                        </p:attrNameLst>
                                      </p:cBhvr>
                                      <p:to>
                                        <p:strVal val="visible"/>
                                      </p:to>
                                    </p:set>
                                    <p:anim calcmode="lin" valueType="num">
                                      <p:cBhvr>
                                        <p:cTn id="47" dur="500" fill="hold"/>
                                        <p:tgtEl>
                                          <p:spTgt spid="1710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710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710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71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xit" presetSubtype="0" decel="100000" fill="hold" grpId="1" nodeType="clickEffect">
                                  <p:stCondLst>
                                    <p:cond delay="0"/>
                                  </p:stCondLst>
                                  <p:childTnLst>
                                    <p:anim calcmode="lin" valueType="num">
                                      <p:cBhvr>
                                        <p:cTn id="54" dur="500" fill="hold"/>
                                        <p:tgtEl>
                                          <p:spTgt spid="171010"/>
                                        </p:tgtEl>
                                        <p:attrNameLst>
                                          <p:attrName>ppt_h</p:attrName>
                                        </p:attrNameLst>
                                      </p:cBhvr>
                                      <p:tavLst>
                                        <p:tav tm="0">
                                          <p:val>
                                            <p:strVal val="ppt_h"/>
                                          </p:val>
                                        </p:tav>
                                        <p:tav tm="50000">
                                          <p:val>
                                            <p:strVal val="ppt_h/20"/>
                                          </p:val>
                                        </p:tav>
                                        <p:tav tm="100000">
                                          <p:val>
                                            <p:strVal val="ppt_h/20"/>
                                          </p:val>
                                        </p:tav>
                                      </p:tavLst>
                                    </p:anim>
                                    <p:anim calcmode="lin" valueType="num">
                                      <p:cBhvr>
                                        <p:cTn id="55" dur="500" fill="hold"/>
                                        <p:tgtEl>
                                          <p:spTgt spid="171010"/>
                                        </p:tgtEl>
                                        <p:attrNameLst>
                                          <p:attrName>ppt_w</p:attrName>
                                        </p:attrNameLst>
                                      </p:cBhvr>
                                      <p:tavLst>
                                        <p:tav tm="0">
                                          <p:val>
                                            <p:strVal val="ppt_w"/>
                                          </p:val>
                                        </p:tav>
                                        <p:tav tm="50000">
                                          <p:val>
                                            <p:strVal val="ppt_w+.3"/>
                                          </p:val>
                                        </p:tav>
                                        <p:tav tm="100000">
                                          <p:val>
                                            <p:strVal val="ppt_w+.3"/>
                                          </p:val>
                                        </p:tav>
                                      </p:tavLst>
                                    </p:anim>
                                    <p:anim calcmode="lin" valueType="num">
                                      <p:cBhvr>
                                        <p:cTn id="56" dur="500" fill="hold"/>
                                        <p:tgtEl>
                                          <p:spTgt spid="171010"/>
                                        </p:tgtEl>
                                        <p:attrNameLst>
                                          <p:attrName>ppt_x</p:attrName>
                                        </p:attrNameLst>
                                      </p:cBhvr>
                                      <p:tavLst>
                                        <p:tav tm="0">
                                          <p:val>
                                            <p:strVal val="ppt_x"/>
                                          </p:val>
                                        </p:tav>
                                        <p:tav tm="50000">
                                          <p:val>
                                            <p:strVal val="ppt_x"/>
                                          </p:val>
                                        </p:tav>
                                        <p:tav tm="100000">
                                          <p:val>
                                            <p:strVal val="ppt_x-.3"/>
                                          </p:val>
                                        </p:tav>
                                      </p:tavLst>
                                    </p:anim>
                                    <p:anim calcmode="lin" valueType="num">
                                      <p:cBhvr>
                                        <p:cTn id="57" dur="500" fill="hold"/>
                                        <p:tgtEl>
                                          <p:spTgt spid="171010"/>
                                        </p:tgtEl>
                                        <p:attrNameLst>
                                          <p:attrName>ppt_y</p:attrName>
                                        </p:attrNameLst>
                                      </p:cBhvr>
                                      <p:tavLst>
                                        <p:tav tm="0">
                                          <p:val>
                                            <p:strVal val="ppt_y"/>
                                          </p:val>
                                        </p:tav>
                                        <p:tav tm="100000">
                                          <p:val>
                                            <p:strVal val="ppt_y"/>
                                          </p:val>
                                        </p:tav>
                                      </p:tavLst>
                                    </p:anim>
                                    <p:set>
                                      <p:cBhvr>
                                        <p:cTn id="58" dur="1" fill="hold">
                                          <p:stCondLst>
                                            <p:cond delay="499"/>
                                          </p:stCondLst>
                                        </p:cTn>
                                        <p:tgtEl>
                                          <p:spTgt spid="171010"/>
                                        </p:tgtEl>
                                        <p:attrNameLst>
                                          <p:attrName>style.visibility</p:attrName>
                                        </p:attrNameLst>
                                      </p:cBhvr>
                                      <p:to>
                                        <p:strVal val="hidden"/>
                                      </p:to>
                                    </p:set>
                                  </p:childTnLst>
                                </p:cTn>
                              </p:par>
                              <p:par>
                                <p:cTn id="59" presetID="39" presetClass="exit" presetSubtype="0" decel="100000" fill="hold" grpId="1" nodeType="withEffect">
                                  <p:stCondLst>
                                    <p:cond delay="0"/>
                                  </p:stCondLst>
                                  <p:childTnLst>
                                    <p:anim calcmode="lin" valueType="num">
                                      <p:cBhvr>
                                        <p:cTn id="60" dur="500" fill="hold"/>
                                        <p:tgtEl>
                                          <p:spTgt spid="171011">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1" dur="500" fill="hold"/>
                                        <p:tgtEl>
                                          <p:spTgt spid="171011">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2" dur="500" fill="hold"/>
                                        <p:tgtEl>
                                          <p:spTgt spid="171011">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63" dur="500" fill="hold"/>
                                        <p:tgtEl>
                                          <p:spTgt spid="171011">
                                            <p:txEl>
                                              <p:pRg st="0" end="0"/>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171011">
                                            <p:txEl>
                                              <p:pRg st="0" end="0"/>
                                            </p:txEl>
                                          </p:spTgt>
                                        </p:tgtEl>
                                        <p:attrNameLst>
                                          <p:attrName>style.visibility</p:attrName>
                                        </p:attrNameLst>
                                      </p:cBhvr>
                                      <p:to>
                                        <p:strVal val="hidden"/>
                                      </p:to>
                                    </p:set>
                                  </p:childTnLst>
                                </p:cTn>
                              </p:par>
                              <p:par>
                                <p:cTn id="65" presetID="39" presetClass="exit" presetSubtype="0" decel="100000" fill="hold" grpId="1" nodeType="withEffect">
                                  <p:stCondLst>
                                    <p:cond delay="0"/>
                                  </p:stCondLst>
                                  <p:childTnLst>
                                    <p:anim calcmode="lin" valueType="num">
                                      <p:cBhvr>
                                        <p:cTn id="66" dur="500" fill="hold"/>
                                        <p:tgtEl>
                                          <p:spTgt spid="171011">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7" dur="500" fill="hold"/>
                                        <p:tgtEl>
                                          <p:spTgt spid="171011">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8" dur="500" fill="hold"/>
                                        <p:tgtEl>
                                          <p:spTgt spid="171011">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9" dur="500" fill="hold"/>
                                        <p:tgtEl>
                                          <p:spTgt spid="171011">
                                            <p:txEl>
                                              <p:pRg st="1" end="1"/>
                                            </p:txEl>
                                          </p:spTgt>
                                        </p:tgtEl>
                                        <p:attrNameLst>
                                          <p:attrName>ppt_y</p:attrName>
                                        </p:attrNameLst>
                                      </p:cBhvr>
                                      <p:tavLst>
                                        <p:tav tm="0">
                                          <p:val>
                                            <p:strVal val="ppt_y"/>
                                          </p:val>
                                        </p:tav>
                                        <p:tav tm="100000">
                                          <p:val>
                                            <p:strVal val="ppt_y"/>
                                          </p:val>
                                        </p:tav>
                                      </p:tavLst>
                                    </p:anim>
                                    <p:set>
                                      <p:cBhvr>
                                        <p:cTn id="70" dur="1" fill="hold">
                                          <p:stCondLst>
                                            <p:cond delay="499"/>
                                          </p:stCondLst>
                                        </p:cTn>
                                        <p:tgtEl>
                                          <p:spTgt spid="171011">
                                            <p:txEl>
                                              <p:pRg st="1" end="1"/>
                                            </p:txEl>
                                          </p:spTgt>
                                        </p:tgtEl>
                                        <p:attrNameLst>
                                          <p:attrName>style.visibility</p:attrName>
                                        </p:attrNameLst>
                                      </p:cBhvr>
                                      <p:to>
                                        <p:strVal val="hidden"/>
                                      </p:to>
                                    </p:set>
                                  </p:childTnLst>
                                </p:cTn>
                              </p:par>
                              <p:par>
                                <p:cTn id="71" presetID="39" presetClass="exit" presetSubtype="0" decel="100000" fill="hold" grpId="1" nodeType="withEffect">
                                  <p:stCondLst>
                                    <p:cond delay="0"/>
                                  </p:stCondLst>
                                  <p:childTnLst>
                                    <p:anim calcmode="lin" valueType="num">
                                      <p:cBhvr>
                                        <p:cTn id="72" dur="500" fill="hold"/>
                                        <p:tgtEl>
                                          <p:spTgt spid="171011">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3" dur="500" fill="hold"/>
                                        <p:tgtEl>
                                          <p:spTgt spid="171011">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4" dur="500" fill="hold"/>
                                        <p:tgtEl>
                                          <p:spTgt spid="171011">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75" dur="500" fill="hold"/>
                                        <p:tgtEl>
                                          <p:spTgt spid="171011">
                                            <p:txEl>
                                              <p:pRg st="2" end="2"/>
                                            </p:txEl>
                                          </p:spTgt>
                                        </p:tgtEl>
                                        <p:attrNameLst>
                                          <p:attrName>ppt_y</p:attrName>
                                        </p:attrNameLst>
                                      </p:cBhvr>
                                      <p:tavLst>
                                        <p:tav tm="0">
                                          <p:val>
                                            <p:strVal val="ppt_y"/>
                                          </p:val>
                                        </p:tav>
                                        <p:tav tm="100000">
                                          <p:val>
                                            <p:strVal val="ppt_y"/>
                                          </p:val>
                                        </p:tav>
                                      </p:tavLst>
                                    </p:anim>
                                    <p:set>
                                      <p:cBhvr>
                                        <p:cTn id="76" dur="1" fill="hold">
                                          <p:stCondLst>
                                            <p:cond delay="499"/>
                                          </p:stCondLst>
                                        </p:cTn>
                                        <p:tgtEl>
                                          <p:spTgt spid="171011">
                                            <p:txEl>
                                              <p:pRg st="2" end="2"/>
                                            </p:txEl>
                                          </p:spTgt>
                                        </p:tgtEl>
                                        <p:attrNameLst>
                                          <p:attrName>style.visibility</p:attrName>
                                        </p:attrNameLst>
                                      </p:cBhvr>
                                      <p:to>
                                        <p:strVal val="hidden"/>
                                      </p:to>
                                    </p:set>
                                  </p:childTnLst>
                                </p:cTn>
                              </p:par>
                              <p:par>
                                <p:cTn id="77" presetID="39" presetClass="exit" presetSubtype="0" decel="100000" fill="hold" grpId="1" nodeType="withEffect">
                                  <p:stCondLst>
                                    <p:cond delay="0"/>
                                  </p:stCondLst>
                                  <p:childTnLst>
                                    <p:anim calcmode="lin" valueType="num">
                                      <p:cBhvr>
                                        <p:cTn id="78" dur="500" fill="hold"/>
                                        <p:tgtEl>
                                          <p:spTgt spid="171011">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9" dur="500" fill="hold"/>
                                        <p:tgtEl>
                                          <p:spTgt spid="171011">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0" dur="500" fill="hold"/>
                                        <p:tgtEl>
                                          <p:spTgt spid="171011">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81" dur="500" fill="hold"/>
                                        <p:tgtEl>
                                          <p:spTgt spid="171011">
                                            <p:txEl>
                                              <p:pRg st="3" end="3"/>
                                            </p:txEl>
                                          </p:spTgt>
                                        </p:tgtEl>
                                        <p:attrNameLst>
                                          <p:attrName>ppt_y</p:attrName>
                                        </p:attrNameLst>
                                      </p:cBhvr>
                                      <p:tavLst>
                                        <p:tav tm="0">
                                          <p:val>
                                            <p:strVal val="ppt_y"/>
                                          </p:val>
                                        </p:tav>
                                        <p:tav tm="100000">
                                          <p:val>
                                            <p:strVal val="ppt_y"/>
                                          </p:val>
                                        </p:tav>
                                      </p:tavLst>
                                    </p:anim>
                                    <p:set>
                                      <p:cBhvr>
                                        <p:cTn id="82" dur="1" fill="hold">
                                          <p:stCondLst>
                                            <p:cond delay="499"/>
                                          </p:stCondLst>
                                        </p:cTn>
                                        <p:tgtEl>
                                          <p:spTgt spid="171011">
                                            <p:txEl>
                                              <p:pRg st="3" end="3"/>
                                            </p:txEl>
                                          </p:spTgt>
                                        </p:tgtEl>
                                        <p:attrNameLst>
                                          <p:attrName>style.visibility</p:attrName>
                                        </p:attrNameLst>
                                      </p:cBhvr>
                                      <p:to>
                                        <p:strVal val="hidden"/>
                                      </p:to>
                                    </p:set>
                                  </p:childTnLst>
                                </p:cTn>
                              </p:par>
                              <p:par>
                                <p:cTn id="83" presetID="39" presetClass="exit" presetSubtype="0" decel="100000" fill="hold" grpId="1" nodeType="withEffect">
                                  <p:stCondLst>
                                    <p:cond delay="0"/>
                                  </p:stCondLst>
                                  <p:childTnLst>
                                    <p:anim calcmode="lin" valueType="num">
                                      <p:cBhvr>
                                        <p:cTn id="84" dur="500" fill="hold"/>
                                        <p:tgtEl>
                                          <p:spTgt spid="171011">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85" dur="500" fill="hold"/>
                                        <p:tgtEl>
                                          <p:spTgt spid="171011">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6" dur="500" fill="hold"/>
                                        <p:tgtEl>
                                          <p:spTgt spid="171011">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87" dur="500" fill="hold"/>
                                        <p:tgtEl>
                                          <p:spTgt spid="171011">
                                            <p:txEl>
                                              <p:pRg st="4" end="4"/>
                                            </p:txEl>
                                          </p:spTgt>
                                        </p:tgtEl>
                                        <p:attrNameLst>
                                          <p:attrName>ppt_y</p:attrName>
                                        </p:attrNameLst>
                                      </p:cBhvr>
                                      <p:tavLst>
                                        <p:tav tm="0">
                                          <p:val>
                                            <p:strVal val="ppt_y"/>
                                          </p:val>
                                        </p:tav>
                                        <p:tav tm="100000">
                                          <p:val>
                                            <p:strVal val="ppt_y"/>
                                          </p:val>
                                        </p:tav>
                                      </p:tavLst>
                                    </p:anim>
                                    <p:set>
                                      <p:cBhvr>
                                        <p:cTn id="88" dur="1" fill="hold">
                                          <p:stCondLst>
                                            <p:cond delay="499"/>
                                          </p:stCondLst>
                                        </p:cTn>
                                        <p:tgtEl>
                                          <p:spTgt spid="17101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0" grpId="1"/>
      <p:bldP spid="171011" grpId="0" build="p"/>
      <p:bldP spid="171011" grpId="1" build="allAtOnce"/>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9" name="Rectangle 3">
            <a:extLst>
              <a:ext uri="{FF2B5EF4-FFF2-40B4-BE49-F238E27FC236}">
                <a16:creationId xmlns:a16="http://schemas.microsoft.com/office/drawing/2014/main" id="{FC927D5C-1431-4E71-87D6-D78BEC486278}"/>
              </a:ext>
            </a:extLst>
          </p:cNvPr>
          <p:cNvSpPr>
            <a:spLocks noGrp="1" noChangeArrowheads="1"/>
          </p:cNvSpPr>
          <p:nvPr>
            <p:ph idx="1"/>
          </p:nvPr>
        </p:nvSpPr>
        <p:spPr>
          <a:xfrm>
            <a:off x="2819400" y="762000"/>
            <a:ext cx="8534400" cy="6096000"/>
          </a:xfrm>
        </p:spPr>
        <p:txBody>
          <a:bodyPr/>
          <a:lstStyle/>
          <a:p>
            <a:pPr eaLnBrk="1" hangingPunct="1">
              <a:lnSpc>
                <a:spcPct val="90000"/>
              </a:lnSpc>
            </a:pPr>
            <a:r>
              <a:rPr lang="en-US" altLang="en-US" sz="2800" dirty="0">
                <a:latin typeface="Gill Sans MT" panose="020B0502020104020203" pitchFamily="34" charset="0"/>
              </a:rPr>
              <a:t>Global missions is not the job of the White church.   The African American church is a full partner among the world’s sister churches.</a:t>
            </a:r>
          </a:p>
          <a:p>
            <a:pPr eaLnBrk="1" hangingPunct="1">
              <a:lnSpc>
                <a:spcPct val="90000"/>
              </a:lnSpc>
            </a:pPr>
            <a:r>
              <a:rPr lang="en-US" altLang="en-US" sz="2800" dirty="0">
                <a:latin typeface="Gill Sans MT" panose="020B0502020104020203" pitchFamily="34" charset="0"/>
              </a:rPr>
              <a:t>Blacks have a unique role in world mission—especially to people of color, and particularly to the oppressed.</a:t>
            </a:r>
          </a:p>
          <a:p>
            <a:pPr eaLnBrk="1" hangingPunct="1">
              <a:lnSpc>
                <a:spcPct val="90000"/>
              </a:lnSpc>
            </a:pPr>
            <a:r>
              <a:rPr lang="en-US" altLang="en-US" sz="2800" dirty="0">
                <a:latin typeface="Gill Sans MT" panose="020B0502020104020203" pitchFamily="34" charset="0"/>
              </a:rPr>
              <a:t>Blacks understand oppression and suffering well, and can easily relate to the  oppressed.</a:t>
            </a:r>
          </a:p>
          <a:p>
            <a:pPr eaLnBrk="1" hangingPunct="1">
              <a:lnSpc>
                <a:spcPct val="90000"/>
              </a:lnSpc>
            </a:pPr>
            <a:r>
              <a:rPr lang="en-US" altLang="en-US" sz="2800" dirty="0">
                <a:latin typeface="Gill Sans MT" panose="020B0502020104020203" pitchFamily="34" charset="0"/>
              </a:rPr>
              <a:t>As urban-dwellers, they understand the city, where probably the majority of unreached people live.</a:t>
            </a:r>
          </a:p>
          <a:p>
            <a:pPr eaLnBrk="1" hangingPunct="1">
              <a:lnSpc>
                <a:spcPct val="90000"/>
              </a:lnSpc>
            </a:pPr>
            <a:r>
              <a:rPr lang="en-US" altLang="en-US" sz="2800" dirty="0">
                <a:latin typeface="Gill Sans MT" panose="020B0502020104020203" pitchFamily="34" charset="0"/>
              </a:rPr>
              <a:t>African Americans can sometimes go where whites cannot go.</a:t>
            </a:r>
          </a:p>
        </p:txBody>
      </p:sp>
      <p:sp>
        <p:nvSpPr>
          <p:cNvPr id="138243" name="Slide Number Placeholder 5">
            <a:extLst>
              <a:ext uri="{FF2B5EF4-FFF2-40B4-BE49-F238E27FC236}">
                <a16:creationId xmlns:a16="http://schemas.microsoft.com/office/drawing/2014/main" id="{D88FD84F-ADE0-41AD-87CC-B27E5E4DC732}"/>
              </a:ext>
            </a:extLst>
          </p:cNvPr>
          <p:cNvSpPr>
            <a:spLocks noGrp="1"/>
          </p:cNvSpPr>
          <p:nvPr>
            <p:ph type="sldNum" sz="quarter" idx="4294967295"/>
          </p:nvPr>
        </p:nvSpPr>
        <p:spPr bwMode="auto">
          <a:xfrm>
            <a:off x="8534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899C19-ABAE-4F1D-8496-1BFCC5E5235D}" type="slidenum">
              <a:rPr lang="en-US" altLang="en-US" sz="1400"/>
              <a:pPr>
                <a:spcBef>
                  <a:spcPct val="0"/>
                </a:spcBef>
                <a:buFontTx/>
                <a:buNone/>
              </a:pPr>
              <a:t>61</a:t>
            </a:fld>
            <a:endParaRPr lang="en-US" altLang="en-US" sz="1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iterate type="lt">
                                    <p:tmPct val="10000"/>
                                  </p:iterate>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p:cTn id="7" dur="500" fill="hold"/>
                                        <p:tgtEl>
                                          <p:spTgt spid="173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305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7305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7305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73059">
                                            <p:txEl>
                                              <p:pRg st="1" end="1"/>
                                            </p:txEl>
                                          </p:spTgt>
                                        </p:tgtEl>
                                        <p:attrNameLst>
                                          <p:attrName>style.visibility</p:attrName>
                                        </p:attrNameLst>
                                      </p:cBhvr>
                                      <p:to>
                                        <p:strVal val="visible"/>
                                      </p:to>
                                    </p:set>
                                    <p:anim calcmode="lin" valueType="num">
                                      <p:cBhvr>
                                        <p:cTn id="15" dur="500" fill="hold"/>
                                        <p:tgtEl>
                                          <p:spTgt spid="17305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7305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73059">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17305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173059">
                                            <p:txEl>
                                              <p:pRg st="2" end="2"/>
                                            </p:txEl>
                                          </p:spTgt>
                                        </p:tgtEl>
                                        <p:attrNameLst>
                                          <p:attrName>style.visibility</p:attrName>
                                        </p:attrNameLst>
                                      </p:cBhvr>
                                      <p:to>
                                        <p:strVal val="visible"/>
                                      </p:to>
                                    </p:set>
                                    <p:anim calcmode="lin" valueType="num">
                                      <p:cBhvr>
                                        <p:cTn id="23" dur="500" fill="hold"/>
                                        <p:tgtEl>
                                          <p:spTgt spid="17305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73059">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73059">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17305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173059">
                                            <p:txEl>
                                              <p:pRg st="3" end="3"/>
                                            </p:txEl>
                                          </p:spTgt>
                                        </p:tgtEl>
                                        <p:attrNameLst>
                                          <p:attrName>style.visibility</p:attrName>
                                        </p:attrNameLst>
                                      </p:cBhvr>
                                      <p:to>
                                        <p:strVal val="visible"/>
                                      </p:to>
                                    </p:set>
                                    <p:anim calcmode="lin" valueType="num">
                                      <p:cBhvr>
                                        <p:cTn id="31" dur="500" fill="hold"/>
                                        <p:tgtEl>
                                          <p:spTgt spid="17305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7305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73059">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17305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173059">
                                            <p:txEl>
                                              <p:pRg st="4" end="4"/>
                                            </p:txEl>
                                          </p:spTgt>
                                        </p:tgtEl>
                                        <p:attrNameLst>
                                          <p:attrName>style.visibility</p:attrName>
                                        </p:attrNameLst>
                                      </p:cBhvr>
                                      <p:to>
                                        <p:strVal val="visible"/>
                                      </p:to>
                                    </p:set>
                                    <p:anim calcmode="lin" valueType="num">
                                      <p:cBhvr>
                                        <p:cTn id="39" dur="500" fill="hold"/>
                                        <p:tgtEl>
                                          <p:spTgt spid="17305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73059">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73059">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173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24F88491-3996-4F1B-B640-7320A622A72D}"/>
              </a:ext>
            </a:extLst>
          </p:cNvPr>
          <p:cNvSpPr>
            <a:spLocks noGrp="1" noChangeArrowheads="1"/>
          </p:cNvSpPr>
          <p:nvPr>
            <p:ph type="title"/>
          </p:nvPr>
        </p:nvSpPr>
        <p:spPr>
          <a:xfrm>
            <a:off x="3505200" y="228600"/>
            <a:ext cx="6934200" cy="762000"/>
          </a:xfrm>
        </p:spPr>
        <p:txBody>
          <a:bodyPr/>
          <a:lstStyle/>
          <a:p>
            <a:r>
              <a:rPr lang="en-US" altLang="en-US" sz="3600"/>
              <a:t>Stewardship of personal trials</a:t>
            </a:r>
          </a:p>
        </p:txBody>
      </p:sp>
      <p:sp>
        <p:nvSpPr>
          <p:cNvPr id="140291" name="Content Placeholder 2">
            <a:extLst>
              <a:ext uri="{FF2B5EF4-FFF2-40B4-BE49-F238E27FC236}">
                <a16:creationId xmlns:a16="http://schemas.microsoft.com/office/drawing/2014/main" id="{A93F07CD-CB6B-4F89-A550-0AD4349FA90C}"/>
              </a:ext>
            </a:extLst>
          </p:cNvPr>
          <p:cNvSpPr>
            <a:spLocks noGrp="1" noChangeArrowheads="1"/>
          </p:cNvSpPr>
          <p:nvPr>
            <p:ph idx="1"/>
          </p:nvPr>
        </p:nvSpPr>
        <p:spPr>
          <a:xfrm>
            <a:off x="2895600" y="1143000"/>
            <a:ext cx="8763000" cy="5715000"/>
          </a:xfrm>
        </p:spPr>
        <p:txBody>
          <a:bodyPr/>
          <a:lstStyle/>
          <a:p>
            <a:r>
              <a:rPr lang="en-US" altLang="en-US" sz="2800" dirty="0"/>
              <a:t>If American-Americans believe in hell the most strongly of all Americans, this belief should be a motivation to help anyone avoid it, including non-African Americans.</a:t>
            </a:r>
          </a:p>
          <a:p>
            <a:r>
              <a:rPr lang="en-US" altLang="en-US" sz="2800" dirty="0"/>
              <a:t>Not only has there been cultural oppression, there is much familial dysfunction in the African American family—many broken families. The majority of children are born outside of marriage, for example. These experiences again can be stewarded to the comfort of many.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6201D741-FFB2-46AC-9085-247672FC4394}"/>
              </a:ext>
            </a:extLst>
          </p:cNvPr>
          <p:cNvSpPr>
            <a:spLocks noGrp="1" noChangeArrowheads="1"/>
          </p:cNvSpPr>
          <p:nvPr>
            <p:ph type="title"/>
          </p:nvPr>
        </p:nvSpPr>
        <p:spPr>
          <a:xfrm>
            <a:off x="3395664" y="228600"/>
            <a:ext cx="7305675" cy="762000"/>
          </a:xfrm>
        </p:spPr>
        <p:txBody>
          <a:bodyPr/>
          <a:lstStyle/>
          <a:p>
            <a:r>
              <a:rPr lang="en-US" altLang="en-US" sz="3200"/>
              <a:t>You have a stewardship of affliction</a:t>
            </a:r>
          </a:p>
        </p:txBody>
      </p:sp>
      <p:sp>
        <p:nvSpPr>
          <p:cNvPr id="142339" name="Content Placeholder 2">
            <a:extLst>
              <a:ext uri="{FF2B5EF4-FFF2-40B4-BE49-F238E27FC236}">
                <a16:creationId xmlns:a16="http://schemas.microsoft.com/office/drawing/2014/main" id="{74C249F2-51CB-45EF-A0D0-4A47979CB5A1}"/>
              </a:ext>
            </a:extLst>
          </p:cNvPr>
          <p:cNvSpPr>
            <a:spLocks noGrp="1" noChangeArrowheads="1"/>
          </p:cNvSpPr>
          <p:nvPr>
            <p:ph idx="1"/>
          </p:nvPr>
        </p:nvSpPr>
        <p:spPr/>
        <p:txBody>
          <a:bodyPr/>
          <a:lstStyle/>
          <a:p>
            <a:r>
              <a:rPr lang="en-US" altLang="en-US" sz="2800" b="1"/>
              <a:t>2 Corinthians 1:3-5  Praise be to the God and Father of our Lord Jesus Christ, the Father of compassion and the God of all comfort,  </a:t>
            </a:r>
            <a:r>
              <a:rPr lang="en-US" altLang="en-US" sz="2800" b="1" baseline="30000"/>
              <a:t>4</a:t>
            </a:r>
            <a:r>
              <a:rPr lang="en-US" altLang="en-US" sz="2800" b="1"/>
              <a:t> who comforts us in all our troubles, </a:t>
            </a:r>
            <a:r>
              <a:rPr lang="en-US" altLang="en-US" sz="2800" b="1" i="1"/>
              <a:t>so that we can comfort those in any trouble with the comfort we ourselves have received from God</a:t>
            </a:r>
            <a:r>
              <a:rPr lang="en-US" altLang="en-US" sz="2800" b="1"/>
              <a:t>.  </a:t>
            </a:r>
            <a:r>
              <a:rPr lang="en-US" altLang="en-US" sz="2800" b="1" baseline="30000"/>
              <a:t>5</a:t>
            </a:r>
            <a:r>
              <a:rPr lang="en-US" altLang="en-US" sz="2800" b="1"/>
              <a:t> For just as the sufferings of Christ flow over into our lives, so also through Christ our comfort overflows. </a:t>
            </a:r>
          </a:p>
          <a:p>
            <a:r>
              <a:rPr lang="en-US" altLang="en-US" sz="2800" b="1"/>
              <a:t>You represent victory over affliction.</a:t>
            </a:r>
            <a:endParaRPr lang="en-US" altLang="en-US"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63ADD3F1-E4DC-4376-895F-AB1586E2EE53}"/>
              </a:ext>
            </a:extLst>
          </p:cNvPr>
          <p:cNvSpPr>
            <a:spLocks noGrp="1" noChangeArrowheads="1"/>
          </p:cNvSpPr>
          <p:nvPr>
            <p:ph type="title"/>
          </p:nvPr>
        </p:nvSpPr>
        <p:spPr/>
        <p:txBody>
          <a:bodyPr/>
          <a:lstStyle/>
          <a:p>
            <a:r>
              <a:rPr lang="en-US" altLang="en-US"/>
              <a:t>African Americans have a hearing</a:t>
            </a:r>
          </a:p>
        </p:txBody>
      </p:sp>
      <p:sp>
        <p:nvSpPr>
          <p:cNvPr id="144387" name="Content Placeholder 2">
            <a:extLst>
              <a:ext uri="{FF2B5EF4-FFF2-40B4-BE49-F238E27FC236}">
                <a16:creationId xmlns:a16="http://schemas.microsoft.com/office/drawing/2014/main" id="{A5B98ABB-9906-4564-A619-8BC31022FE5F}"/>
              </a:ext>
            </a:extLst>
          </p:cNvPr>
          <p:cNvSpPr>
            <a:spLocks noGrp="1" noChangeArrowheads="1"/>
          </p:cNvSpPr>
          <p:nvPr>
            <p:ph idx="1"/>
          </p:nvPr>
        </p:nvSpPr>
        <p:spPr>
          <a:xfrm>
            <a:off x="2895600" y="1752600"/>
            <a:ext cx="8763000" cy="4724400"/>
          </a:xfrm>
        </p:spPr>
        <p:txBody>
          <a:bodyPr/>
          <a:lstStyle/>
          <a:p>
            <a:r>
              <a:rPr lang="en-US" altLang="en-US" sz="2400" dirty="0"/>
              <a:t>Oppressed people know that an African American can possibly become the most powerful man on the globe.</a:t>
            </a:r>
          </a:p>
          <a:p>
            <a:r>
              <a:rPr lang="en-US" altLang="en-US" sz="2400" dirty="0"/>
              <a:t>In Africa they want to know where the African American brothers and sisters are. African Americans are their success story. They want to serve in missions together with you.</a:t>
            </a:r>
          </a:p>
          <a:p>
            <a:r>
              <a:rPr lang="en-US" altLang="en-US" sz="2400" dirty="0"/>
              <a:t>African Americans can bring not only hope for this life, but have gained a hearing to present hope of eternal life with God through Christ.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8850-DE0B-459D-894B-C77A8F1A7EE3}"/>
              </a:ext>
            </a:extLst>
          </p:cNvPr>
          <p:cNvSpPr>
            <a:spLocks noGrp="1"/>
          </p:cNvSpPr>
          <p:nvPr>
            <p:ph type="title"/>
          </p:nvPr>
        </p:nvSpPr>
        <p:spPr/>
        <p:txBody>
          <a:bodyPr/>
          <a:lstStyle/>
          <a:p>
            <a:r>
              <a:rPr lang="en-US" sz="4000" dirty="0"/>
              <a:t>African American culture has it “</a:t>
            </a:r>
            <a:r>
              <a:rPr lang="en-US" sz="4000" dirty="0" err="1"/>
              <a:t>goin</a:t>
            </a:r>
            <a:r>
              <a:rPr lang="en-US" sz="4000" dirty="0"/>
              <a:t>’ on” globally</a:t>
            </a:r>
          </a:p>
        </p:txBody>
      </p:sp>
      <p:sp>
        <p:nvSpPr>
          <p:cNvPr id="3" name="Content Placeholder 2">
            <a:extLst>
              <a:ext uri="{FF2B5EF4-FFF2-40B4-BE49-F238E27FC236}">
                <a16:creationId xmlns:a16="http://schemas.microsoft.com/office/drawing/2014/main" id="{2B492001-BB50-49B3-B4F0-9EBAA64094EE}"/>
              </a:ext>
            </a:extLst>
          </p:cNvPr>
          <p:cNvSpPr>
            <a:spLocks noGrp="1"/>
          </p:cNvSpPr>
          <p:nvPr>
            <p:ph idx="1"/>
          </p:nvPr>
        </p:nvSpPr>
        <p:spPr>
          <a:xfrm>
            <a:off x="3048000" y="1219200"/>
            <a:ext cx="8534400" cy="3048000"/>
          </a:xfrm>
        </p:spPr>
        <p:txBody>
          <a:bodyPr/>
          <a:lstStyle/>
          <a:p>
            <a:r>
              <a:rPr lang="en-US" altLang="en-US" sz="2400" dirty="0"/>
              <a:t>This T-shirt with deceased rapper Tupac Shakur’s image on it was hanging in a booth in Torit, Southern Sudan, July 2008.  On TV in India are Hindu-style rappers. In mini-buses in Kampala you can hear rap songs.  What other culture has so dominated global music? Japanese want to listen to high-energy black choirs. The choir can become a mission outreach.  African Americans are seen as part of a cool, successful culture.</a:t>
            </a:r>
            <a:endParaRPr lang="en-US" sz="2400" dirty="0"/>
          </a:p>
        </p:txBody>
      </p:sp>
      <p:pic>
        <p:nvPicPr>
          <p:cNvPr id="4" name="Content Placeholder 3" descr="DSCN0072.JPG">
            <a:extLst>
              <a:ext uri="{FF2B5EF4-FFF2-40B4-BE49-F238E27FC236}">
                <a16:creationId xmlns:a16="http://schemas.microsoft.com/office/drawing/2014/main" id="{99E1C4C5-B465-4135-8915-BA74046C3F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l="4286" r="10001"/>
          <a:stretch>
            <a:fillRect/>
          </a:stretch>
        </p:blipFill>
        <p:spPr bwMode="auto">
          <a:xfrm>
            <a:off x="7315200" y="3962400"/>
            <a:ext cx="3200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662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9BB0FF20-F6FD-40BB-9C6E-2E784BBC793B}"/>
              </a:ext>
            </a:extLst>
          </p:cNvPr>
          <p:cNvSpPr>
            <a:spLocks noGrp="1" noChangeArrowheads="1"/>
          </p:cNvSpPr>
          <p:nvPr>
            <p:ph type="title"/>
          </p:nvPr>
        </p:nvSpPr>
        <p:spPr>
          <a:xfrm>
            <a:off x="3429000" y="0"/>
            <a:ext cx="7239000" cy="1200150"/>
          </a:xfrm>
        </p:spPr>
        <p:txBody>
          <a:bodyPr/>
          <a:lstStyle/>
          <a:p>
            <a:r>
              <a:rPr lang="en-US" altLang="en-US" sz="3600" dirty="0"/>
              <a:t>Africans and African Americans have an affinity in mission</a:t>
            </a:r>
          </a:p>
        </p:txBody>
      </p:sp>
      <p:pic>
        <p:nvPicPr>
          <p:cNvPr id="148483" name="Content Placeholder 3" descr="DSCN0116.JPG">
            <a:extLst>
              <a:ext uri="{FF2B5EF4-FFF2-40B4-BE49-F238E27FC236}">
                <a16:creationId xmlns:a16="http://schemas.microsoft.com/office/drawing/2014/main" id="{A9DF21B9-E74B-4459-89D7-0251F116AEBA}"/>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2000" contrast="19000"/>
                    </a14:imgEffect>
                  </a14:imgLayer>
                </a14:imgProps>
              </a:ext>
              <a:ext uri="{28A0092B-C50C-407E-A947-70E740481C1C}">
                <a14:useLocalDpi xmlns:a14="http://schemas.microsoft.com/office/drawing/2010/main" val="0"/>
              </a:ext>
            </a:extLst>
          </a:blip>
          <a:srcRect/>
          <a:stretch>
            <a:fillRect/>
          </a:stretch>
        </p:blipFill>
        <p:spPr>
          <a:xfrm>
            <a:off x="2819400" y="1354138"/>
            <a:ext cx="3827463" cy="2871788"/>
          </a:xfrm>
        </p:spPr>
      </p:pic>
      <p:pic>
        <p:nvPicPr>
          <p:cNvPr id="148484" name="Picture 3" descr="DSCN0087.JPG">
            <a:extLst>
              <a:ext uri="{FF2B5EF4-FFF2-40B4-BE49-F238E27FC236}">
                <a16:creationId xmlns:a16="http://schemas.microsoft.com/office/drawing/2014/main" id="{83FFA771-D21D-4FB0-861F-9D4B1ADCF5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rcRect l="25000" t="18750" r="6250"/>
          <a:stretch>
            <a:fillRect/>
          </a:stretch>
        </p:blipFill>
        <p:spPr bwMode="auto">
          <a:xfrm>
            <a:off x="7162800" y="1354138"/>
            <a:ext cx="3609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Box 4">
            <a:extLst>
              <a:ext uri="{FF2B5EF4-FFF2-40B4-BE49-F238E27FC236}">
                <a16:creationId xmlns:a16="http://schemas.microsoft.com/office/drawing/2014/main" id="{0F604DE8-E6EC-44D3-BFE7-FBB6D0E5C81A}"/>
              </a:ext>
            </a:extLst>
          </p:cNvPr>
          <p:cNvSpPr txBox="1">
            <a:spLocks noChangeArrowheads="1"/>
          </p:cNvSpPr>
          <p:nvPr/>
        </p:nvSpPr>
        <p:spPr bwMode="auto">
          <a:xfrm>
            <a:off x="2819400" y="4473576"/>
            <a:ext cx="4343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Pastor Larry Arnold, Eagle’s Nest Comm. Church of Atlanta, Georgia, describing how deeply ministry in Sudan in 2008 had impacted him</a:t>
            </a:r>
          </a:p>
        </p:txBody>
      </p:sp>
      <p:sp>
        <p:nvSpPr>
          <p:cNvPr id="148486" name="TextBox 5">
            <a:extLst>
              <a:ext uri="{FF2B5EF4-FFF2-40B4-BE49-F238E27FC236}">
                <a16:creationId xmlns:a16="http://schemas.microsoft.com/office/drawing/2014/main" id="{7F087048-185D-4246-B95C-F3E5FD44464A}"/>
              </a:ext>
            </a:extLst>
          </p:cNvPr>
          <p:cNvSpPr txBox="1">
            <a:spLocks noChangeArrowheads="1"/>
          </p:cNvSpPr>
          <p:nvPr/>
        </p:nvSpPr>
        <p:spPr bwMode="auto">
          <a:xfrm>
            <a:off x="7162800" y="4692692"/>
            <a:ext cx="434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Dr. Margo Williams (right) with one of the ladies she taught during four days in Sudan.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028E3D59-588A-44F7-95E2-1FC90EA6BA37}"/>
              </a:ext>
            </a:extLst>
          </p:cNvPr>
          <p:cNvSpPr>
            <a:spLocks noGrp="1" noChangeArrowheads="1"/>
          </p:cNvSpPr>
          <p:nvPr>
            <p:ph type="title"/>
          </p:nvPr>
        </p:nvSpPr>
        <p:spPr>
          <a:xfrm>
            <a:off x="3581400" y="76200"/>
            <a:ext cx="7010400" cy="1219200"/>
          </a:xfrm>
        </p:spPr>
        <p:txBody>
          <a:bodyPr/>
          <a:lstStyle/>
          <a:p>
            <a:r>
              <a:rPr lang="en-US" altLang="en-US" sz="3600"/>
              <a:t>The African American church needs global missions</a:t>
            </a:r>
          </a:p>
        </p:txBody>
      </p:sp>
      <p:sp>
        <p:nvSpPr>
          <p:cNvPr id="150531" name="Content Placeholder 2">
            <a:extLst>
              <a:ext uri="{FF2B5EF4-FFF2-40B4-BE49-F238E27FC236}">
                <a16:creationId xmlns:a16="http://schemas.microsoft.com/office/drawing/2014/main" id="{2536C36E-D3BE-4242-BC38-5AE16F849F9B}"/>
              </a:ext>
            </a:extLst>
          </p:cNvPr>
          <p:cNvSpPr>
            <a:spLocks noGrp="1" noChangeArrowheads="1"/>
          </p:cNvSpPr>
          <p:nvPr>
            <p:ph idx="1"/>
          </p:nvPr>
        </p:nvSpPr>
        <p:spPr>
          <a:xfrm>
            <a:off x="2895600" y="1905000"/>
            <a:ext cx="8686800" cy="4724400"/>
          </a:xfrm>
        </p:spPr>
        <p:txBody>
          <a:bodyPr/>
          <a:lstStyle/>
          <a:p>
            <a:r>
              <a:rPr lang="en-US" altLang="en-US" sz="2800" dirty="0"/>
              <a:t>As the African American church engages global mission, losing her life, sending out her resources of funds and people, she will save her life.</a:t>
            </a:r>
          </a:p>
          <a:p>
            <a:r>
              <a:rPr lang="en-US" altLang="en-US" sz="2800" dirty="0"/>
              <a:t>Church members will experience revival, not just attend revival meetings.</a:t>
            </a:r>
          </a:p>
          <a:p>
            <a:r>
              <a:rPr lang="en-US" altLang="en-US" sz="2800" dirty="0"/>
              <a:t>Obedience to God in sharing the Gospel globally may or may not add members to the local church, but obedience is simply right, regardless of consequences.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509A457C-1CF4-49C9-A2DA-B06A04DEF81B}"/>
              </a:ext>
            </a:extLst>
          </p:cNvPr>
          <p:cNvSpPr>
            <a:spLocks noGrp="1" noChangeArrowheads="1"/>
          </p:cNvSpPr>
          <p:nvPr>
            <p:ph type="title"/>
          </p:nvPr>
        </p:nvSpPr>
        <p:spPr>
          <a:xfrm>
            <a:off x="3695700" y="80964"/>
            <a:ext cx="4191000" cy="1343025"/>
          </a:xfrm>
        </p:spPr>
        <p:txBody>
          <a:bodyPr/>
          <a:lstStyle/>
          <a:p>
            <a:r>
              <a:rPr lang="en-US" altLang="en-US"/>
              <a:t>The Chinese Church Goes</a:t>
            </a:r>
          </a:p>
        </p:txBody>
      </p:sp>
      <p:sp>
        <p:nvSpPr>
          <p:cNvPr id="152579" name="Content Placeholder 2">
            <a:extLst>
              <a:ext uri="{FF2B5EF4-FFF2-40B4-BE49-F238E27FC236}">
                <a16:creationId xmlns:a16="http://schemas.microsoft.com/office/drawing/2014/main" id="{5DEA07E3-3CDB-4C36-B3C9-F4BB65E3016A}"/>
              </a:ext>
            </a:extLst>
          </p:cNvPr>
          <p:cNvSpPr>
            <a:spLocks noGrp="1" noChangeArrowheads="1"/>
          </p:cNvSpPr>
          <p:nvPr>
            <p:ph idx="1"/>
          </p:nvPr>
        </p:nvSpPr>
        <p:spPr>
          <a:xfrm>
            <a:off x="2743200" y="1524000"/>
            <a:ext cx="8915400" cy="5334000"/>
          </a:xfrm>
        </p:spPr>
        <p:txBody>
          <a:bodyPr/>
          <a:lstStyle/>
          <a:p>
            <a:r>
              <a:rPr lang="en-US" altLang="en-US" sz="2400" dirty="0"/>
              <a:t>In China Christians have been </a:t>
            </a:r>
            <a:br>
              <a:rPr lang="en-US" altLang="en-US" sz="2400" dirty="0"/>
            </a:br>
            <a:r>
              <a:rPr lang="en-US" altLang="en-US" sz="2400" dirty="0"/>
              <a:t>persecuted for their faith for over 75 years. </a:t>
            </a:r>
          </a:p>
          <a:p>
            <a:pPr lvl="1"/>
            <a:r>
              <a:rPr lang="en-US" altLang="en-US" sz="2400" dirty="0"/>
              <a:t>Chinese have had a vision since the 1920s to take the Gospel back to Jerusalem via the Silk Road, going to the 10/40 Window. This means evangelizing Buddhist, Hindu, and Muslim peoples along the way. They hope to send 100,000 missionaries. </a:t>
            </a:r>
            <a:r>
              <a:rPr lang="en-US" altLang="en-US" sz="1600" dirty="0"/>
              <a:t>http://ctlibrary.com/ct/2004/april/5.84.html</a:t>
            </a:r>
          </a:p>
          <a:p>
            <a:pPr lvl="1"/>
            <a:r>
              <a:rPr lang="en-US" altLang="en-US" sz="2400" dirty="0"/>
              <a:t>I asked the leader of a fellowship of 4.5 million Christians in 2009 if his people resisted going globally. He didn’t understand the question. They don’t hesitate going even to arch-enemy Japan.</a:t>
            </a:r>
          </a:p>
        </p:txBody>
      </p:sp>
      <p:pic>
        <p:nvPicPr>
          <p:cNvPr id="152580" name="Picture 4" descr="H:\WallBejingPics\DSCN0065.JPG">
            <a:extLst>
              <a:ext uri="{FF2B5EF4-FFF2-40B4-BE49-F238E27FC236}">
                <a16:creationId xmlns:a16="http://schemas.microsoft.com/office/drawing/2014/main" id="{078D5E2E-DFCD-46AC-BAC1-3FF4D1685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ACF0ED72-EDA4-4037-9F70-5C96C3A0DC3F}"/>
              </a:ext>
            </a:extLst>
          </p:cNvPr>
          <p:cNvSpPr>
            <a:spLocks noGrp="1" noChangeArrowheads="1"/>
          </p:cNvSpPr>
          <p:nvPr>
            <p:ph type="title"/>
          </p:nvPr>
        </p:nvSpPr>
        <p:spPr>
          <a:xfrm>
            <a:off x="2512833" y="223694"/>
            <a:ext cx="2971800" cy="2133600"/>
          </a:xfrm>
        </p:spPr>
        <p:txBody>
          <a:bodyPr/>
          <a:lstStyle/>
          <a:p>
            <a:r>
              <a:rPr lang="en-US" altLang="en-US" sz="3600" dirty="0"/>
              <a:t>The Chinese Church Goes</a:t>
            </a:r>
          </a:p>
        </p:txBody>
      </p:sp>
      <p:sp>
        <p:nvSpPr>
          <p:cNvPr id="154627" name="Content Placeholder 2">
            <a:extLst>
              <a:ext uri="{FF2B5EF4-FFF2-40B4-BE49-F238E27FC236}">
                <a16:creationId xmlns:a16="http://schemas.microsoft.com/office/drawing/2014/main" id="{6EE177A0-3792-4FAE-944B-07C5663173F0}"/>
              </a:ext>
            </a:extLst>
          </p:cNvPr>
          <p:cNvSpPr>
            <a:spLocks noGrp="1" noChangeArrowheads="1"/>
          </p:cNvSpPr>
          <p:nvPr>
            <p:ph idx="1"/>
          </p:nvPr>
        </p:nvSpPr>
        <p:spPr>
          <a:xfrm>
            <a:off x="2895600" y="2819400"/>
            <a:ext cx="8915400" cy="3657600"/>
          </a:xfrm>
        </p:spPr>
        <p:txBody>
          <a:bodyPr/>
          <a:lstStyle/>
          <a:p>
            <a:r>
              <a:rPr lang="en-US" altLang="en-US" sz="2400" dirty="0"/>
              <a:t>Another Chinese fellowship of 7 million Christians has trained 300 cross-cultural workers in two missionary-training schools, deployed mostly inside China.</a:t>
            </a:r>
          </a:p>
          <a:p>
            <a:r>
              <a:rPr lang="en-US" altLang="en-US" sz="2400" dirty="0"/>
              <a:t>A third fellowship of about 7.5 million believers has global missions as their first priority. </a:t>
            </a:r>
          </a:p>
          <a:p>
            <a:r>
              <a:rPr lang="en-US" altLang="en-US" sz="2400" dirty="0"/>
              <a:t>A fourth fellowship of 3 million believers has two missionary training schools and about 45 missionaries distributed in Pakistan, Burma, Yemen, and Cambodia, as well as in every mainland province except one.</a:t>
            </a:r>
          </a:p>
        </p:txBody>
      </p:sp>
      <p:pic>
        <p:nvPicPr>
          <p:cNvPr id="3" name="Picture 2">
            <a:extLst>
              <a:ext uri="{FF2B5EF4-FFF2-40B4-BE49-F238E27FC236}">
                <a16:creationId xmlns:a16="http://schemas.microsoft.com/office/drawing/2014/main" id="{16F6C544-9F32-4622-A910-123484ED3DE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t="35416"/>
          <a:stretch/>
        </p:blipFill>
        <p:spPr>
          <a:xfrm>
            <a:off x="5503436" y="14288"/>
            <a:ext cx="5161937" cy="2500313"/>
          </a:xfrm>
          <a:prstGeom prst="rect">
            <a:avLst/>
          </a:prstGeom>
        </p:spPr>
      </p:pic>
      <p:sp>
        <p:nvSpPr>
          <p:cNvPr id="4" name="TextBox 3">
            <a:extLst>
              <a:ext uri="{FF2B5EF4-FFF2-40B4-BE49-F238E27FC236}">
                <a16:creationId xmlns:a16="http://schemas.microsoft.com/office/drawing/2014/main" id="{6137A240-55C2-4658-A3ED-E226DCA3CEB8}"/>
              </a:ext>
            </a:extLst>
          </p:cNvPr>
          <p:cNvSpPr txBox="1"/>
          <p:nvPr/>
        </p:nvSpPr>
        <p:spPr>
          <a:xfrm>
            <a:off x="7467601" y="2147888"/>
            <a:ext cx="2971800" cy="369332"/>
          </a:xfrm>
          <a:prstGeom prst="rect">
            <a:avLst/>
          </a:prstGeom>
          <a:noFill/>
        </p:spPr>
        <p:txBody>
          <a:bodyPr wrap="square" rtlCol="0">
            <a:spAutoFit/>
          </a:bodyPr>
          <a:lstStyle/>
          <a:p>
            <a:r>
              <a:rPr lang="en-US" dirty="0">
                <a:solidFill>
                  <a:schemeClr val="bg1"/>
                </a:solidFill>
              </a:rPr>
              <a:t>Missionary training, China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53B3F490-794C-4FA5-84F7-F4042D02E60C}"/>
              </a:ext>
            </a:extLst>
          </p:cNvPr>
          <p:cNvSpPr>
            <a:spLocks noGrp="1" noChangeArrowheads="1"/>
          </p:cNvSpPr>
          <p:nvPr>
            <p:ph type="title"/>
          </p:nvPr>
        </p:nvSpPr>
        <p:spPr>
          <a:xfrm>
            <a:off x="1981200" y="0"/>
            <a:ext cx="8686800" cy="914400"/>
          </a:xfrm>
        </p:spPr>
        <p:txBody>
          <a:bodyPr/>
          <a:lstStyle/>
          <a:p>
            <a:pPr>
              <a:defRPr/>
            </a:pPr>
            <a:r>
              <a:rPr lang="en-US" sz="4000"/>
              <a:t>Distinguishing Traits of a Missionary</a:t>
            </a:r>
          </a:p>
        </p:txBody>
      </p:sp>
      <p:sp>
        <p:nvSpPr>
          <p:cNvPr id="50179" name="Rectangle 3">
            <a:extLst>
              <a:ext uri="{FF2B5EF4-FFF2-40B4-BE49-F238E27FC236}">
                <a16:creationId xmlns:a16="http://schemas.microsoft.com/office/drawing/2014/main" id="{57FF46B3-2FA7-4947-A600-C35BB328B5F4}"/>
              </a:ext>
            </a:extLst>
          </p:cNvPr>
          <p:cNvSpPr>
            <a:spLocks noGrp="1" noChangeArrowheads="1"/>
          </p:cNvSpPr>
          <p:nvPr>
            <p:ph type="body" idx="1"/>
          </p:nvPr>
        </p:nvSpPr>
        <p:spPr>
          <a:xfrm>
            <a:off x="1752600" y="1447800"/>
            <a:ext cx="8763000" cy="5105400"/>
          </a:xfrm>
        </p:spPr>
        <p:txBody>
          <a:bodyPr/>
          <a:lstStyle/>
          <a:p>
            <a:pPr>
              <a:lnSpc>
                <a:spcPct val="90000"/>
              </a:lnSpc>
            </a:pPr>
            <a:r>
              <a:rPr lang="en-US" altLang="en-US"/>
              <a:t>A missionary is sent by God on a task.  The word “missionary” is the Latin equivalent of the Greek “apostle,” or “</a:t>
            </a:r>
            <a:r>
              <a:rPr lang="en-US" altLang="en-US" u="sng"/>
              <a:t>sent</a:t>
            </a:r>
            <a:r>
              <a:rPr lang="en-US" altLang="en-US"/>
              <a:t> one.”</a:t>
            </a:r>
          </a:p>
          <a:p>
            <a:pPr>
              <a:lnSpc>
                <a:spcPct val="90000"/>
              </a:lnSpc>
            </a:pPr>
            <a:r>
              <a:rPr lang="en-US" altLang="en-US"/>
              <a:t>A missionary </a:t>
            </a:r>
            <a:r>
              <a:rPr lang="en-US" altLang="en-US" i="1"/>
              <a:t>usually</a:t>
            </a:r>
            <a:r>
              <a:rPr lang="en-US" altLang="en-US"/>
              <a:t> goes to a </a:t>
            </a:r>
            <a:r>
              <a:rPr lang="en-US" altLang="en-US" i="1"/>
              <a:t>different </a:t>
            </a:r>
            <a:r>
              <a:rPr lang="en-US" altLang="en-US"/>
              <a:t>culture and ethnic group.  Paul went to Gentiles and Peter to Jews (Gal. 2:8).</a:t>
            </a:r>
          </a:p>
          <a:p>
            <a:pPr lvl="1">
              <a:lnSpc>
                <a:spcPct val="90000"/>
              </a:lnSpc>
            </a:pPr>
            <a:r>
              <a:rPr lang="en-US" altLang="en-US"/>
              <a:t>This distinguishes them from “witnesses,” the work of every Christian, and from local evangelists.</a:t>
            </a:r>
          </a:p>
          <a:p>
            <a:pPr>
              <a:lnSpc>
                <a:spcPct val="90000"/>
              </a:lnSpc>
            </a:pPr>
            <a:r>
              <a:rPr lang="en-US" altLang="en-US"/>
              <a:t>Missionaries are sent by God, through the Spirit, usually by local churches (Acts 13:3).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7" dur="500"/>
                                        <p:tgtEl>
                                          <p:spTgt spid="501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 calcmode="lin" valueType="num">
                                      <p:cBhvr additive="base">
                                        <p:cTn id="12"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50179">
                                            <p:txEl>
                                              <p:pRg st="3" end="3"/>
                                            </p:txEl>
                                          </p:spTgt>
                                        </p:tgtEl>
                                        <p:attrNameLst>
                                          <p:attrName>style.visibility</p:attrName>
                                        </p:attrNameLst>
                                      </p:cBhvr>
                                      <p:to>
                                        <p:strVal val="visible"/>
                                      </p:to>
                                    </p:set>
                                    <p:animEffect transition="in" filter="plus(in)">
                                      <p:cBhvr>
                                        <p:cTn id="18"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63B44995-CBEE-4E6E-B82A-B4D7DE2CEE38}"/>
              </a:ext>
            </a:extLst>
          </p:cNvPr>
          <p:cNvSpPr>
            <a:spLocks noGrp="1" noChangeArrowheads="1"/>
          </p:cNvSpPr>
          <p:nvPr>
            <p:ph type="title"/>
          </p:nvPr>
        </p:nvSpPr>
        <p:spPr>
          <a:xfrm>
            <a:off x="2743200" y="0"/>
            <a:ext cx="2971800" cy="2438400"/>
          </a:xfrm>
        </p:spPr>
        <p:txBody>
          <a:bodyPr/>
          <a:lstStyle/>
          <a:p>
            <a:r>
              <a:rPr lang="en-US" altLang="en-US" sz="4000" dirty="0"/>
              <a:t>The Indian Church Goes</a:t>
            </a:r>
          </a:p>
        </p:txBody>
      </p:sp>
      <p:sp>
        <p:nvSpPr>
          <p:cNvPr id="156675" name="Content Placeholder 2">
            <a:extLst>
              <a:ext uri="{FF2B5EF4-FFF2-40B4-BE49-F238E27FC236}">
                <a16:creationId xmlns:a16="http://schemas.microsoft.com/office/drawing/2014/main" id="{ECA68C3A-B907-4AE4-B4B9-B5B20BA7B8A8}"/>
              </a:ext>
            </a:extLst>
          </p:cNvPr>
          <p:cNvSpPr>
            <a:spLocks noGrp="1" noChangeArrowheads="1"/>
          </p:cNvSpPr>
          <p:nvPr>
            <p:ph idx="1"/>
          </p:nvPr>
        </p:nvSpPr>
        <p:spPr>
          <a:xfrm>
            <a:off x="2667000" y="2590800"/>
            <a:ext cx="9220200" cy="4267200"/>
          </a:xfrm>
        </p:spPr>
        <p:txBody>
          <a:bodyPr/>
          <a:lstStyle/>
          <a:p>
            <a:r>
              <a:rPr lang="en-US" altLang="en-US" sz="2400" dirty="0"/>
              <a:t>Although less than 1.5% of the population of India’s Uttar Pradesh province of 183 million people in 2003, Christians were targeting every district in that province for church planting, despite persecution.  </a:t>
            </a:r>
          </a:p>
          <a:p>
            <a:pPr lvl="1"/>
            <a:r>
              <a:rPr lang="en-US" altLang="en-US" sz="2400" dirty="0"/>
              <a:t>I visited a ministry in Uttar Pradesh in 2008 that was working to plant 10,000 house churches, and to win 200,000 Indians to Christ by 2012. They had already planted 1114 house churches in 5 years, and had seen 20,000 professions of faith.</a:t>
            </a:r>
          </a:p>
        </p:txBody>
      </p:sp>
      <p:pic>
        <p:nvPicPr>
          <p:cNvPr id="3" name="Picture 2">
            <a:extLst>
              <a:ext uri="{FF2B5EF4-FFF2-40B4-BE49-F238E27FC236}">
                <a16:creationId xmlns:a16="http://schemas.microsoft.com/office/drawing/2014/main" id="{0892D137-6A37-4FF8-B9F4-A5BB24D82F8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t="14583" b="22917"/>
          <a:stretch/>
        </p:blipFill>
        <p:spPr>
          <a:xfrm>
            <a:off x="5791200" y="-5644"/>
            <a:ext cx="4876800" cy="2286000"/>
          </a:xfrm>
          <a:prstGeom prst="rect">
            <a:avLst/>
          </a:prstGeom>
        </p:spPr>
      </p:pic>
      <p:sp>
        <p:nvSpPr>
          <p:cNvPr id="4" name="TextBox 3">
            <a:extLst>
              <a:ext uri="{FF2B5EF4-FFF2-40B4-BE49-F238E27FC236}">
                <a16:creationId xmlns:a16="http://schemas.microsoft.com/office/drawing/2014/main" id="{44A5AD02-9082-4C46-9EF2-86FC0DBC7D15}"/>
              </a:ext>
            </a:extLst>
          </p:cNvPr>
          <p:cNvSpPr txBox="1"/>
          <p:nvPr/>
        </p:nvSpPr>
        <p:spPr>
          <a:xfrm>
            <a:off x="7543800" y="1981159"/>
            <a:ext cx="3090333" cy="646331"/>
          </a:xfrm>
          <a:prstGeom prst="rect">
            <a:avLst/>
          </a:prstGeom>
          <a:solidFill>
            <a:schemeClr val="bg1"/>
          </a:solidFill>
        </p:spPr>
        <p:txBody>
          <a:bodyPr wrap="square" rtlCol="0">
            <a:spAutoFit/>
          </a:bodyPr>
          <a:lstStyle/>
          <a:p>
            <a:r>
              <a:rPr lang="en-US" dirty="0"/>
              <a:t>Indian missionaries learning about suffering for Christ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E7661DCF-8554-4AE3-BDF4-AF8FEF1D963F}"/>
              </a:ext>
            </a:extLst>
          </p:cNvPr>
          <p:cNvSpPr>
            <a:spLocks noGrp="1" noChangeArrowheads="1"/>
          </p:cNvSpPr>
          <p:nvPr>
            <p:ph type="title"/>
          </p:nvPr>
        </p:nvSpPr>
        <p:spPr>
          <a:xfrm>
            <a:off x="3200401" y="0"/>
            <a:ext cx="7467600" cy="990600"/>
          </a:xfrm>
        </p:spPr>
        <p:txBody>
          <a:bodyPr/>
          <a:lstStyle/>
          <a:p>
            <a:r>
              <a:rPr lang="en-US" altLang="en-US" sz="3200" dirty="0"/>
              <a:t>Am I willing to go, or to financially support or pray for those who do go?</a:t>
            </a:r>
          </a:p>
        </p:txBody>
      </p:sp>
      <p:pic>
        <p:nvPicPr>
          <p:cNvPr id="2" name="Picture 1">
            <a:extLst>
              <a:ext uri="{FF2B5EF4-FFF2-40B4-BE49-F238E27FC236}">
                <a16:creationId xmlns:a16="http://schemas.microsoft.com/office/drawing/2014/main" id="{9E381ECF-316E-4BCF-8448-063287D5E7FA}"/>
              </a:ext>
            </a:extLst>
          </p:cNvPr>
          <p:cNvPicPr>
            <a:picLocks noChangeAspect="1"/>
          </p:cNvPicPr>
          <p:nvPr/>
        </p:nvPicPr>
        <p:blipFill>
          <a:blip r:embed="rId2"/>
          <a:stretch>
            <a:fillRect/>
          </a:stretch>
        </p:blipFill>
        <p:spPr>
          <a:xfrm>
            <a:off x="1576553" y="1524000"/>
            <a:ext cx="2589337" cy="3753853"/>
          </a:xfrm>
          <a:prstGeom prst="rect">
            <a:avLst/>
          </a:prstGeom>
        </p:spPr>
      </p:pic>
      <p:pic>
        <p:nvPicPr>
          <p:cNvPr id="3" name="Picture 2">
            <a:extLst>
              <a:ext uri="{FF2B5EF4-FFF2-40B4-BE49-F238E27FC236}">
                <a16:creationId xmlns:a16="http://schemas.microsoft.com/office/drawing/2014/main" id="{857C5DFC-9FEA-483E-AA6E-CD4850ADF450}"/>
              </a:ext>
            </a:extLst>
          </p:cNvPr>
          <p:cNvPicPr>
            <a:picLocks noChangeAspect="1"/>
          </p:cNvPicPr>
          <p:nvPr/>
        </p:nvPicPr>
        <p:blipFill rotWithShape="1">
          <a:blip r:embed="rId3"/>
          <a:srcRect t="5648" b="12581"/>
          <a:stretch/>
        </p:blipFill>
        <p:spPr>
          <a:xfrm>
            <a:off x="4215317" y="990600"/>
            <a:ext cx="4218564" cy="2743200"/>
          </a:xfrm>
          <a:prstGeom prst="rect">
            <a:avLst/>
          </a:prstGeom>
        </p:spPr>
      </p:pic>
      <p:pic>
        <p:nvPicPr>
          <p:cNvPr id="1026" name="Picture 2">
            <a:extLst>
              <a:ext uri="{FF2B5EF4-FFF2-40B4-BE49-F238E27FC236}">
                <a16:creationId xmlns:a16="http://schemas.microsoft.com/office/drawing/2014/main" id="{3BE67541-2877-4466-9816-49A123361D59}"/>
              </a:ext>
            </a:extLst>
          </p:cNvPr>
          <p:cNvPicPr>
            <a:picLocks noChangeAspect="1" noChangeArrowheads="1"/>
          </p:cNvPicPr>
          <p:nvPr/>
        </p:nvPicPr>
        <p:blipFill rotWithShape="1">
          <a:blip r:embed="rId4">
            <a:lum bright="10000" contrast="20000"/>
            <a:extLst>
              <a:ext uri="{28A0092B-C50C-407E-A947-70E740481C1C}">
                <a14:useLocalDpi xmlns:a14="http://schemas.microsoft.com/office/drawing/2010/main" val="0"/>
              </a:ext>
            </a:extLst>
          </a:blip>
          <a:srcRect l="7317" b="8877"/>
          <a:stretch/>
        </p:blipFill>
        <p:spPr bwMode="auto">
          <a:xfrm>
            <a:off x="6705601" y="3104148"/>
            <a:ext cx="3962400" cy="3753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71CA03A9-06DB-4262-8EEF-D7723D76E4EA}"/>
              </a:ext>
            </a:extLst>
          </p:cNvPr>
          <p:cNvSpPr txBox="1"/>
          <p:nvPr/>
        </p:nvSpPr>
        <p:spPr>
          <a:xfrm>
            <a:off x="3200401" y="5350668"/>
            <a:ext cx="3505199" cy="1200329"/>
          </a:xfrm>
          <a:prstGeom prst="rect">
            <a:avLst/>
          </a:prstGeom>
          <a:noFill/>
        </p:spPr>
        <p:txBody>
          <a:bodyPr wrap="square" rtlCol="0">
            <a:spAutoFit/>
          </a:bodyPr>
          <a:lstStyle/>
          <a:p>
            <a:r>
              <a:rPr lang="en-US" dirty="0"/>
              <a:t>For example, clockwise from left, Sherry Thomas, Nigeria; </a:t>
            </a:r>
          </a:p>
          <a:p>
            <a:r>
              <a:rPr lang="en-US" dirty="0"/>
              <a:t>the Colemans, Ethiopia; the </a:t>
            </a:r>
            <a:r>
              <a:rPr lang="en-US" dirty="0" err="1"/>
              <a:t>Byrds</a:t>
            </a:r>
            <a:r>
              <a:rPr lang="en-US" dirty="0"/>
              <a:t>, Zambia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EB532E2-A49A-4C40-B03C-E9EA2B881890}"/>
              </a:ext>
            </a:extLst>
          </p:cNvPr>
          <p:cNvSpPr>
            <a:spLocks noGrp="1" noChangeArrowheads="1"/>
          </p:cNvSpPr>
          <p:nvPr>
            <p:ph type="title"/>
          </p:nvPr>
        </p:nvSpPr>
        <p:spPr>
          <a:xfrm>
            <a:off x="2819400" y="228600"/>
            <a:ext cx="7620000" cy="685800"/>
          </a:xfrm>
        </p:spPr>
        <p:txBody>
          <a:bodyPr/>
          <a:lstStyle/>
          <a:p>
            <a:pPr>
              <a:defRPr/>
            </a:pPr>
            <a:r>
              <a:rPr lang="en-US" sz="4000"/>
              <a:t>Missionaries are Called by God</a:t>
            </a:r>
          </a:p>
        </p:txBody>
      </p:sp>
      <p:sp>
        <p:nvSpPr>
          <p:cNvPr id="51203" name="Rectangle 3">
            <a:extLst>
              <a:ext uri="{FF2B5EF4-FFF2-40B4-BE49-F238E27FC236}">
                <a16:creationId xmlns:a16="http://schemas.microsoft.com/office/drawing/2014/main" id="{2136CA9F-12C2-43A4-8905-4CF9306A5DC4}"/>
              </a:ext>
            </a:extLst>
          </p:cNvPr>
          <p:cNvSpPr>
            <a:spLocks noGrp="1" noChangeArrowheads="1"/>
          </p:cNvSpPr>
          <p:nvPr>
            <p:ph type="body" idx="1"/>
          </p:nvPr>
        </p:nvSpPr>
        <p:spPr>
          <a:xfrm>
            <a:off x="2438400" y="1676400"/>
            <a:ext cx="7543800" cy="3886200"/>
          </a:xfrm>
        </p:spPr>
        <p:txBody>
          <a:bodyPr/>
          <a:lstStyle/>
          <a:p>
            <a:pPr>
              <a:lnSpc>
                <a:spcPct val="90000"/>
              </a:lnSpc>
            </a:pPr>
            <a:r>
              <a:rPr lang="en-US" altLang="en-US"/>
              <a:t>Missionaries are distinguished by a “call” from God (Acts 13:2), although some believe Matt. 28:18-20 (“the Great Commission”) suffices for a call to everyone.</a:t>
            </a:r>
          </a:p>
          <a:p>
            <a:pPr lvl="1">
              <a:lnSpc>
                <a:spcPct val="90000"/>
              </a:lnSpc>
            </a:pPr>
            <a:r>
              <a:rPr lang="en-US" altLang="en-US"/>
              <a:t>The call may be to a specific people—however defined, to a country, or to a kind of ministry, such as teaching or medicine.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6B07B5F-8123-4FF5-9FDD-01665CE1EA86}"/>
              </a:ext>
            </a:extLst>
          </p:cNvPr>
          <p:cNvSpPr>
            <a:spLocks noGrp="1" noChangeArrowheads="1"/>
          </p:cNvSpPr>
          <p:nvPr>
            <p:ph type="title"/>
          </p:nvPr>
        </p:nvSpPr>
        <p:spPr>
          <a:xfrm>
            <a:off x="2667000" y="228600"/>
            <a:ext cx="7772400" cy="685800"/>
          </a:xfrm>
        </p:spPr>
        <p:txBody>
          <a:bodyPr/>
          <a:lstStyle/>
          <a:p>
            <a:pPr>
              <a:defRPr/>
            </a:pPr>
            <a:r>
              <a:rPr lang="en-US" sz="4000"/>
              <a:t>A Missionary is Not:</a:t>
            </a:r>
          </a:p>
        </p:txBody>
      </p:sp>
      <p:sp>
        <p:nvSpPr>
          <p:cNvPr id="52227" name="Rectangle 3">
            <a:extLst>
              <a:ext uri="{FF2B5EF4-FFF2-40B4-BE49-F238E27FC236}">
                <a16:creationId xmlns:a16="http://schemas.microsoft.com/office/drawing/2014/main" id="{CDF5F249-A47E-4AB0-8DD2-AD7EB41C55D4}"/>
              </a:ext>
            </a:extLst>
          </p:cNvPr>
          <p:cNvSpPr>
            <a:spLocks noGrp="1" noChangeArrowheads="1"/>
          </p:cNvSpPr>
          <p:nvPr>
            <p:ph type="body" idx="1"/>
          </p:nvPr>
        </p:nvSpPr>
        <p:spPr>
          <a:xfrm>
            <a:off x="2324100" y="1295400"/>
            <a:ext cx="7543800" cy="5334000"/>
          </a:xfrm>
        </p:spPr>
        <p:txBody>
          <a:bodyPr/>
          <a:lstStyle/>
          <a:p>
            <a:pPr>
              <a:lnSpc>
                <a:spcPct val="90000"/>
              </a:lnSpc>
              <a:buFont typeface="Wingdings" panose="05000000000000000000" pitchFamily="2" charset="2"/>
              <a:buBlip>
                <a:blip r:embed="rId3"/>
              </a:buBlip>
            </a:pPr>
            <a:r>
              <a:rPr lang="en-US" altLang="en-US" dirty="0"/>
              <a:t>Someone who simply does the work of a deacon, as important as this is:</a:t>
            </a:r>
          </a:p>
          <a:p>
            <a:pPr lvl="1">
              <a:lnSpc>
                <a:spcPct val="90000"/>
              </a:lnSpc>
            </a:pPr>
            <a:r>
              <a:rPr lang="en-US" altLang="en-US" dirty="0"/>
              <a:t>Comforting the grieving</a:t>
            </a:r>
          </a:p>
          <a:p>
            <a:pPr lvl="1">
              <a:lnSpc>
                <a:spcPct val="90000"/>
              </a:lnSpc>
            </a:pPr>
            <a:r>
              <a:rPr lang="en-US" altLang="en-US" dirty="0"/>
              <a:t>Taking food to the hungry (Acts 6:1-4), etc.</a:t>
            </a:r>
          </a:p>
          <a:p>
            <a:pPr>
              <a:lnSpc>
                <a:spcPct val="90000"/>
              </a:lnSpc>
            </a:pPr>
            <a:r>
              <a:rPr lang="en-US" altLang="en-US" dirty="0"/>
              <a:t>Someone who does the work of an evangelist among his or her own people. </a:t>
            </a:r>
          </a:p>
          <a:p>
            <a:pPr>
              <a:lnSpc>
                <a:spcPct val="90000"/>
              </a:lnSpc>
            </a:pPr>
            <a:r>
              <a:rPr lang="en-US" altLang="en-US" dirty="0"/>
              <a:t>“If everyone is a missionary, then no one is a missionary.” It has been defined away.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52227">
                                            <p:txEl>
                                              <p:pRg st="3" end="3"/>
                                            </p:txEl>
                                          </p:spTgt>
                                        </p:tgtEl>
                                        <p:attrNameLst>
                                          <p:attrName>style.visibility</p:attrName>
                                        </p:attrNameLst>
                                      </p:cBhvr>
                                      <p:to>
                                        <p:strVal val="visible"/>
                                      </p:to>
                                    </p:set>
                                    <p:animEffect transition="in" filter="plus(in)">
                                      <p:cBhvr>
                                        <p:cTn id="7" dur="2000"/>
                                        <p:tgtEl>
                                          <p:spTgt spid="5222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2227">
                                            <p:txEl>
                                              <p:pRg st="4" end="4"/>
                                            </p:txEl>
                                          </p:spTgt>
                                        </p:tgtEl>
                                        <p:attrNameLst>
                                          <p:attrName>style.visibility</p:attrName>
                                        </p:attrNameLst>
                                      </p:cBhvr>
                                      <p:to>
                                        <p:strVal val="visible"/>
                                      </p:to>
                                    </p:set>
                                    <p:animEffect transition="in" filter="dissolve">
                                      <p:cBhvr>
                                        <p:cTn id="12" dur="500"/>
                                        <p:tgtEl>
                                          <p:spTgt spid="52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Travel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inting[1]sharp bkg">
  <a:themeElements>
    <a:clrScheme name="">
      <a:dk1>
        <a:srgbClr val="000000"/>
      </a:dk1>
      <a:lt1>
        <a:srgbClr val="FFFFFF"/>
      </a:lt1>
      <a:dk2>
        <a:srgbClr val="000000"/>
      </a:dk2>
      <a:lt2>
        <a:srgbClr val="FFFFFF"/>
      </a:lt2>
      <a:accent1>
        <a:srgbClr val="00B7A5"/>
      </a:accent1>
      <a:accent2>
        <a:srgbClr val="00AE00"/>
      </a:accent2>
      <a:accent3>
        <a:srgbClr val="FFFFFF"/>
      </a:accent3>
      <a:accent4>
        <a:srgbClr val="000000"/>
      </a:accent4>
      <a:accent5>
        <a:srgbClr val="AAD8CF"/>
      </a:accent5>
      <a:accent6>
        <a:srgbClr val="009D00"/>
      </a:accent6>
      <a:hlink>
        <a:srgbClr val="FC0128"/>
      </a:hlink>
      <a:folHlink>
        <a:srgbClr val="CECECE"/>
      </a:folHlink>
    </a:clrScheme>
    <a:fontScheme name="painting[1]sharp bkg">
      <a:majorFont>
        <a:latin typeface="Arial"/>
        <a:ea typeface=""/>
        <a:cs typeface=""/>
      </a:majorFont>
      <a:minorFont>
        <a:latin typeface="Futu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painting[1]sharp bk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inting[1]sharp bk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inting[1]sharp bk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inting[1]sharp bk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inting[1]sharp bk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inting[1]sharp bk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inting[1]sharp bk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rightEarth print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FAM$[1]++">
  <a:themeElements>
    <a:clrScheme name="AFAM$[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FA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AFAM$[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FAM$[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FAM$[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FAM$[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FAM$[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FAM$[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FAM$[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w black bkg +">
  <a:themeElements>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fontScheme name="Globe w black bkg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w black bkg +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obe w black bkg +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obe w black bkg +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obe w black bkg +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obe w black bkg +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obe w black bkg +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obe w black bkg +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obe w black bkg +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obe w black bkg +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obe w black bkg +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obe w black bkg +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obe w black bkg + 13">
        <a:dk1>
          <a:srgbClr val="969696"/>
        </a:dk1>
        <a:lt1>
          <a:srgbClr val="FFFFFF"/>
        </a:lt1>
        <a:dk2>
          <a:srgbClr val="B2B2B2"/>
        </a:dk2>
        <a:lt2>
          <a:srgbClr val="FFFFFF"/>
        </a:lt2>
        <a:accent1>
          <a:srgbClr val="FBDF53"/>
        </a:accent1>
        <a:accent2>
          <a:srgbClr val="FF9966"/>
        </a:accent2>
        <a:accent3>
          <a:srgbClr val="D5D5D5"/>
        </a:accent3>
        <a:accent4>
          <a:srgbClr val="DADADA"/>
        </a:accent4>
        <a:accent5>
          <a:srgbClr val="FDECB3"/>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
      <a:clrScheme name="Globe w black bkg + 14">
        <a:dk1>
          <a:srgbClr val="000000"/>
        </a:dk1>
        <a:lt1>
          <a:srgbClr val="969696"/>
        </a:lt1>
        <a:dk2>
          <a:srgbClr val="CC3300"/>
        </a:dk2>
        <a:lt2>
          <a:srgbClr val="969696"/>
        </a:lt2>
        <a:accent1>
          <a:srgbClr val="FBDF53"/>
        </a:accent1>
        <a:accent2>
          <a:srgbClr val="FF9966"/>
        </a:accent2>
        <a:accent3>
          <a:srgbClr val="C9C9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ravel +">
  <a:themeElements>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fontScheme name="Travel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orldMap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WorldTravel PowerPlugs Templates for PowerPoint</Template>
  <TotalTime>2392</TotalTime>
  <Words>5613</Words>
  <Application>Microsoft Office PowerPoint</Application>
  <PresentationFormat>Widescreen</PresentationFormat>
  <Paragraphs>438</Paragraphs>
  <Slides>71</Slides>
  <Notes>56</Notes>
  <HiddenSlides>1</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71</vt:i4>
      </vt:variant>
    </vt:vector>
  </HeadingPairs>
  <TitlesOfParts>
    <vt:vector size="89" baseType="lpstr">
      <vt:lpstr>Arial</vt:lpstr>
      <vt:lpstr>Arial Black</vt:lpstr>
      <vt:lpstr>Calibri</vt:lpstr>
      <vt:lpstr>Futura</vt:lpstr>
      <vt:lpstr>Gill Sans MT</vt:lpstr>
      <vt:lpstr>Monotype Sorts</vt:lpstr>
      <vt:lpstr>Tahoma</vt:lpstr>
      <vt:lpstr>Times New Roman</vt:lpstr>
      <vt:lpstr>Verdana</vt:lpstr>
      <vt:lpstr>Wingdings</vt:lpstr>
      <vt:lpstr>WorldTravel PowerPlugs Templates for PowerPoint</vt:lpstr>
      <vt:lpstr>painting[1]sharp bkg</vt:lpstr>
      <vt:lpstr>BrightEarth print PowerPlugs Templates for PowerPoint</vt:lpstr>
      <vt:lpstr>AFAM$[1]++</vt:lpstr>
      <vt:lpstr>Globe w black bkg +</vt:lpstr>
      <vt:lpstr>Travel +</vt:lpstr>
      <vt:lpstr>WorldMap PowerPlugs Templates for PowerPoint</vt:lpstr>
      <vt:lpstr>Office Theme</vt:lpstr>
      <vt:lpstr>Reconciliation Ministries Network, Inc. www.RMNI.org</vt:lpstr>
      <vt:lpstr>The Need for African Americans in the Global Mission Field</vt:lpstr>
      <vt:lpstr>What is Christian Missions?</vt:lpstr>
      <vt:lpstr> A Basic Definition of Missions</vt:lpstr>
      <vt:lpstr>A Broad Definition of Missions</vt:lpstr>
      <vt:lpstr>WHAT IS A CHRISTIAN  MISSIONARY ?</vt:lpstr>
      <vt:lpstr>Distinguishing Traits of a Missionary</vt:lpstr>
      <vt:lpstr>Missionaries are Called by God</vt:lpstr>
      <vt:lpstr>A Missionary is Not:</vt:lpstr>
      <vt:lpstr>Spectrum of Missionaries</vt:lpstr>
      <vt:lpstr>A short history of the African American missionary force  </vt:lpstr>
      <vt:lpstr>PowerPoint Presentation</vt:lpstr>
      <vt:lpstr>PowerPoint Presentation</vt:lpstr>
      <vt:lpstr>Dr. William Sheppard</vt:lpstr>
      <vt:lpstr>PowerPoint Presentation</vt:lpstr>
      <vt:lpstr>Dr. Michael &amp; Kay Johnson</vt:lpstr>
      <vt:lpstr>Overseas AFAM Missionaries</vt:lpstr>
      <vt:lpstr>PowerPoint Presentation</vt:lpstr>
      <vt:lpstr>PowerPoint Presentation</vt:lpstr>
      <vt:lpstr>Outstanding African American Missions Church</vt:lpstr>
      <vt:lpstr>Why are there so few African American missionaries?  Historically it was due to slavery, oppression and widespread racism in colonial powers and White mission organizations, particularly into the 1950s and 60s. </vt:lpstr>
      <vt:lpstr>PowerPoint Presentation</vt:lpstr>
      <vt:lpstr>PowerPoint Presentation</vt:lpstr>
      <vt:lpstr>Theological hindrances to fielding African American missionaries</vt:lpstr>
      <vt:lpstr>Not Believing the Bible</vt:lpstr>
      <vt:lpstr>Are Those Who Don’t Hear Of Jesus Really Lost ?</vt:lpstr>
      <vt:lpstr>Are Those Who Don’t Hear Of Jesus Really Lost ? </vt:lpstr>
      <vt:lpstr>Missionary, come home?</vt:lpstr>
      <vt:lpstr>Cultural hindrances to fielding African American missionaries</vt:lpstr>
      <vt:lpstr>Blacks have had to focus upon survival and security</vt:lpstr>
      <vt:lpstr>Head/Heart Disconnect</vt:lpstr>
      <vt:lpstr>“Missionary…” Churches?</vt:lpstr>
      <vt:lpstr>Do we care about the lost?</vt:lpstr>
      <vt:lpstr>Do we CARE about the lost?</vt:lpstr>
      <vt:lpstr>Is a high-energy choir more important than missions?</vt:lpstr>
      <vt:lpstr>But what about  our folk ?</vt:lpstr>
      <vt:lpstr>But what about  our folk ?</vt:lpstr>
      <vt:lpstr>Missions, Seriously ?</vt:lpstr>
      <vt:lpstr>Missions hindered by proliferating USA churches</vt:lpstr>
      <vt:lpstr>Missions is hindered by pastors without a global vision</vt:lpstr>
      <vt:lpstr>Poor Missions Education  David Cornelius  Southern Baptist International Mission Board</vt:lpstr>
      <vt:lpstr>Financial hindrances to fielding African American missionaries</vt:lpstr>
      <vt:lpstr>African American Personal Finances</vt:lpstr>
      <vt:lpstr>African American Mission Power</vt:lpstr>
      <vt:lpstr>Two Black Churches  and Global Missions</vt:lpstr>
      <vt:lpstr>The “Missions” Switch</vt:lpstr>
      <vt:lpstr>The “Missions” Switch</vt:lpstr>
      <vt:lpstr>The Hindrance of Self-centeredness</vt:lpstr>
      <vt:lpstr>Is Christianity mostly about  God serving ME ?</vt:lpstr>
      <vt:lpstr>Is Christianity mostly about  God serving ME ?</vt:lpstr>
      <vt:lpstr>Is Christianity mostly about  God serving ME ?</vt:lpstr>
      <vt:lpstr>Do we really need foreign missionaries today?</vt:lpstr>
      <vt:lpstr>PowerPoint Presentation</vt:lpstr>
      <vt:lpstr>World Religions by Percentage--2025</vt:lpstr>
      <vt:lpstr>World Religions by Population—Mid-2025</vt:lpstr>
      <vt:lpstr>2.2 Billion Are Unevangelized</vt:lpstr>
      <vt:lpstr>PowerPoint Presentation</vt:lpstr>
      <vt:lpstr>PowerPoint Presentation</vt:lpstr>
      <vt:lpstr>Why African American missionaries?</vt:lpstr>
      <vt:lpstr>Now is the Time To Engage Global Missions</vt:lpstr>
      <vt:lpstr>PowerPoint Presentation</vt:lpstr>
      <vt:lpstr>Stewardship of personal trials</vt:lpstr>
      <vt:lpstr>You have a stewardship of affliction</vt:lpstr>
      <vt:lpstr>African Americans have a hearing</vt:lpstr>
      <vt:lpstr>African American culture has it “goin’ on” globally</vt:lpstr>
      <vt:lpstr>Africans and African Americans have an affinity in mission</vt:lpstr>
      <vt:lpstr>The African American church needs global missions</vt:lpstr>
      <vt:lpstr>The Chinese Church Goes</vt:lpstr>
      <vt:lpstr>The Chinese Church Goes</vt:lpstr>
      <vt:lpstr>The Indian Church Goes</vt:lpstr>
      <vt:lpstr>Am I willing to go, or to financially support or pray for those who do 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Need for African Americans in the Global Mission Field</dc:title>
  <dc:creator>Jim Sutherland</dc:creator>
  <cp:lastModifiedBy>Walt Robertson</cp:lastModifiedBy>
  <cp:revision>190</cp:revision>
  <cp:lastPrinted>2025-04-11T17:54:01Z</cp:lastPrinted>
  <dcterms:created xsi:type="dcterms:W3CDTF">2008-07-16T22:34:17Z</dcterms:created>
  <dcterms:modified xsi:type="dcterms:W3CDTF">2025-04-15T20:35:00Z</dcterms:modified>
</cp:coreProperties>
</file>