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653" r:id="rId4"/>
    <p:sldMasterId id="2147483654" r:id="rId5"/>
    <p:sldMasterId id="2147483656" r:id="rId6"/>
    <p:sldMasterId id="2147483658" r:id="rId7"/>
    <p:sldMasterId id="2147483662" r:id="rId8"/>
  </p:sldMasterIdLst>
  <p:notesMasterIdLst>
    <p:notesMasterId r:id="rId36"/>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60E0F-E7E3-45A3-A4E1-BE14B775D179}" type="datetimeFigureOut">
              <a:rPr lang="en-US" smtClean="0"/>
              <a:t>2/13/2021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0CCA7-D911-4453-86A1-75E56A099D5B}" type="slidenum">
              <a:rPr lang="en-US" smtClean="0"/>
              <a:t>‹#›</a:t>
            </a:fld>
            <a:endParaRPr lang="en-US"/>
          </a:p>
        </p:txBody>
      </p:sp>
    </p:spTree>
    <p:extLst>
      <p:ext uri="{BB962C8B-B14F-4D97-AF65-F5344CB8AC3E}">
        <p14:creationId xmlns:p14="http://schemas.microsoft.com/office/powerpoint/2010/main" val="306965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4977E26-31F2-4650-AF86-20AFB0B0216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1187736-BC84-48D3-9AA3-1A3B4A246517}"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
        <p:nvSpPr>
          <p:cNvPr id="43011" name="Rectangle 2">
            <a:extLst>
              <a:ext uri="{FF2B5EF4-FFF2-40B4-BE49-F238E27FC236}">
                <a16:creationId xmlns:a16="http://schemas.microsoft.com/office/drawing/2014/main" id="{AC748130-BD53-421F-8F91-C81E4F4FFF34}"/>
              </a:ext>
            </a:extLst>
          </p:cNvPr>
          <p:cNvSpPr>
            <a:spLocks noGrp="1" noRot="1" noChangeAspec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73B42C4A-0F6F-49BE-8384-8E11A44C108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DF4278F-E084-4926-8B92-DC1C2E4A3B05}"/>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2B3312-F0D7-4AEE-9AA3-A9C4D5FEC2D7}"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
        <p:nvSpPr>
          <p:cNvPr id="52227" name="Rectangle 2">
            <a:extLst>
              <a:ext uri="{FF2B5EF4-FFF2-40B4-BE49-F238E27FC236}">
                <a16:creationId xmlns:a16="http://schemas.microsoft.com/office/drawing/2014/main" id="{EAA20A4F-79D2-45E9-826A-44439D257CCF}"/>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41899E5F-EFC3-4E6D-BA7B-B32F501AE3F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FEB9EB8E-B99F-481E-941E-131F0ABDE3A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96E192A-6A91-4794-A6D5-36E822FD0165}"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
        <p:nvSpPr>
          <p:cNvPr id="53251" name="Rectangle 2">
            <a:extLst>
              <a:ext uri="{FF2B5EF4-FFF2-40B4-BE49-F238E27FC236}">
                <a16:creationId xmlns:a16="http://schemas.microsoft.com/office/drawing/2014/main" id="{FC73FC45-2D62-424A-B8C2-F91A418E095A}"/>
              </a:ext>
            </a:extLst>
          </p:cNvPr>
          <p:cNvSpPr>
            <a:spLocks noGrp="1" noRot="1" noChangeAspect="1" noChangeArrowheads="1" noTextEdit="1"/>
          </p:cNvSpPr>
          <p:nvPr>
            <p:ph type="sldImg"/>
          </p:nvPr>
        </p:nvSpPr>
        <p:spPr>
          <a:xfrm>
            <a:off x="381000" y="685800"/>
            <a:ext cx="6096000" cy="3429000"/>
          </a:xfrm>
          <a:ln/>
        </p:spPr>
      </p:sp>
      <p:sp>
        <p:nvSpPr>
          <p:cNvPr id="53252" name="Rectangle 3">
            <a:extLst>
              <a:ext uri="{FF2B5EF4-FFF2-40B4-BE49-F238E27FC236}">
                <a16:creationId xmlns:a16="http://schemas.microsoft.com/office/drawing/2014/main" id="{994817C2-E7C2-4A51-856F-9063B57D44C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63CD013B-D3CD-489A-ACAE-2FBBB4608F6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4908D9-F341-4D3C-AC54-13D2DABBA7AD}" type="slidenum">
              <a:rPr lang="en-US" altLang="en-US" sz="1200">
                <a:latin typeface="Arial" panose="020B0604020202020204" pitchFamily="34" charset="0"/>
              </a:rPr>
              <a:pPr/>
              <a:t>12</a:t>
            </a:fld>
            <a:endParaRPr lang="en-US" altLang="en-US" sz="1200">
              <a:latin typeface="Arial" panose="020B0604020202020204" pitchFamily="34" charset="0"/>
            </a:endParaRPr>
          </a:p>
        </p:txBody>
      </p:sp>
      <p:sp>
        <p:nvSpPr>
          <p:cNvPr id="54275" name="Rectangle 2">
            <a:extLst>
              <a:ext uri="{FF2B5EF4-FFF2-40B4-BE49-F238E27FC236}">
                <a16:creationId xmlns:a16="http://schemas.microsoft.com/office/drawing/2014/main" id="{C4BBDF05-2AAB-43FD-B61E-DE3E266F3465}"/>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125C706E-274C-4625-83D0-712E1767887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6FFEFC71-06A9-489A-BFB9-06FDD3F381A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D1CF6ED-622A-4F59-AAE7-DBFE8AFEB970}"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
        <p:nvSpPr>
          <p:cNvPr id="55299" name="Rectangle 2">
            <a:extLst>
              <a:ext uri="{FF2B5EF4-FFF2-40B4-BE49-F238E27FC236}">
                <a16:creationId xmlns:a16="http://schemas.microsoft.com/office/drawing/2014/main" id="{8DA90629-33EC-4599-8152-B3BE164F4CFD}"/>
              </a:ext>
            </a:extLst>
          </p:cNvPr>
          <p:cNvSpPr>
            <a:spLocks noGrp="1" noRot="1" noChangeAspect="1" noChangeArrowheads="1" noTextEdit="1"/>
          </p:cNvSpPr>
          <p:nvPr>
            <p:ph type="sldImg"/>
          </p:nvPr>
        </p:nvSpPr>
        <p:spPr>
          <a:xfrm>
            <a:off x="381000" y="685800"/>
            <a:ext cx="6096000" cy="3429000"/>
          </a:xfrm>
          <a:ln/>
        </p:spPr>
      </p:sp>
      <p:sp>
        <p:nvSpPr>
          <p:cNvPr id="55300" name="Rectangle 3">
            <a:extLst>
              <a:ext uri="{FF2B5EF4-FFF2-40B4-BE49-F238E27FC236}">
                <a16:creationId xmlns:a16="http://schemas.microsoft.com/office/drawing/2014/main" id="{438DCF53-AD17-4342-9A4E-C6A7DB865B0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1525EC0-38E8-40D7-ACBE-78C73875DE76}"/>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3797207-E5F5-4FB7-BF15-CEE9983FC6DF}" type="slidenum">
              <a:rPr lang="en-US" altLang="en-US" sz="1200">
                <a:latin typeface="Arial" panose="020B0604020202020204" pitchFamily="34" charset="0"/>
              </a:rPr>
              <a:pPr/>
              <a:t>14</a:t>
            </a:fld>
            <a:endParaRPr lang="en-US" altLang="en-US" sz="1200">
              <a:latin typeface="Arial" panose="020B0604020202020204" pitchFamily="34" charset="0"/>
            </a:endParaRPr>
          </a:p>
        </p:txBody>
      </p:sp>
      <p:sp>
        <p:nvSpPr>
          <p:cNvPr id="56323" name="Rectangle 2">
            <a:extLst>
              <a:ext uri="{FF2B5EF4-FFF2-40B4-BE49-F238E27FC236}">
                <a16:creationId xmlns:a16="http://schemas.microsoft.com/office/drawing/2014/main" id="{48A3B273-977F-4529-B67B-265B8EA26A72}"/>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17DD1886-20F5-4495-93D9-0B4FF6BF833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8A00E517-FD50-4DC9-905B-BB92B49E231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C624DE-4891-425D-B592-E2F55031FE31}" type="slidenum">
              <a:rPr lang="en-US" altLang="en-US" sz="1200">
                <a:latin typeface="Arial" panose="020B0604020202020204" pitchFamily="34" charset="0"/>
              </a:rPr>
              <a:pPr/>
              <a:t>15</a:t>
            </a:fld>
            <a:endParaRPr lang="en-US" altLang="en-US" sz="1200">
              <a:latin typeface="Arial" panose="020B0604020202020204" pitchFamily="34" charset="0"/>
            </a:endParaRPr>
          </a:p>
        </p:txBody>
      </p:sp>
      <p:sp>
        <p:nvSpPr>
          <p:cNvPr id="57347" name="Rectangle 2">
            <a:extLst>
              <a:ext uri="{FF2B5EF4-FFF2-40B4-BE49-F238E27FC236}">
                <a16:creationId xmlns:a16="http://schemas.microsoft.com/office/drawing/2014/main" id="{EC81D4D6-DA36-427A-B5D4-73FA7653FF03}"/>
              </a:ext>
            </a:extLst>
          </p:cNvPr>
          <p:cNvSpPr>
            <a:spLocks noGrp="1" noRot="1" noChangeAspect="1" noChangeArrowheads="1" noTextEdit="1"/>
          </p:cNvSpPr>
          <p:nvPr>
            <p:ph type="sldImg"/>
          </p:nvPr>
        </p:nvSpPr>
        <p:spPr>
          <a:xfrm>
            <a:off x="381000" y="685800"/>
            <a:ext cx="6096000" cy="3429000"/>
          </a:xfrm>
          <a:ln/>
        </p:spPr>
      </p:sp>
      <p:sp>
        <p:nvSpPr>
          <p:cNvPr id="57348" name="Rectangle 3">
            <a:extLst>
              <a:ext uri="{FF2B5EF4-FFF2-40B4-BE49-F238E27FC236}">
                <a16:creationId xmlns:a16="http://schemas.microsoft.com/office/drawing/2014/main" id="{79E8E879-AD6C-4586-B17F-2E0298A4FB1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56B57FC2-B2AC-4DFF-904D-BD9E951F7AD6}"/>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0C7EE5-595D-461F-A25C-2A31840C10AC}" type="slidenum">
              <a:rPr lang="en-US" altLang="en-US" sz="1200">
                <a:latin typeface="Arial" panose="020B0604020202020204" pitchFamily="34" charset="0"/>
              </a:rPr>
              <a:pPr/>
              <a:t>16</a:t>
            </a:fld>
            <a:endParaRPr lang="en-US" altLang="en-US" sz="1200">
              <a:latin typeface="Arial" panose="020B0604020202020204" pitchFamily="34" charset="0"/>
            </a:endParaRPr>
          </a:p>
        </p:txBody>
      </p:sp>
      <p:sp>
        <p:nvSpPr>
          <p:cNvPr id="58371" name="Rectangle 2">
            <a:extLst>
              <a:ext uri="{FF2B5EF4-FFF2-40B4-BE49-F238E27FC236}">
                <a16:creationId xmlns:a16="http://schemas.microsoft.com/office/drawing/2014/main" id="{9FCD5BAD-6942-4CC3-88E1-D64DB3EB11D8}"/>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72644F81-36A8-43F4-89AE-59E23A0DD0A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C039B24A-5FD4-4818-9F8C-56F36C3F78F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BE59A27-4095-4AEA-B29B-00D5376E7990}" type="slidenum">
              <a:rPr lang="en-US" altLang="en-US" sz="1200">
                <a:latin typeface="Arial" panose="020B0604020202020204" pitchFamily="34" charset="0"/>
              </a:rPr>
              <a:pPr/>
              <a:t>17</a:t>
            </a:fld>
            <a:endParaRPr lang="en-US" altLang="en-US" sz="1200">
              <a:latin typeface="Arial" panose="020B0604020202020204" pitchFamily="34" charset="0"/>
            </a:endParaRPr>
          </a:p>
        </p:txBody>
      </p:sp>
      <p:sp>
        <p:nvSpPr>
          <p:cNvPr id="59395" name="Rectangle 2">
            <a:extLst>
              <a:ext uri="{FF2B5EF4-FFF2-40B4-BE49-F238E27FC236}">
                <a16:creationId xmlns:a16="http://schemas.microsoft.com/office/drawing/2014/main" id="{FCB2EEE4-25B9-41CC-8E7A-2CDF2C5CD2BD}"/>
              </a:ext>
            </a:extLst>
          </p:cNvPr>
          <p:cNvSpPr>
            <a:spLocks noGrp="1" noRot="1" noChangeAspec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EC9CF41F-8DA7-4D69-B304-DA331EE1BE3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CAE49B20-6391-48DF-92ED-D6538F0D19F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4D89E1-863F-48FF-B1A8-E17ABC449709}" type="slidenum">
              <a:rPr lang="en-US" altLang="en-US" sz="1200">
                <a:latin typeface="Arial" panose="020B0604020202020204" pitchFamily="34" charset="0"/>
              </a:rPr>
              <a:pPr/>
              <a:t>18</a:t>
            </a:fld>
            <a:endParaRPr lang="en-US" altLang="en-US" sz="1200">
              <a:latin typeface="Arial" panose="020B0604020202020204" pitchFamily="34" charset="0"/>
            </a:endParaRPr>
          </a:p>
        </p:txBody>
      </p:sp>
      <p:sp>
        <p:nvSpPr>
          <p:cNvPr id="60419" name="Rectangle 2">
            <a:extLst>
              <a:ext uri="{FF2B5EF4-FFF2-40B4-BE49-F238E27FC236}">
                <a16:creationId xmlns:a16="http://schemas.microsoft.com/office/drawing/2014/main" id="{55276886-9A38-433D-952F-A5FF5DD6F325}"/>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9EF781A9-7679-4B52-817A-65340868B18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3C3AE6BF-268D-477E-A8E7-48F17FBDF6D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740B76-99AA-4029-A105-8B346600303A}" type="slidenum">
              <a:rPr lang="en-US" altLang="en-US" sz="1200">
                <a:latin typeface="Arial" panose="020B0604020202020204" pitchFamily="34" charset="0"/>
              </a:rPr>
              <a:pPr/>
              <a:t>19</a:t>
            </a:fld>
            <a:endParaRPr lang="en-US" altLang="en-US" sz="1200">
              <a:latin typeface="Arial" panose="020B0604020202020204" pitchFamily="34" charset="0"/>
            </a:endParaRPr>
          </a:p>
        </p:txBody>
      </p:sp>
      <p:sp>
        <p:nvSpPr>
          <p:cNvPr id="61443" name="Rectangle 2">
            <a:extLst>
              <a:ext uri="{FF2B5EF4-FFF2-40B4-BE49-F238E27FC236}">
                <a16:creationId xmlns:a16="http://schemas.microsoft.com/office/drawing/2014/main" id="{3046102A-560D-4100-BB8D-36EE7086E4BD}"/>
              </a:ext>
            </a:extLst>
          </p:cNvPr>
          <p:cNvSpPr>
            <a:spLocks noGrp="1" noRot="1" noChangeAspect="1" noChangeArrowheads="1" noTextEdit="1"/>
          </p:cNvSpPr>
          <p:nvPr>
            <p:ph type="sldImg"/>
          </p:nvPr>
        </p:nvSpPr>
        <p:spPr>
          <a:xfrm>
            <a:off x="381000" y="685800"/>
            <a:ext cx="6096000" cy="3429000"/>
          </a:xfrm>
          <a:ln/>
        </p:spPr>
      </p:sp>
      <p:sp>
        <p:nvSpPr>
          <p:cNvPr id="61444" name="Rectangle 3">
            <a:extLst>
              <a:ext uri="{FF2B5EF4-FFF2-40B4-BE49-F238E27FC236}">
                <a16:creationId xmlns:a16="http://schemas.microsoft.com/office/drawing/2014/main" id="{4A4AF191-A726-4F36-9EA5-DAF2CF726BB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01B41158-9445-4CC5-8F7C-919BB7FBE4D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791DA4-1C36-4DA1-AEEC-C7B550BC0DB4}"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
        <p:nvSpPr>
          <p:cNvPr id="44035" name="Rectangle 2">
            <a:extLst>
              <a:ext uri="{FF2B5EF4-FFF2-40B4-BE49-F238E27FC236}">
                <a16:creationId xmlns:a16="http://schemas.microsoft.com/office/drawing/2014/main" id="{F199C7BB-5E35-4952-B0B2-FA9DA09921EB}"/>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C7B67CC6-2C28-4D75-A04C-6D9C450D098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2F6537F-0358-491E-ACB8-6236CD15C6D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D82AF4-279C-42FC-8A2A-A8CC23C09242}" type="slidenum">
              <a:rPr lang="en-US" altLang="en-US" sz="1200">
                <a:latin typeface="Arial" panose="020B0604020202020204" pitchFamily="34" charset="0"/>
              </a:rPr>
              <a:pPr/>
              <a:t>20</a:t>
            </a:fld>
            <a:endParaRPr lang="en-US" altLang="en-US" sz="1200">
              <a:latin typeface="Arial" panose="020B0604020202020204" pitchFamily="34" charset="0"/>
            </a:endParaRPr>
          </a:p>
        </p:txBody>
      </p:sp>
      <p:sp>
        <p:nvSpPr>
          <p:cNvPr id="62467" name="Rectangle 2">
            <a:extLst>
              <a:ext uri="{FF2B5EF4-FFF2-40B4-BE49-F238E27FC236}">
                <a16:creationId xmlns:a16="http://schemas.microsoft.com/office/drawing/2014/main" id="{B5C35EA0-4967-4CDB-A194-8E8B3861CBC0}"/>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548286AB-2639-441F-911B-0DDE59E259B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16E2B274-DA3E-4099-885A-C673B671002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6E9608-6E21-4104-8744-5A49CAD6F8C6}" type="slidenum">
              <a:rPr lang="en-US" altLang="en-US" sz="1200">
                <a:latin typeface="Arial" panose="020B0604020202020204" pitchFamily="34" charset="0"/>
              </a:rPr>
              <a:pPr/>
              <a:t>21</a:t>
            </a:fld>
            <a:endParaRPr lang="en-US" altLang="en-US" sz="1200">
              <a:latin typeface="Arial" panose="020B0604020202020204" pitchFamily="34" charset="0"/>
            </a:endParaRPr>
          </a:p>
        </p:txBody>
      </p:sp>
      <p:sp>
        <p:nvSpPr>
          <p:cNvPr id="63491" name="Rectangle 2">
            <a:extLst>
              <a:ext uri="{FF2B5EF4-FFF2-40B4-BE49-F238E27FC236}">
                <a16:creationId xmlns:a16="http://schemas.microsoft.com/office/drawing/2014/main" id="{CD93E0BE-82FF-46D4-8AF6-140BEED8C74D}"/>
              </a:ext>
            </a:extLst>
          </p:cNvPr>
          <p:cNvSpPr>
            <a:spLocks noGrp="1" noRot="1" noChangeAspect="1" noChangeArrowheads="1" noTextEdit="1"/>
          </p:cNvSpPr>
          <p:nvPr>
            <p:ph type="sldImg"/>
          </p:nvPr>
        </p:nvSpPr>
        <p:spPr>
          <a:xfrm>
            <a:off x="381000" y="685800"/>
            <a:ext cx="6096000" cy="3429000"/>
          </a:xfrm>
          <a:ln/>
        </p:spPr>
      </p:sp>
      <p:sp>
        <p:nvSpPr>
          <p:cNvPr id="63492" name="Rectangle 3">
            <a:extLst>
              <a:ext uri="{FF2B5EF4-FFF2-40B4-BE49-F238E27FC236}">
                <a16:creationId xmlns:a16="http://schemas.microsoft.com/office/drawing/2014/main" id="{C53F2BE2-A6A8-46E5-9661-5CF6B12B35F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2977D29-D754-4912-AB33-55387EA189C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8E3EA5-E365-4C7A-973C-E991ED40A4FA}" type="slidenum">
              <a:rPr lang="en-US" altLang="en-US" sz="1200">
                <a:latin typeface="Arial" panose="020B0604020202020204" pitchFamily="34" charset="0"/>
              </a:rPr>
              <a:pPr/>
              <a:t>22</a:t>
            </a:fld>
            <a:endParaRPr lang="en-US" altLang="en-US" sz="1200">
              <a:latin typeface="Arial" panose="020B0604020202020204" pitchFamily="34" charset="0"/>
            </a:endParaRPr>
          </a:p>
        </p:txBody>
      </p:sp>
      <p:sp>
        <p:nvSpPr>
          <p:cNvPr id="64515" name="Rectangle 2">
            <a:extLst>
              <a:ext uri="{FF2B5EF4-FFF2-40B4-BE49-F238E27FC236}">
                <a16:creationId xmlns:a16="http://schemas.microsoft.com/office/drawing/2014/main" id="{CD115205-4D1D-45AC-9AE5-53C711C192B3}"/>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D3449DD8-D771-440C-91D4-ADF69F8D725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B3B87914-3A43-46E4-8E1D-C6E9AE089A9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3EDD5F-77E2-4647-BFF1-E7336CC59ECA}" type="slidenum">
              <a:rPr lang="en-US" altLang="en-US" sz="1200">
                <a:latin typeface="Arial" panose="020B0604020202020204" pitchFamily="34" charset="0"/>
              </a:rPr>
              <a:pPr/>
              <a:t>23</a:t>
            </a:fld>
            <a:endParaRPr lang="en-US" altLang="en-US" sz="1200">
              <a:latin typeface="Arial" panose="020B0604020202020204" pitchFamily="34" charset="0"/>
            </a:endParaRPr>
          </a:p>
        </p:txBody>
      </p:sp>
      <p:sp>
        <p:nvSpPr>
          <p:cNvPr id="65539" name="Rectangle 2">
            <a:extLst>
              <a:ext uri="{FF2B5EF4-FFF2-40B4-BE49-F238E27FC236}">
                <a16:creationId xmlns:a16="http://schemas.microsoft.com/office/drawing/2014/main" id="{8794C04D-4464-48C7-A9EB-82F05A14FEC7}"/>
              </a:ext>
            </a:extLst>
          </p:cNvPr>
          <p:cNvSpPr>
            <a:spLocks noGrp="1" noRot="1" noChangeAspect="1" noChangeArrowheads="1" noTextEdit="1"/>
          </p:cNvSpPr>
          <p:nvPr>
            <p:ph type="sldImg"/>
          </p:nvPr>
        </p:nvSpPr>
        <p:spPr>
          <a:xfrm>
            <a:off x="381000" y="685800"/>
            <a:ext cx="6096000" cy="3429000"/>
          </a:xfrm>
          <a:ln/>
        </p:spPr>
      </p:sp>
      <p:sp>
        <p:nvSpPr>
          <p:cNvPr id="65540" name="Rectangle 3">
            <a:extLst>
              <a:ext uri="{FF2B5EF4-FFF2-40B4-BE49-F238E27FC236}">
                <a16:creationId xmlns:a16="http://schemas.microsoft.com/office/drawing/2014/main" id="{29131DF4-41DD-4250-9222-9A45F244A8A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3146481-4212-46D2-991A-BE102975A74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86E82A-8C97-4FA9-ACF4-ACF761F20954}"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
        <p:nvSpPr>
          <p:cNvPr id="66563" name="Rectangle 2">
            <a:extLst>
              <a:ext uri="{FF2B5EF4-FFF2-40B4-BE49-F238E27FC236}">
                <a16:creationId xmlns:a16="http://schemas.microsoft.com/office/drawing/2014/main" id="{F0FFEE4B-12FE-4189-9E14-495542AADE43}"/>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C7F8C4AB-21E1-4864-8FB3-34E61588A5F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03B0C33-0F7B-405A-9BEC-59E7C5C1196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70620C-A066-45B7-A5A7-D7002EB1C695}" type="slidenum">
              <a:rPr lang="en-US" altLang="en-US" sz="1200">
                <a:latin typeface="Arial" panose="020B0604020202020204" pitchFamily="34" charset="0"/>
              </a:rPr>
              <a:pPr/>
              <a:t>25</a:t>
            </a:fld>
            <a:endParaRPr lang="en-US" altLang="en-US" sz="1200">
              <a:latin typeface="Arial" panose="020B0604020202020204" pitchFamily="34" charset="0"/>
            </a:endParaRPr>
          </a:p>
        </p:txBody>
      </p:sp>
      <p:sp>
        <p:nvSpPr>
          <p:cNvPr id="67587" name="Rectangle 2">
            <a:extLst>
              <a:ext uri="{FF2B5EF4-FFF2-40B4-BE49-F238E27FC236}">
                <a16:creationId xmlns:a16="http://schemas.microsoft.com/office/drawing/2014/main" id="{8C04AA1B-E17A-4FB4-8DB0-5FA2AFF3253F}"/>
              </a:ext>
            </a:extLst>
          </p:cNvPr>
          <p:cNvSpPr>
            <a:spLocks noGrp="1" noRot="1" noChangeAspect="1" noChangeArrowheads="1" noTextEdit="1"/>
          </p:cNvSpPr>
          <p:nvPr>
            <p:ph type="sldImg"/>
          </p:nvPr>
        </p:nvSpPr>
        <p:spPr>
          <a:xfrm>
            <a:off x="381000" y="685800"/>
            <a:ext cx="6096000" cy="3429000"/>
          </a:xfrm>
          <a:ln/>
        </p:spPr>
      </p:sp>
      <p:sp>
        <p:nvSpPr>
          <p:cNvPr id="67588" name="Rectangle 3">
            <a:extLst>
              <a:ext uri="{FF2B5EF4-FFF2-40B4-BE49-F238E27FC236}">
                <a16:creationId xmlns:a16="http://schemas.microsoft.com/office/drawing/2014/main" id="{EA6CE548-39D8-434C-B28F-2127A7F42D5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529B840-8DBC-4340-9BA2-8F549ED7D1A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E83422-1CB6-4E2E-B246-C70853EA51C5}" type="slidenum">
              <a:rPr lang="en-US" altLang="en-US" sz="1200">
                <a:latin typeface="Arial" panose="020B0604020202020204" pitchFamily="34" charset="0"/>
              </a:rPr>
              <a:pPr/>
              <a:t>26</a:t>
            </a:fld>
            <a:endParaRPr lang="en-US" altLang="en-US" sz="1200">
              <a:latin typeface="Arial" panose="020B0604020202020204" pitchFamily="34" charset="0"/>
            </a:endParaRPr>
          </a:p>
        </p:txBody>
      </p:sp>
      <p:sp>
        <p:nvSpPr>
          <p:cNvPr id="68611" name="Rectangle 2">
            <a:extLst>
              <a:ext uri="{FF2B5EF4-FFF2-40B4-BE49-F238E27FC236}">
                <a16:creationId xmlns:a16="http://schemas.microsoft.com/office/drawing/2014/main" id="{0548B6D3-0F72-41C5-AAF4-34A0EC4D7A61}"/>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892F1D5A-601D-4E08-92E0-ED385284D72B}"/>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If can’t control children, can’t be a church leader.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DC58330D-B125-4A72-B087-8E30BD5BF8C6}"/>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A2AEE1-180A-4BD1-B886-80D12DB38B01}" type="slidenum">
              <a:rPr lang="en-US" altLang="en-US" sz="1200">
                <a:latin typeface="Arial" panose="020B0604020202020204" pitchFamily="34" charset="0"/>
              </a:rPr>
              <a:pPr/>
              <a:t>27</a:t>
            </a:fld>
            <a:endParaRPr lang="en-US" altLang="en-US" sz="1200">
              <a:latin typeface="Arial" panose="020B0604020202020204" pitchFamily="34" charset="0"/>
            </a:endParaRPr>
          </a:p>
        </p:txBody>
      </p:sp>
      <p:sp>
        <p:nvSpPr>
          <p:cNvPr id="69635" name="Rectangle 2">
            <a:extLst>
              <a:ext uri="{FF2B5EF4-FFF2-40B4-BE49-F238E27FC236}">
                <a16:creationId xmlns:a16="http://schemas.microsoft.com/office/drawing/2014/main" id="{48F96170-561A-4E93-84B1-5DF8FF0FCC3D}"/>
              </a:ext>
            </a:extLst>
          </p:cNvPr>
          <p:cNvSpPr>
            <a:spLocks noGrp="1" noRot="1" noChangeAspect="1" noChangeArrowheads="1" noTextEdit="1"/>
          </p:cNvSpPr>
          <p:nvPr>
            <p:ph type="sldImg"/>
          </p:nvPr>
        </p:nvSpPr>
        <p:spPr>
          <a:xfrm>
            <a:off x="381000" y="685800"/>
            <a:ext cx="6096000" cy="3429000"/>
          </a:xfrm>
          <a:ln/>
        </p:spPr>
      </p:sp>
      <p:sp>
        <p:nvSpPr>
          <p:cNvPr id="69636" name="Rectangle 3">
            <a:extLst>
              <a:ext uri="{FF2B5EF4-FFF2-40B4-BE49-F238E27FC236}">
                <a16:creationId xmlns:a16="http://schemas.microsoft.com/office/drawing/2014/main" id="{F96EFC65-84A3-448C-8981-92B24210896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667D0B0-6A70-4E61-8BFD-D5AB2DDBECC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B0EB0A8-5F55-46D3-875D-E03624DD4767}" type="slidenum">
              <a:rPr lang="en-US" altLang="en-US" sz="1200">
                <a:latin typeface="Arial" panose="020B0604020202020204" pitchFamily="34" charset="0"/>
              </a:rPr>
              <a:pPr/>
              <a:t>3</a:t>
            </a:fld>
            <a:endParaRPr lang="en-US" altLang="en-US" sz="1200">
              <a:latin typeface="Arial" panose="020B0604020202020204" pitchFamily="34" charset="0"/>
            </a:endParaRPr>
          </a:p>
        </p:txBody>
      </p:sp>
      <p:sp>
        <p:nvSpPr>
          <p:cNvPr id="45059" name="Rectangle 2">
            <a:extLst>
              <a:ext uri="{FF2B5EF4-FFF2-40B4-BE49-F238E27FC236}">
                <a16:creationId xmlns:a16="http://schemas.microsoft.com/office/drawing/2014/main" id="{BF67E30A-8715-4307-A2C7-64CBCF19CAD7}"/>
              </a:ext>
            </a:extLst>
          </p:cNvPr>
          <p:cNvSpPr>
            <a:spLocks noGrp="1" noRot="1" noChangeAspect="1" noChangeArrowheads="1" noTextEdit="1"/>
          </p:cNvSpPr>
          <p:nvPr>
            <p:ph type="sldImg"/>
          </p:nvPr>
        </p:nvSpPr>
        <p:spPr>
          <a:xfrm>
            <a:off x="381000" y="685800"/>
            <a:ext cx="6096000" cy="3429000"/>
          </a:xfrm>
          <a:ln/>
        </p:spPr>
      </p:sp>
      <p:sp>
        <p:nvSpPr>
          <p:cNvPr id="45060" name="Rectangle 3">
            <a:extLst>
              <a:ext uri="{FF2B5EF4-FFF2-40B4-BE49-F238E27FC236}">
                <a16:creationId xmlns:a16="http://schemas.microsoft.com/office/drawing/2014/main" id="{6F82E8E5-1D48-4079-839C-8CFA5F13117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F1981F5-C78A-4C1F-A8D2-5F2451655AA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03F59A-B0BF-495C-B9E2-805547A85693}"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
        <p:nvSpPr>
          <p:cNvPr id="46083" name="Rectangle 2">
            <a:extLst>
              <a:ext uri="{FF2B5EF4-FFF2-40B4-BE49-F238E27FC236}">
                <a16:creationId xmlns:a16="http://schemas.microsoft.com/office/drawing/2014/main" id="{B63C7E40-2AE2-4DC4-9631-11A205D17E2C}"/>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DE179FB1-FEDD-4A35-8E20-EC9AB4A0815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A1E2B5F-A717-48A0-8649-46A8BF5F6FAE}"/>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A1CE07-06DB-492E-A65B-2AA1B0CA2663}" type="slidenum">
              <a:rPr lang="en-US" altLang="en-US" sz="1200">
                <a:latin typeface="Arial" panose="020B0604020202020204" pitchFamily="34" charset="0"/>
              </a:rPr>
              <a:pPr/>
              <a:t>5</a:t>
            </a:fld>
            <a:endParaRPr lang="en-US" altLang="en-US" sz="1200">
              <a:latin typeface="Arial" panose="020B0604020202020204" pitchFamily="34" charset="0"/>
            </a:endParaRPr>
          </a:p>
        </p:txBody>
      </p:sp>
      <p:sp>
        <p:nvSpPr>
          <p:cNvPr id="47107" name="Rectangle 2">
            <a:extLst>
              <a:ext uri="{FF2B5EF4-FFF2-40B4-BE49-F238E27FC236}">
                <a16:creationId xmlns:a16="http://schemas.microsoft.com/office/drawing/2014/main" id="{B747FF6C-11A8-4FEB-BB3B-E40109A2791F}"/>
              </a:ext>
            </a:extLst>
          </p:cNvPr>
          <p:cNvSpPr>
            <a:spLocks noGrp="1" noRot="1" noChangeAspect="1" noChangeArrowheads="1" noTextEdit="1"/>
          </p:cNvSpPr>
          <p:nvPr>
            <p:ph type="sldImg"/>
          </p:nvPr>
        </p:nvSpPr>
        <p:spPr>
          <a:xfrm>
            <a:off x="381000" y="685800"/>
            <a:ext cx="6096000" cy="3429000"/>
          </a:xfrm>
          <a:ln/>
        </p:spPr>
      </p:sp>
      <p:sp>
        <p:nvSpPr>
          <p:cNvPr id="47108" name="Rectangle 3">
            <a:extLst>
              <a:ext uri="{FF2B5EF4-FFF2-40B4-BE49-F238E27FC236}">
                <a16:creationId xmlns:a16="http://schemas.microsoft.com/office/drawing/2014/main" id="{C0049481-B815-4CF1-8CF8-DCD98118D73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28251B5-8A9A-46C1-894D-FAA17705328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645DB33-D3EF-4F3B-8276-69746F7F7C3D}" type="slidenum">
              <a:rPr lang="en-US" altLang="en-US" sz="1200">
                <a:latin typeface="Arial" panose="020B0604020202020204" pitchFamily="34" charset="0"/>
              </a:rPr>
              <a:pPr/>
              <a:t>6</a:t>
            </a:fld>
            <a:endParaRPr lang="en-US" altLang="en-US" sz="1200">
              <a:latin typeface="Arial" panose="020B0604020202020204" pitchFamily="34" charset="0"/>
            </a:endParaRPr>
          </a:p>
        </p:txBody>
      </p:sp>
      <p:sp>
        <p:nvSpPr>
          <p:cNvPr id="48131" name="Rectangle 2">
            <a:extLst>
              <a:ext uri="{FF2B5EF4-FFF2-40B4-BE49-F238E27FC236}">
                <a16:creationId xmlns:a16="http://schemas.microsoft.com/office/drawing/2014/main" id="{4C03D286-E8F9-4971-AA03-5B402BC3AADF}"/>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19C8AF8C-67B7-439D-9931-D94D4295B08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0809902-E6C0-44D3-81BA-CA5751987EC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BC3C2F-1E1D-406C-84EB-364B45ABCB87}"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
        <p:nvSpPr>
          <p:cNvPr id="49155" name="Rectangle 2">
            <a:extLst>
              <a:ext uri="{FF2B5EF4-FFF2-40B4-BE49-F238E27FC236}">
                <a16:creationId xmlns:a16="http://schemas.microsoft.com/office/drawing/2014/main" id="{55D38AD3-B95D-4497-A8A8-B4EE186F890E}"/>
              </a:ext>
            </a:extLst>
          </p:cNvPr>
          <p:cNvSpPr>
            <a:spLocks noGrp="1" noRot="1" noChangeAspect="1" noChangeArrowheads="1" noTextEdit="1"/>
          </p:cNvSpPr>
          <p:nvPr>
            <p:ph type="sldImg"/>
          </p:nvPr>
        </p:nvSpPr>
        <p:spPr>
          <a:xfrm>
            <a:off x="381000" y="685800"/>
            <a:ext cx="6096000" cy="3429000"/>
          </a:xfrm>
          <a:ln/>
        </p:spPr>
      </p:sp>
      <p:sp>
        <p:nvSpPr>
          <p:cNvPr id="49156" name="Rectangle 3">
            <a:extLst>
              <a:ext uri="{FF2B5EF4-FFF2-40B4-BE49-F238E27FC236}">
                <a16:creationId xmlns:a16="http://schemas.microsoft.com/office/drawing/2014/main" id="{DF84F715-A169-4697-975C-478804B2C36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E74CBE6A-178E-4EF0-BA9B-EF18D3F6986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975F2B-E75E-4750-AFBD-CE18E340F185}" type="slidenum">
              <a:rPr lang="en-US" altLang="en-US" sz="1200">
                <a:latin typeface="Arial" panose="020B0604020202020204" pitchFamily="34" charset="0"/>
              </a:rPr>
              <a:pPr/>
              <a:t>8</a:t>
            </a:fld>
            <a:endParaRPr lang="en-US" altLang="en-US" sz="1200">
              <a:latin typeface="Arial" panose="020B0604020202020204" pitchFamily="34" charset="0"/>
            </a:endParaRPr>
          </a:p>
        </p:txBody>
      </p:sp>
      <p:sp>
        <p:nvSpPr>
          <p:cNvPr id="50179" name="Rectangle 2">
            <a:extLst>
              <a:ext uri="{FF2B5EF4-FFF2-40B4-BE49-F238E27FC236}">
                <a16:creationId xmlns:a16="http://schemas.microsoft.com/office/drawing/2014/main" id="{7A6459F5-8FFB-4EED-B81D-609F44C30B69}"/>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80A5EF94-EC1B-46C3-870E-D098B785ED8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7E01EBAC-14E7-4B52-AA19-97B9DD29E7D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C8A3807-EDF3-47DA-ACB4-77E71EEF00E2}"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
        <p:nvSpPr>
          <p:cNvPr id="51203" name="Rectangle 2">
            <a:extLst>
              <a:ext uri="{FF2B5EF4-FFF2-40B4-BE49-F238E27FC236}">
                <a16:creationId xmlns:a16="http://schemas.microsoft.com/office/drawing/2014/main" id="{F5B5C9E5-B511-4F0D-B7BD-A28967B5C50A}"/>
              </a:ext>
            </a:extLst>
          </p:cNvPr>
          <p:cNvSpPr>
            <a:spLocks noGrp="1" noRot="1" noChangeAspect="1" noChangeArrowheads="1" noTextEdit="1"/>
          </p:cNvSpPr>
          <p:nvPr>
            <p:ph type="sldImg"/>
          </p:nvPr>
        </p:nvSpPr>
        <p:spPr>
          <a:xfrm>
            <a:off x="381000" y="685800"/>
            <a:ext cx="6096000" cy="3429000"/>
          </a:xfrm>
          <a:ln/>
        </p:spPr>
      </p:sp>
      <p:sp>
        <p:nvSpPr>
          <p:cNvPr id="51204" name="Rectangle 3">
            <a:extLst>
              <a:ext uri="{FF2B5EF4-FFF2-40B4-BE49-F238E27FC236}">
                <a16:creationId xmlns:a16="http://schemas.microsoft.com/office/drawing/2014/main" id="{DE094395-E5C3-4B4E-B079-06F1D27DA1C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2FE6-FCF5-44B8-AFCC-926D97D98E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4A8880-9118-45B8-AEFB-28F48FD478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1F66AC-BDCB-41F7-BE56-552A6FCA752A}"/>
              </a:ext>
            </a:extLst>
          </p:cNvPr>
          <p:cNvSpPr>
            <a:spLocks noGrp="1"/>
          </p:cNvSpPr>
          <p:nvPr>
            <p:ph type="dt" sz="half" idx="10"/>
          </p:nvPr>
        </p:nvSpPr>
        <p:spPr/>
        <p:txBody>
          <a:bodyPr/>
          <a:lstStyle/>
          <a:p>
            <a:fld id="{E9CA3AEE-21CB-4C33-B9D6-0AD29FC34E5E}" type="datetimeFigureOut">
              <a:rPr lang="en-US" smtClean="0"/>
              <a:t>2/13/2021</a:t>
            </a:fld>
            <a:endParaRPr lang="en-US"/>
          </a:p>
        </p:txBody>
      </p:sp>
      <p:sp>
        <p:nvSpPr>
          <p:cNvPr id="5" name="Footer Placeholder 4">
            <a:extLst>
              <a:ext uri="{FF2B5EF4-FFF2-40B4-BE49-F238E27FC236}">
                <a16:creationId xmlns:a16="http://schemas.microsoft.com/office/drawing/2014/main" id="{03F124DB-DDE1-4256-9652-457BA5BCA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0198F-AEAD-455E-9C05-D209833025C2}"/>
              </a:ext>
            </a:extLst>
          </p:cNvPr>
          <p:cNvSpPr>
            <a:spLocks noGrp="1"/>
          </p:cNvSpPr>
          <p:nvPr>
            <p:ph type="sldNum" sz="quarter" idx="12"/>
          </p:nvPr>
        </p:nvSpPr>
        <p:spPr/>
        <p:txBody>
          <a:bodyPr/>
          <a:lstStyle/>
          <a:p>
            <a:fld id="{88DCB98D-BA63-4981-852B-B8C07BFE2213}" type="slidenum">
              <a:rPr lang="en-US" smtClean="0"/>
              <a:t>‹#›</a:t>
            </a:fld>
            <a:endParaRPr lang="en-US"/>
          </a:p>
        </p:txBody>
      </p:sp>
    </p:spTree>
    <p:extLst>
      <p:ext uri="{BB962C8B-B14F-4D97-AF65-F5344CB8AC3E}">
        <p14:creationId xmlns:p14="http://schemas.microsoft.com/office/powerpoint/2010/main" val="330126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B5498-89CC-44CB-B577-7712C4D216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41268-2A91-4BAE-8039-F484469358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F9CF6-AE14-4EEF-884A-7BD37CA76733}"/>
              </a:ext>
            </a:extLst>
          </p:cNvPr>
          <p:cNvSpPr>
            <a:spLocks noGrp="1"/>
          </p:cNvSpPr>
          <p:nvPr>
            <p:ph type="dt" sz="half" idx="10"/>
          </p:nvPr>
        </p:nvSpPr>
        <p:spPr/>
        <p:txBody>
          <a:bodyPr/>
          <a:lstStyle/>
          <a:p>
            <a:fld id="{E9CA3AEE-21CB-4C33-B9D6-0AD29FC34E5E}" type="datetimeFigureOut">
              <a:rPr lang="en-US" smtClean="0"/>
              <a:t>2/13/2021</a:t>
            </a:fld>
            <a:endParaRPr lang="en-US"/>
          </a:p>
        </p:txBody>
      </p:sp>
      <p:sp>
        <p:nvSpPr>
          <p:cNvPr id="5" name="Footer Placeholder 4">
            <a:extLst>
              <a:ext uri="{FF2B5EF4-FFF2-40B4-BE49-F238E27FC236}">
                <a16:creationId xmlns:a16="http://schemas.microsoft.com/office/drawing/2014/main" id="{7E1ECF9B-1F15-4766-907E-D025BF4C1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4D346-2035-428E-8D82-9B6BDA243886}"/>
              </a:ext>
            </a:extLst>
          </p:cNvPr>
          <p:cNvSpPr>
            <a:spLocks noGrp="1"/>
          </p:cNvSpPr>
          <p:nvPr>
            <p:ph type="sldNum" sz="quarter" idx="12"/>
          </p:nvPr>
        </p:nvSpPr>
        <p:spPr/>
        <p:txBody>
          <a:bodyPr/>
          <a:lstStyle/>
          <a:p>
            <a:fld id="{88DCB98D-BA63-4981-852B-B8C07BFE2213}" type="slidenum">
              <a:rPr lang="en-US" smtClean="0"/>
              <a:t>‹#›</a:t>
            </a:fld>
            <a:endParaRPr lang="en-US"/>
          </a:p>
        </p:txBody>
      </p:sp>
    </p:spTree>
    <p:extLst>
      <p:ext uri="{BB962C8B-B14F-4D97-AF65-F5344CB8AC3E}">
        <p14:creationId xmlns:p14="http://schemas.microsoft.com/office/powerpoint/2010/main" val="47523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58F831-E14F-4AE0-BC91-493FAD7064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BB265E-AC6B-4D3B-821C-FB42C1B0A8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D5A05-A0B2-425F-BB76-E11F12B14FD2}"/>
              </a:ext>
            </a:extLst>
          </p:cNvPr>
          <p:cNvSpPr>
            <a:spLocks noGrp="1"/>
          </p:cNvSpPr>
          <p:nvPr>
            <p:ph type="dt" sz="half" idx="10"/>
          </p:nvPr>
        </p:nvSpPr>
        <p:spPr/>
        <p:txBody>
          <a:bodyPr/>
          <a:lstStyle/>
          <a:p>
            <a:fld id="{E9CA3AEE-21CB-4C33-B9D6-0AD29FC34E5E}" type="datetimeFigureOut">
              <a:rPr lang="en-US" smtClean="0"/>
              <a:t>2/13/2021</a:t>
            </a:fld>
            <a:endParaRPr lang="en-US"/>
          </a:p>
        </p:txBody>
      </p:sp>
      <p:sp>
        <p:nvSpPr>
          <p:cNvPr id="5" name="Footer Placeholder 4">
            <a:extLst>
              <a:ext uri="{FF2B5EF4-FFF2-40B4-BE49-F238E27FC236}">
                <a16:creationId xmlns:a16="http://schemas.microsoft.com/office/drawing/2014/main" id="{D0703EA3-0BB4-459E-A0AB-A1066416A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90A63-A425-4360-8FB9-B4D3FBB4F536}"/>
              </a:ext>
            </a:extLst>
          </p:cNvPr>
          <p:cNvSpPr>
            <a:spLocks noGrp="1"/>
          </p:cNvSpPr>
          <p:nvPr>
            <p:ph type="sldNum" sz="quarter" idx="12"/>
          </p:nvPr>
        </p:nvSpPr>
        <p:spPr/>
        <p:txBody>
          <a:bodyPr/>
          <a:lstStyle/>
          <a:p>
            <a:fld id="{88DCB98D-BA63-4981-852B-B8C07BFE2213}" type="slidenum">
              <a:rPr lang="en-US" smtClean="0"/>
              <a:t>‹#›</a:t>
            </a:fld>
            <a:endParaRPr lang="en-US"/>
          </a:p>
        </p:txBody>
      </p:sp>
    </p:spTree>
    <p:extLst>
      <p:ext uri="{BB962C8B-B14F-4D97-AF65-F5344CB8AC3E}">
        <p14:creationId xmlns:p14="http://schemas.microsoft.com/office/powerpoint/2010/main" val="3243928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78DF0FF-55F2-4389-9FCC-9B2A4E66A337}"/>
              </a:ext>
            </a:extLst>
          </p:cNvPr>
          <p:cNvSpPr>
            <a:spLocks noChangeArrowheads="1"/>
          </p:cNvSpPr>
          <p:nvPr/>
        </p:nvSpPr>
        <p:spPr bwMode="auto">
          <a:xfrm>
            <a:off x="1625600" y="1143000"/>
            <a:ext cx="1026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5" name="Rectangle 3">
            <a:extLst>
              <a:ext uri="{FF2B5EF4-FFF2-40B4-BE49-F238E27FC236}">
                <a16:creationId xmlns:a16="http://schemas.microsoft.com/office/drawing/2014/main" id="{97F8E3FB-BA13-4AF1-BDC8-1E55D3DE705E}"/>
              </a:ext>
            </a:extLst>
          </p:cNvPr>
          <p:cNvSpPr>
            <a:spLocks noChangeArrowheads="1"/>
          </p:cNvSpPr>
          <p:nvPr/>
        </p:nvSpPr>
        <p:spPr bwMode="auto">
          <a:xfrm>
            <a:off x="2235200" y="1905000"/>
            <a:ext cx="924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pic>
        <p:nvPicPr>
          <p:cNvPr id="6" name="Picture 4">
            <a:extLst>
              <a:ext uri="{FF2B5EF4-FFF2-40B4-BE49-F238E27FC236}">
                <a16:creationId xmlns:a16="http://schemas.microsoft.com/office/drawing/2014/main" id="{CF98C6D6-BED1-41D2-845F-C12C3EFDFE2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a:extLst>
              <a:ext uri="{FF2B5EF4-FFF2-40B4-BE49-F238E27FC236}">
                <a16:creationId xmlns:a16="http://schemas.microsoft.com/office/drawing/2014/main" id="{9ADECCE2-EC6F-4AE5-AD32-D7757FB81DBA}"/>
              </a:ext>
            </a:extLst>
          </p:cNvPr>
          <p:cNvSpPr>
            <a:spLocks noChangeArrowheads="1"/>
          </p:cNvSpPr>
          <p:nvPr/>
        </p:nvSpPr>
        <p:spPr bwMode="auto">
          <a:xfrm>
            <a:off x="0" y="228600"/>
            <a:ext cx="6908800" cy="990600"/>
          </a:xfrm>
          <a:prstGeom prst="rect">
            <a:avLst/>
          </a:prstGeom>
          <a:solidFill>
            <a:srgbClr val="CF0E3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5126" name="Rectangle 6"/>
          <p:cNvSpPr>
            <a:spLocks noGrp="1" noChangeArrowheads="1"/>
          </p:cNvSpPr>
          <p:nvPr>
            <p:ph type="ctrTitle" sz="quarter"/>
          </p:nvPr>
        </p:nvSpPr>
        <p:spPr>
          <a:xfrm>
            <a:off x="0" y="228600"/>
            <a:ext cx="6908800" cy="990600"/>
          </a:xfrm>
        </p:spPr>
        <p:txBody>
          <a:bodyPr/>
          <a:lstStyle>
            <a:lvl1pPr>
              <a:defRPr b="0"/>
            </a:lvl1pPr>
          </a:lstStyle>
          <a:p>
            <a:pPr lvl="0"/>
            <a:r>
              <a:rPr lang="en-US" altLang="en-US" noProof="0"/>
              <a:t>Click to edit Master title style</a:t>
            </a:r>
          </a:p>
        </p:txBody>
      </p:sp>
      <p:sp>
        <p:nvSpPr>
          <p:cNvPr id="5127" name="Rectangle 7"/>
          <p:cNvSpPr>
            <a:spLocks noGrp="1" noChangeArrowheads="1"/>
          </p:cNvSpPr>
          <p:nvPr>
            <p:ph type="subTitle" sz="quarter" idx="1"/>
          </p:nvPr>
        </p:nvSpPr>
        <p:spPr>
          <a:xfrm>
            <a:off x="812800" y="1905000"/>
            <a:ext cx="6502400" cy="1828800"/>
          </a:xfrm>
        </p:spPr>
        <p:txBody>
          <a:bodyPr/>
          <a:lstStyle>
            <a:lvl1pPr marL="0" indent="0">
              <a:buFont typeface="Monotype Sorts" pitchFamily="2" charset="2"/>
              <a:buNone/>
              <a:defRPr b="1"/>
            </a:lvl1pPr>
          </a:lstStyle>
          <a:p>
            <a:pPr lvl="0"/>
            <a:r>
              <a:rPr lang="en-US" altLang="en-US" noProof="0"/>
              <a:t>Click to edit Master subtitle style</a:t>
            </a:r>
          </a:p>
        </p:txBody>
      </p:sp>
    </p:spTree>
    <p:extLst>
      <p:ext uri="{BB962C8B-B14F-4D97-AF65-F5344CB8AC3E}">
        <p14:creationId xmlns:p14="http://schemas.microsoft.com/office/powerpoint/2010/main" val="4205101502"/>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1B6C77E-6B4E-401A-9F5E-A020999C6B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2289A1E-FE52-4940-8A81-2DFE3E9982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7B43F522-F373-4E80-AD7B-A71D87C234E7}"/>
              </a:ext>
            </a:extLst>
          </p:cNvPr>
          <p:cNvSpPr>
            <a:spLocks noGrp="1" noChangeArrowheads="1"/>
          </p:cNvSpPr>
          <p:nvPr>
            <p:ph type="sldNum" sz="quarter" idx="12"/>
          </p:nvPr>
        </p:nvSpPr>
        <p:spPr>
          <a:ln/>
        </p:spPr>
        <p:txBody>
          <a:bodyPr/>
          <a:lstStyle>
            <a:lvl1pPr>
              <a:defRPr/>
            </a:lvl1pPr>
          </a:lstStyle>
          <a:p>
            <a:fld id="{0A5492B3-75E0-4D68-B540-82FF64079608}" type="slidenum">
              <a:rPr lang="en-US" altLang="en-US"/>
              <a:pPr/>
              <a:t>‹#›</a:t>
            </a:fld>
            <a:endParaRPr lang="en-US" altLang="en-US"/>
          </a:p>
        </p:txBody>
      </p:sp>
    </p:spTree>
    <p:extLst>
      <p:ext uri="{BB962C8B-B14F-4D97-AF65-F5344CB8AC3E}">
        <p14:creationId xmlns:p14="http://schemas.microsoft.com/office/powerpoint/2010/main" val="69437583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A49D4B9-4DC9-4308-B8D2-1398EDC62D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91D69C4-F800-423F-BD66-477BE4A5321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DC0AF8D4-7769-410E-AA67-38AA91C892B5}"/>
              </a:ext>
            </a:extLst>
          </p:cNvPr>
          <p:cNvSpPr>
            <a:spLocks noGrp="1" noChangeArrowheads="1"/>
          </p:cNvSpPr>
          <p:nvPr>
            <p:ph type="sldNum" sz="quarter" idx="12"/>
          </p:nvPr>
        </p:nvSpPr>
        <p:spPr>
          <a:ln/>
        </p:spPr>
        <p:txBody>
          <a:bodyPr/>
          <a:lstStyle>
            <a:lvl1pPr>
              <a:defRPr/>
            </a:lvl1pPr>
          </a:lstStyle>
          <a:p>
            <a:fld id="{58B4DE2B-B4CD-4221-A738-9F878B0E6A87}" type="slidenum">
              <a:rPr lang="en-US" altLang="en-US"/>
              <a:pPr/>
              <a:t>‹#›</a:t>
            </a:fld>
            <a:endParaRPr lang="en-US" altLang="en-US"/>
          </a:p>
        </p:txBody>
      </p:sp>
    </p:spTree>
    <p:extLst>
      <p:ext uri="{BB962C8B-B14F-4D97-AF65-F5344CB8AC3E}">
        <p14:creationId xmlns:p14="http://schemas.microsoft.com/office/powerpoint/2010/main" val="3461096887"/>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400781-F01D-4B36-B4E4-1D708F0146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8F85EA2-161E-4082-8C5B-B7CEB6DA26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CC73EBF-5048-4C14-BB12-21E905BE1655}"/>
              </a:ext>
            </a:extLst>
          </p:cNvPr>
          <p:cNvSpPr>
            <a:spLocks noGrp="1" noChangeArrowheads="1"/>
          </p:cNvSpPr>
          <p:nvPr>
            <p:ph type="sldNum" sz="quarter" idx="12"/>
          </p:nvPr>
        </p:nvSpPr>
        <p:spPr>
          <a:ln/>
        </p:spPr>
        <p:txBody>
          <a:bodyPr/>
          <a:lstStyle>
            <a:lvl1pPr>
              <a:defRPr/>
            </a:lvl1pPr>
          </a:lstStyle>
          <a:p>
            <a:fld id="{41074B4D-77C3-456A-8486-D1401812466B}" type="slidenum">
              <a:rPr lang="en-US" altLang="en-US"/>
              <a:pPr/>
              <a:t>‹#›</a:t>
            </a:fld>
            <a:endParaRPr lang="en-US" altLang="en-US"/>
          </a:p>
        </p:txBody>
      </p:sp>
    </p:spTree>
    <p:extLst>
      <p:ext uri="{BB962C8B-B14F-4D97-AF65-F5344CB8AC3E}">
        <p14:creationId xmlns:p14="http://schemas.microsoft.com/office/powerpoint/2010/main" val="175736387"/>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68A0C46B-9D30-4910-AEEE-AB1ACF23CA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0299D45E-D109-4A64-991B-3612DE448A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7E9CA0F8-7487-4ECD-825C-3317879C225C}"/>
              </a:ext>
            </a:extLst>
          </p:cNvPr>
          <p:cNvSpPr>
            <a:spLocks noGrp="1" noChangeArrowheads="1"/>
          </p:cNvSpPr>
          <p:nvPr>
            <p:ph type="sldNum" sz="quarter" idx="12"/>
          </p:nvPr>
        </p:nvSpPr>
        <p:spPr>
          <a:ln/>
        </p:spPr>
        <p:txBody>
          <a:bodyPr/>
          <a:lstStyle>
            <a:lvl1pPr>
              <a:defRPr/>
            </a:lvl1pPr>
          </a:lstStyle>
          <a:p>
            <a:fld id="{71E1F10D-F7FE-4480-8B4D-EE004500CF60}" type="slidenum">
              <a:rPr lang="en-US" altLang="en-US"/>
              <a:pPr/>
              <a:t>‹#›</a:t>
            </a:fld>
            <a:endParaRPr lang="en-US" altLang="en-US"/>
          </a:p>
        </p:txBody>
      </p:sp>
    </p:spTree>
    <p:extLst>
      <p:ext uri="{BB962C8B-B14F-4D97-AF65-F5344CB8AC3E}">
        <p14:creationId xmlns:p14="http://schemas.microsoft.com/office/powerpoint/2010/main" val="3533053545"/>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009912"/>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2593732"/>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D08C4B-4CA1-44D0-A57D-63D53234226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E4FD7A0-E884-466A-A539-A01B6EDD20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8AEC2FE-F3D9-46CE-ABEA-F7320AEE1ACA}"/>
              </a:ext>
            </a:extLst>
          </p:cNvPr>
          <p:cNvSpPr>
            <a:spLocks noGrp="1" noChangeArrowheads="1"/>
          </p:cNvSpPr>
          <p:nvPr>
            <p:ph type="sldNum" sz="quarter" idx="12"/>
          </p:nvPr>
        </p:nvSpPr>
        <p:spPr>
          <a:ln/>
        </p:spPr>
        <p:txBody>
          <a:bodyPr/>
          <a:lstStyle>
            <a:lvl1pPr>
              <a:defRPr/>
            </a:lvl1pPr>
          </a:lstStyle>
          <a:p>
            <a:fld id="{C56AE5FE-0B99-4EF6-A62D-9913CF6AF0C3}" type="slidenum">
              <a:rPr lang="en-US" altLang="en-US"/>
              <a:pPr/>
              <a:t>‹#›</a:t>
            </a:fld>
            <a:endParaRPr lang="en-US" altLang="en-US"/>
          </a:p>
        </p:txBody>
      </p:sp>
    </p:spTree>
    <p:extLst>
      <p:ext uri="{BB962C8B-B14F-4D97-AF65-F5344CB8AC3E}">
        <p14:creationId xmlns:p14="http://schemas.microsoft.com/office/powerpoint/2010/main" val="404849631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2583D-53D4-460E-AB67-B32EA917AC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49C56C-D92F-47D8-8102-4AC49238C0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3CDE8-10B4-424B-B10A-53623BDEAA13}"/>
              </a:ext>
            </a:extLst>
          </p:cNvPr>
          <p:cNvSpPr>
            <a:spLocks noGrp="1"/>
          </p:cNvSpPr>
          <p:nvPr>
            <p:ph type="dt" sz="half" idx="10"/>
          </p:nvPr>
        </p:nvSpPr>
        <p:spPr/>
        <p:txBody>
          <a:bodyPr/>
          <a:lstStyle/>
          <a:p>
            <a:fld id="{E9CA3AEE-21CB-4C33-B9D6-0AD29FC34E5E}" type="datetimeFigureOut">
              <a:rPr lang="en-US" smtClean="0"/>
              <a:t>2/13/2021</a:t>
            </a:fld>
            <a:endParaRPr lang="en-US"/>
          </a:p>
        </p:txBody>
      </p:sp>
      <p:sp>
        <p:nvSpPr>
          <p:cNvPr id="5" name="Footer Placeholder 4">
            <a:extLst>
              <a:ext uri="{FF2B5EF4-FFF2-40B4-BE49-F238E27FC236}">
                <a16:creationId xmlns:a16="http://schemas.microsoft.com/office/drawing/2014/main" id="{F50370B4-A729-4C5A-B90E-F8BDF1319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D423D-8C70-44DE-AF4E-BE453E977620}"/>
              </a:ext>
            </a:extLst>
          </p:cNvPr>
          <p:cNvSpPr>
            <a:spLocks noGrp="1"/>
          </p:cNvSpPr>
          <p:nvPr>
            <p:ph type="sldNum" sz="quarter" idx="12"/>
          </p:nvPr>
        </p:nvSpPr>
        <p:spPr/>
        <p:txBody>
          <a:bodyPr/>
          <a:lstStyle/>
          <a:p>
            <a:fld id="{88DCB98D-BA63-4981-852B-B8C07BFE2213}" type="slidenum">
              <a:rPr lang="en-US" smtClean="0"/>
              <a:t>‹#›</a:t>
            </a:fld>
            <a:endParaRPr lang="en-US"/>
          </a:p>
        </p:txBody>
      </p:sp>
    </p:spTree>
    <p:extLst>
      <p:ext uri="{BB962C8B-B14F-4D97-AF65-F5344CB8AC3E}">
        <p14:creationId xmlns:p14="http://schemas.microsoft.com/office/powerpoint/2010/main" val="245760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DF8B-7753-473B-BC89-10C1C6578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773C4C-2B1F-4008-97B8-4F0728FF5B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60F62E-E875-44DA-B1BE-2100190876D9}"/>
              </a:ext>
            </a:extLst>
          </p:cNvPr>
          <p:cNvSpPr>
            <a:spLocks noGrp="1"/>
          </p:cNvSpPr>
          <p:nvPr>
            <p:ph type="dt" sz="half" idx="10"/>
          </p:nvPr>
        </p:nvSpPr>
        <p:spPr/>
        <p:txBody>
          <a:bodyPr/>
          <a:lstStyle/>
          <a:p>
            <a:fld id="{E9CA3AEE-21CB-4C33-B9D6-0AD29FC34E5E}" type="datetimeFigureOut">
              <a:rPr lang="en-US" smtClean="0"/>
              <a:t>2/13/2021</a:t>
            </a:fld>
            <a:endParaRPr lang="en-US"/>
          </a:p>
        </p:txBody>
      </p:sp>
      <p:sp>
        <p:nvSpPr>
          <p:cNvPr id="5" name="Footer Placeholder 4">
            <a:extLst>
              <a:ext uri="{FF2B5EF4-FFF2-40B4-BE49-F238E27FC236}">
                <a16:creationId xmlns:a16="http://schemas.microsoft.com/office/drawing/2014/main" id="{0C58F658-CCA7-441B-B03B-1AF803042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9ABD7-5ED2-4D69-9833-A627FC1DDA10}"/>
              </a:ext>
            </a:extLst>
          </p:cNvPr>
          <p:cNvSpPr>
            <a:spLocks noGrp="1"/>
          </p:cNvSpPr>
          <p:nvPr>
            <p:ph type="sldNum" sz="quarter" idx="12"/>
          </p:nvPr>
        </p:nvSpPr>
        <p:spPr/>
        <p:txBody>
          <a:bodyPr/>
          <a:lstStyle/>
          <a:p>
            <a:fld id="{88DCB98D-BA63-4981-852B-B8C07BFE2213}" type="slidenum">
              <a:rPr lang="en-US" smtClean="0"/>
              <a:t>‹#›</a:t>
            </a:fld>
            <a:endParaRPr lang="en-US"/>
          </a:p>
        </p:txBody>
      </p:sp>
    </p:spTree>
    <p:extLst>
      <p:ext uri="{BB962C8B-B14F-4D97-AF65-F5344CB8AC3E}">
        <p14:creationId xmlns:p14="http://schemas.microsoft.com/office/powerpoint/2010/main" val="277366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D096-EC20-4946-953C-D6B46F0394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5DDE4-0B8A-42FF-B6FA-052FDB5226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4C5000-0A7F-40D5-BF12-C3F630F498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3F2EFD-6006-4682-9ED4-959591965B7A}"/>
              </a:ext>
            </a:extLst>
          </p:cNvPr>
          <p:cNvSpPr>
            <a:spLocks noGrp="1"/>
          </p:cNvSpPr>
          <p:nvPr>
            <p:ph type="dt" sz="half" idx="10"/>
          </p:nvPr>
        </p:nvSpPr>
        <p:spPr/>
        <p:txBody>
          <a:bodyPr/>
          <a:lstStyle/>
          <a:p>
            <a:fld id="{E9CA3AEE-21CB-4C33-B9D6-0AD29FC34E5E}" type="datetimeFigureOut">
              <a:rPr lang="en-US" smtClean="0"/>
              <a:t>2/13/2021</a:t>
            </a:fld>
            <a:endParaRPr lang="en-US"/>
          </a:p>
        </p:txBody>
      </p:sp>
      <p:sp>
        <p:nvSpPr>
          <p:cNvPr id="6" name="Footer Placeholder 5">
            <a:extLst>
              <a:ext uri="{FF2B5EF4-FFF2-40B4-BE49-F238E27FC236}">
                <a16:creationId xmlns:a16="http://schemas.microsoft.com/office/drawing/2014/main" id="{E1278876-365E-4D4F-BF07-907C448907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F52BC8-4122-46DB-A431-5FD9BB04B23F}"/>
              </a:ext>
            </a:extLst>
          </p:cNvPr>
          <p:cNvSpPr>
            <a:spLocks noGrp="1"/>
          </p:cNvSpPr>
          <p:nvPr>
            <p:ph type="sldNum" sz="quarter" idx="12"/>
          </p:nvPr>
        </p:nvSpPr>
        <p:spPr/>
        <p:txBody>
          <a:bodyPr/>
          <a:lstStyle/>
          <a:p>
            <a:fld id="{88DCB98D-BA63-4981-852B-B8C07BFE2213}" type="slidenum">
              <a:rPr lang="en-US" smtClean="0"/>
              <a:t>‹#›</a:t>
            </a:fld>
            <a:endParaRPr lang="en-US"/>
          </a:p>
        </p:txBody>
      </p:sp>
    </p:spTree>
    <p:extLst>
      <p:ext uri="{BB962C8B-B14F-4D97-AF65-F5344CB8AC3E}">
        <p14:creationId xmlns:p14="http://schemas.microsoft.com/office/powerpoint/2010/main" val="307623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39DB-3E55-438A-9188-821EE1F35C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47B7F7-7E19-4F2E-82E3-9A1384BD14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57EB4B-C5BA-437A-84FD-C020B7772C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1DF5CB-7120-4055-840A-64F0AB0E7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701CBC-9BAB-4B98-B11A-C4BD05948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0E1036-FDE7-4416-A4BF-B5DC6A369EB8}"/>
              </a:ext>
            </a:extLst>
          </p:cNvPr>
          <p:cNvSpPr>
            <a:spLocks noGrp="1"/>
          </p:cNvSpPr>
          <p:nvPr>
            <p:ph type="dt" sz="half" idx="10"/>
          </p:nvPr>
        </p:nvSpPr>
        <p:spPr/>
        <p:txBody>
          <a:bodyPr/>
          <a:lstStyle/>
          <a:p>
            <a:fld id="{E9CA3AEE-21CB-4C33-B9D6-0AD29FC34E5E}" type="datetimeFigureOut">
              <a:rPr lang="en-US" smtClean="0"/>
              <a:t>2/13/2021</a:t>
            </a:fld>
            <a:endParaRPr lang="en-US"/>
          </a:p>
        </p:txBody>
      </p:sp>
      <p:sp>
        <p:nvSpPr>
          <p:cNvPr id="8" name="Footer Placeholder 7">
            <a:extLst>
              <a:ext uri="{FF2B5EF4-FFF2-40B4-BE49-F238E27FC236}">
                <a16:creationId xmlns:a16="http://schemas.microsoft.com/office/drawing/2014/main" id="{F2F9A05B-6713-4F05-A380-132C34E72D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CA71AF-A263-40D0-8414-3F44BFD630A6}"/>
              </a:ext>
            </a:extLst>
          </p:cNvPr>
          <p:cNvSpPr>
            <a:spLocks noGrp="1"/>
          </p:cNvSpPr>
          <p:nvPr>
            <p:ph type="sldNum" sz="quarter" idx="12"/>
          </p:nvPr>
        </p:nvSpPr>
        <p:spPr/>
        <p:txBody>
          <a:bodyPr/>
          <a:lstStyle/>
          <a:p>
            <a:fld id="{88DCB98D-BA63-4981-852B-B8C07BFE2213}" type="slidenum">
              <a:rPr lang="en-US" smtClean="0"/>
              <a:t>‹#›</a:t>
            </a:fld>
            <a:endParaRPr lang="en-US"/>
          </a:p>
        </p:txBody>
      </p:sp>
    </p:spTree>
    <p:extLst>
      <p:ext uri="{BB962C8B-B14F-4D97-AF65-F5344CB8AC3E}">
        <p14:creationId xmlns:p14="http://schemas.microsoft.com/office/powerpoint/2010/main" val="2365657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8289-C06C-4A5F-8052-32884D4D1D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14A317-0C66-49ED-BF34-8D6B9C0D711B}"/>
              </a:ext>
            </a:extLst>
          </p:cNvPr>
          <p:cNvSpPr>
            <a:spLocks noGrp="1"/>
          </p:cNvSpPr>
          <p:nvPr>
            <p:ph type="dt" sz="half" idx="10"/>
          </p:nvPr>
        </p:nvSpPr>
        <p:spPr/>
        <p:txBody>
          <a:bodyPr/>
          <a:lstStyle/>
          <a:p>
            <a:fld id="{E9CA3AEE-21CB-4C33-B9D6-0AD29FC34E5E}" type="datetimeFigureOut">
              <a:rPr lang="en-US" smtClean="0"/>
              <a:t>2/13/2021</a:t>
            </a:fld>
            <a:endParaRPr lang="en-US"/>
          </a:p>
        </p:txBody>
      </p:sp>
      <p:sp>
        <p:nvSpPr>
          <p:cNvPr id="4" name="Footer Placeholder 3">
            <a:extLst>
              <a:ext uri="{FF2B5EF4-FFF2-40B4-BE49-F238E27FC236}">
                <a16:creationId xmlns:a16="http://schemas.microsoft.com/office/drawing/2014/main" id="{EE1BB0ED-0B0E-46F1-82DE-FDE6FB8E83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B2E1C3-5199-474C-A2F2-AE551EE28883}"/>
              </a:ext>
            </a:extLst>
          </p:cNvPr>
          <p:cNvSpPr>
            <a:spLocks noGrp="1"/>
          </p:cNvSpPr>
          <p:nvPr>
            <p:ph type="sldNum" sz="quarter" idx="12"/>
          </p:nvPr>
        </p:nvSpPr>
        <p:spPr/>
        <p:txBody>
          <a:bodyPr/>
          <a:lstStyle/>
          <a:p>
            <a:fld id="{88DCB98D-BA63-4981-852B-B8C07BFE2213}" type="slidenum">
              <a:rPr lang="en-US" smtClean="0"/>
              <a:t>‹#›</a:t>
            </a:fld>
            <a:endParaRPr lang="en-US"/>
          </a:p>
        </p:txBody>
      </p:sp>
    </p:spTree>
    <p:extLst>
      <p:ext uri="{BB962C8B-B14F-4D97-AF65-F5344CB8AC3E}">
        <p14:creationId xmlns:p14="http://schemas.microsoft.com/office/powerpoint/2010/main" val="381761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EDE4EC-F0CA-4627-A5C0-9F215749C799}"/>
              </a:ext>
            </a:extLst>
          </p:cNvPr>
          <p:cNvSpPr>
            <a:spLocks noGrp="1"/>
          </p:cNvSpPr>
          <p:nvPr>
            <p:ph type="dt" sz="half" idx="10"/>
          </p:nvPr>
        </p:nvSpPr>
        <p:spPr/>
        <p:txBody>
          <a:bodyPr/>
          <a:lstStyle/>
          <a:p>
            <a:fld id="{E9CA3AEE-21CB-4C33-B9D6-0AD29FC34E5E}" type="datetimeFigureOut">
              <a:rPr lang="en-US" smtClean="0"/>
              <a:t>2/13/2021</a:t>
            </a:fld>
            <a:endParaRPr lang="en-US"/>
          </a:p>
        </p:txBody>
      </p:sp>
      <p:sp>
        <p:nvSpPr>
          <p:cNvPr id="3" name="Footer Placeholder 2">
            <a:extLst>
              <a:ext uri="{FF2B5EF4-FFF2-40B4-BE49-F238E27FC236}">
                <a16:creationId xmlns:a16="http://schemas.microsoft.com/office/drawing/2014/main" id="{F273A28E-E956-4595-9511-A0FB4B23AA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C8D87A-AFAA-4AED-9070-27F2ED0EF393}"/>
              </a:ext>
            </a:extLst>
          </p:cNvPr>
          <p:cNvSpPr>
            <a:spLocks noGrp="1"/>
          </p:cNvSpPr>
          <p:nvPr>
            <p:ph type="sldNum" sz="quarter" idx="12"/>
          </p:nvPr>
        </p:nvSpPr>
        <p:spPr/>
        <p:txBody>
          <a:bodyPr/>
          <a:lstStyle/>
          <a:p>
            <a:fld id="{88DCB98D-BA63-4981-852B-B8C07BFE2213}" type="slidenum">
              <a:rPr lang="en-US" smtClean="0"/>
              <a:t>‹#›</a:t>
            </a:fld>
            <a:endParaRPr lang="en-US"/>
          </a:p>
        </p:txBody>
      </p:sp>
    </p:spTree>
    <p:extLst>
      <p:ext uri="{BB962C8B-B14F-4D97-AF65-F5344CB8AC3E}">
        <p14:creationId xmlns:p14="http://schemas.microsoft.com/office/powerpoint/2010/main" val="196226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2950F-5A80-412B-9A80-7F0A5D051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5C1A0C-55C7-4921-A0C8-2E46100CA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3EFC67-8563-453B-9989-58D32FBE3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4824D3-03DF-43C8-A9D7-EECAEFE2E4F2}"/>
              </a:ext>
            </a:extLst>
          </p:cNvPr>
          <p:cNvSpPr>
            <a:spLocks noGrp="1"/>
          </p:cNvSpPr>
          <p:nvPr>
            <p:ph type="dt" sz="half" idx="10"/>
          </p:nvPr>
        </p:nvSpPr>
        <p:spPr/>
        <p:txBody>
          <a:bodyPr/>
          <a:lstStyle/>
          <a:p>
            <a:fld id="{E9CA3AEE-21CB-4C33-B9D6-0AD29FC34E5E}" type="datetimeFigureOut">
              <a:rPr lang="en-US" smtClean="0"/>
              <a:t>2/13/2021</a:t>
            </a:fld>
            <a:endParaRPr lang="en-US"/>
          </a:p>
        </p:txBody>
      </p:sp>
      <p:sp>
        <p:nvSpPr>
          <p:cNvPr id="6" name="Footer Placeholder 5">
            <a:extLst>
              <a:ext uri="{FF2B5EF4-FFF2-40B4-BE49-F238E27FC236}">
                <a16:creationId xmlns:a16="http://schemas.microsoft.com/office/drawing/2014/main" id="{6AE9A9CF-B031-46C1-91E7-5C05244D4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71C4F9-ACC4-4B71-AA53-1A689E72C65A}"/>
              </a:ext>
            </a:extLst>
          </p:cNvPr>
          <p:cNvSpPr>
            <a:spLocks noGrp="1"/>
          </p:cNvSpPr>
          <p:nvPr>
            <p:ph type="sldNum" sz="quarter" idx="12"/>
          </p:nvPr>
        </p:nvSpPr>
        <p:spPr/>
        <p:txBody>
          <a:bodyPr/>
          <a:lstStyle/>
          <a:p>
            <a:fld id="{88DCB98D-BA63-4981-852B-B8C07BFE2213}" type="slidenum">
              <a:rPr lang="en-US" smtClean="0"/>
              <a:t>‹#›</a:t>
            </a:fld>
            <a:endParaRPr lang="en-US"/>
          </a:p>
        </p:txBody>
      </p:sp>
    </p:spTree>
    <p:extLst>
      <p:ext uri="{BB962C8B-B14F-4D97-AF65-F5344CB8AC3E}">
        <p14:creationId xmlns:p14="http://schemas.microsoft.com/office/powerpoint/2010/main" val="185572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965F-2DF7-4F9B-A040-868B3C925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B70A8-DE17-4EA7-ACC1-190203D95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77F95D-EE27-42E7-9729-79152B21C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7BF24-9E45-48BD-9279-0B02E8ADB476}"/>
              </a:ext>
            </a:extLst>
          </p:cNvPr>
          <p:cNvSpPr>
            <a:spLocks noGrp="1"/>
          </p:cNvSpPr>
          <p:nvPr>
            <p:ph type="dt" sz="half" idx="10"/>
          </p:nvPr>
        </p:nvSpPr>
        <p:spPr/>
        <p:txBody>
          <a:bodyPr/>
          <a:lstStyle/>
          <a:p>
            <a:fld id="{E9CA3AEE-21CB-4C33-B9D6-0AD29FC34E5E}" type="datetimeFigureOut">
              <a:rPr lang="en-US" smtClean="0"/>
              <a:t>2/13/2021</a:t>
            </a:fld>
            <a:endParaRPr lang="en-US"/>
          </a:p>
        </p:txBody>
      </p:sp>
      <p:sp>
        <p:nvSpPr>
          <p:cNvPr id="6" name="Footer Placeholder 5">
            <a:extLst>
              <a:ext uri="{FF2B5EF4-FFF2-40B4-BE49-F238E27FC236}">
                <a16:creationId xmlns:a16="http://schemas.microsoft.com/office/drawing/2014/main" id="{E8184520-B3D5-450C-80CC-EE1AFF1D4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D6820-C4E1-4964-9C0A-7EC357B08F86}"/>
              </a:ext>
            </a:extLst>
          </p:cNvPr>
          <p:cNvSpPr>
            <a:spLocks noGrp="1"/>
          </p:cNvSpPr>
          <p:nvPr>
            <p:ph type="sldNum" sz="quarter" idx="12"/>
          </p:nvPr>
        </p:nvSpPr>
        <p:spPr/>
        <p:txBody>
          <a:bodyPr/>
          <a:lstStyle/>
          <a:p>
            <a:fld id="{88DCB98D-BA63-4981-852B-B8C07BFE2213}" type="slidenum">
              <a:rPr lang="en-US" smtClean="0"/>
              <a:t>‹#›</a:t>
            </a:fld>
            <a:endParaRPr lang="en-US"/>
          </a:p>
        </p:txBody>
      </p:sp>
    </p:spTree>
    <p:extLst>
      <p:ext uri="{BB962C8B-B14F-4D97-AF65-F5344CB8AC3E}">
        <p14:creationId xmlns:p14="http://schemas.microsoft.com/office/powerpoint/2010/main" val="164302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ED71CB-CE20-42FE-BC54-6B8D81B3F3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36526-E0C9-4BFC-9DF9-2AA747B44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E606-5E0D-44B9-AD36-FDDACA52A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A3AEE-21CB-4C33-B9D6-0AD29FC34E5E}" type="datetimeFigureOut">
              <a:rPr lang="en-US" smtClean="0"/>
              <a:t>2/13/2021</a:t>
            </a:fld>
            <a:endParaRPr lang="en-US"/>
          </a:p>
        </p:txBody>
      </p:sp>
      <p:sp>
        <p:nvSpPr>
          <p:cNvPr id="5" name="Footer Placeholder 4">
            <a:extLst>
              <a:ext uri="{FF2B5EF4-FFF2-40B4-BE49-F238E27FC236}">
                <a16:creationId xmlns:a16="http://schemas.microsoft.com/office/drawing/2014/main" id="{5C9AC424-F465-4FC2-A60A-87F636A340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D681C8-144D-4195-B44A-931A702C49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CB98D-BA63-4981-852B-B8C07BFE2213}" type="slidenum">
              <a:rPr lang="en-US" smtClean="0"/>
              <a:t>‹#›</a:t>
            </a:fld>
            <a:endParaRPr lang="en-US"/>
          </a:p>
        </p:txBody>
      </p:sp>
    </p:spTree>
    <p:extLst>
      <p:ext uri="{BB962C8B-B14F-4D97-AF65-F5344CB8AC3E}">
        <p14:creationId xmlns:p14="http://schemas.microsoft.com/office/powerpoint/2010/main" val="130754887"/>
      </p:ext>
    </p:extLst>
  </p:cSld>
  <p:clrMap bg1="lt1" tx1="dk1" bg2="lt2" tx2="dk2" accent1="accent1" accent2="accent2" accent3="accent3" accent4="accent4" accent5="accent5" accent6="accent6" hlink="hlink" folHlink="folHlink"/>
  <p:sldLayoutIdLst>
    <p:sldLayoutId id="2147483813" r:id="rId1"/>
    <p:sldLayoutId id="2147483650" r:id="rId2"/>
    <p:sldLayoutId id="2147483814" r:id="rId3"/>
    <p:sldLayoutId id="2147483652" r:id="rId4"/>
    <p:sldLayoutId id="2147483815" r:id="rId5"/>
    <p:sldLayoutId id="2147483816" r:id="rId6"/>
    <p:sldLayoutId id="2147483655" r:id="rId7"/>
    <p:sldLayoutId id="2147483817" r:id="rId8"/>
    <p:sldLayoutId id="2147483657" r:id="rId9"/>
    <p:sldLayoutId id="214748381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06E375D-F657-4A40-AEEC-5FABE5433C11}"/>
              </a:ext>
            </a:extLst>
          </p:cNvPr>
          <p:cNvSpPr>
            <a:spLocks noChangeArrowheads="1"/>
          </p:cNvSpPr>
          <p:nvPr/>
        </p:nvSpPr>
        <p:spPr bwMode="auto">
          <a:xfrm>
            <a:off x="1625600" y="1143000"/>
            <a:ext cx="1026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1027" name="Rectangle 3">
            <a:extLst>
              <a:ext uri="{FF2B5EF4-FFF2-40B4-BE49-F238E27FC236}">
                <a16:creationId xmlns:a16="http://schemas.microsoft.com/office/drawing/2014/main" id="{078893FE-08F7-4DBC-9035-678D13691B4C}"/>
              </a:ext>
            </a:extLst>
          </p:cNvPr>
          <p:cNvSpPr>
            <a:spLocks noChangeArrowheads="1"/>
          </p:cNvSpPr>
          <p:nvPr/>
        </p:nvSpPr>
        <p:spPr bwMode="auto">
          <a:xfrm>
            <a:off x="2235200" y="1905000"/>
            <a:ext cx="924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pic>
        <p:nvPicPr>
          <p:cNvPr id="1028" name="Picture 4">
            <a:extLst>
              <a:ext uri="{FF2B5EF4-FFF2-40B4-BE49-F238E27FC236}">
                <a16:creationId xmlns:a16="http://schemas.microsoft.com/office/drawing/2014/main" id="{2F5CBB12-4D30-4E07-8E48-7C2C9B8758F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9" name="Rectangle 5">
            <a:extLst>
              <a:ext uri="{FF2B5EF4-FFF2-40B4-BE49-F238E27FC236}">
                <a16:creationId xmlns:a16="http://schemas.microsoft.com/office/drawing/2014/main" id="{AD63F1AC-EC6D-472D-B01E-C790231A5D2B}"/>
              </a:ext>
            </a:extLst>
          </p:cNvPr>
          <p:cNvSpPr>
            <a:spLocks noChangeArrowheads="1"/>
          </p:cNvSpPr>
          <p:nvPr/>
        </p:nvSpPr>
        <p:spPr bwMode="auto">
          <a:xfrm>
            <a:off x="0" y="228600"/>
            <a:ext cx="6908800" cy="990600"/>
          </a:xfrm>
          <a:prstGeom prst="rect">
            <a:avLst/>
          </a:prstGeom>
          <a:solidFill>
            <a:srgbClr val="CF0E3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1030" name="Rectangle 6">
            <a:extLst>
              <a:ext uri="{FF2B5EF4-FFF2-40B4-BE49-F238E27FC236}">
                <a16:creationId xmlns:a16="http://schemas.microsoft.com/office/drawing/2014/main" id="{8E0D88D2-2471-40E0-9A7A-0A256CCB54E8}"/>
              </a:ext>
            </a:extLst>
          </p:cNvPr>
          <p:cNvSpPr>
            <a:spLocks noGrp="1" noChangeArrowheads="1"/>
          </p:cNvSpPr>
          <p:nvPr>
            <p:ph type="title"/>
          </p:nvPr>
        </p:nvSpPr>
        <p:spPr bwMode="auto">
          <a:xfrm>
            <a:off x="0" y="304800"/>
            <a:ext cx="680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7">
            <a:extLst>
              <a:ext uri="{FF2B5EF4-FFF2-40B4-BE49-F238E27FC236}">
                <a16:creationId xmlns:a16="http://schemas.microsoft.com/office/drawing/2014/main" id="{9518A8E5-F6F2-4E4F-B8C8-6DD38590C7FF}"/>
              </a:ext>
            </a:extLst>
          </p:cNvPr>
          <p:cNvSpPr>
            <a:spLocks noGrp="1" noChangeArrowheads="1"/>
          </p:cNvSpPr>
          <p:nvPr>
            <p:ph type="body" idx="1"/>
          </p:nvPr>
        </p:nvSpPr>
        <p:spPr bwMode="auto">
          <a:xfrm>
            <a:off x="304800" y="1828800"/>
            <a:ext cx="7924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2" r:id="rId1"/>
  </p:sldLayoutIdLst>
  <p:transition>
    <p:random/>
  </p:transition>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Times New Roman" pitchFamily="18" charset="0"/>
        </a:defRPr>
      </a:lvl2pPr>
      <a:lvl3pPr algn="l" rtl="0" eaLnBrk="0" fontAlgn="base" hangingPunct="0">
        <a:spcBef>
          <a:spcPct val="0"/>
        </a:spcBef>
        <a:spcAft>
          <a:spcPct val="0"/>
        </a:spcAft>
        <a:defRPr sz="4400" b="1">
          <a:solidFill>
            <a:schemeClr val="bg1"/>
          </a:solidFill>
          <a:latin typeface="Times New Roman" pitchFamily="18" charset="0"/>
        </a:defRPr>
      </a:lvl3pPr>
      <a:lvl4pPr algn="l" rtl="0" eaLnBrk="0" fontAlgn="base" hangingPunct="0">
        <a:spcBef>
          <a:spcPct val="0"/>
        </a:spcBef>
        <a:spcAft>
          <a:spcPct val="0"/>
        </a:spcAft>
        <a:defRPr sz="4400" b="1">
          <a:solidFill>
            <a:schemeClr val="bg1"/>
          </a:solidFill>
          <a:latin typeface="Times New Roman" pitchFamily="18" charset="0"/>
        </a:defRPr>
      </a:lvl4pPr>
      <a:lvl5pPr algn="l" rtl="0" eaLnBrk="0" fontAlgn="base" hangingPunct="0">
        <a:spcBef>
          <a:spcPct val="0"/>
        </a:spcBef>
        <a:spcAft>
          <a:spcPct val="0"/>
        </a:spcAft>
        <a:defRPr sz="4400" b="1">
          <a:solidFill>
            <a:schemeClr val="bg1"/>
          </a:solidFill>
          <a:latin typeface="Times New Roman" pitchFamily="18" charset="0"/>
        </a:defRPr>
      </a:lvl5pPr>
      <a:lvl6pPr marL="457200" algn="l" rtl="0" eaLnBrk="0" fontAlgn="base" hangingPunct="0">
        <a:spcBef>
          <a:spcPct val="0"/>
        </a:spcBef>
        <a:spcAft>
          <a:spcPct val="0"/>
        </a:spcAft>
        <a:defRPr sz="4400" b="1">
          <a:solidFill>
            <a:schemeClr val="bg1"/>
          </a:solidFill>
          <a:latin typeface="Times New Roman" pitchFamily="18" charset="0"/>
        </a:defRPr>
      </a:lvl6pPr>
      <a:lvl7pPr marL="914400" algn="l" rtl="0" eaLnBrk="0" fontAlgn="base" hangingPunct="0">
        <a:spcBef>
          <a:spcPct val="0"/>
        </a:spcBef>
        <a:spcAft>
          <a:spcPct val="0"/>
        </a:spcAft>
        <a:defRPr sz="4400" b="1">
          <a:solidFill>
            <a:schemeClr val="bg1"/>
          </a:solidFill>
          <a:latin typeface="Times New Roman" pitchFamily="18" charset="0"/>
        </a:defRPr>
      </a:lvl7pPr>
      <a:lvl8pPr marL="1371600" algn="l" rtl="0" eaLnBrk="0" fontAlgn="base" hangingPunct="0">
        <a:spcBef>
          <a:spcPct val="0"/>
        </a:spcBef>
        <a:spcAft>
          <a:spcPct val="0"/>
        </a:spcAft>
        <a:defRPr sz="4400" b="1">
          <a:solidFill>
            <a:schemeClr val="bg1"/>
          </a:solidFill>
          <a:latin typeface="Times New Roman" pitchFamily="18" charset="0"/>
        </a:defRPr>
      </a:lvl8pPr>
      <a:lvl9pPr marL="1828800" algn="l" rtl="0" eaLnBrk="0" fontAlgn="base" hangingPunct="0">
        <a:spcBef>
          <a:spcPct val="0"/>
        </a:spcBef>
        <a:spcAft>
          <a:spcPct val="0"/>
        </a:spcAft>
        <a:defRPr sz="44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80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80000"/>
        <a:buFont typeface="Monotype Sort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80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C65C923-C909-4DFD-8928-2EE3563588C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3">
            <a:extLst>
              <a:ext uri="{FF2B5EF4-FFF2-40B4-BE49-F238E27FC236}">
                <a16:creationId xmlns:a16="http://schemas.microsoft.com/office/drawing/2014/main" id="{EA29F794-4DAA-485D-BB1C-44C528D39133}"/>
              </a:ext>
            </a:extLst>
          </p:cNvPr>
          <p:cNvSpPr>
            <a:spLocks noGrp="1" noChangeArrowheads="1"/>
          </p:cNvSpPr>
          <p:nvPr>
            <p:ph type="title"/>
          </p:nvPr>
        </p:nvSpPr>
        <p:spPr bwMode="auto">
          <a:xfrm>
            <a:off x="914400" y="3810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F6B4483A-9471-4B73-AE4A-9C51DEEEFE4A}"/>
              </a:ext>
            </a:extLst>
          </p:cNvPr>
          <p:cNvSpPr>
            <a:spLocks noGrp="1" noChangeArrowheads="1"/>
          </p:cNvSpPr>
          <p:nvPr>
            <p:ph type="body" idx="1"/>
          </p:nvPr>
        </p:nvSpPr>
        <p:spPr bwMode="auto">
          <a:xfrm>
            <a:off x="6299200" y="2286000"/>
            <a:ext cx="5181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3" name="Rectangle 5">
            <a:extLst>
              <a:ext uri="{FF2B5EF4-FFF2-40B4-BE49-F238E27FC236}">
                <a16:creationId xmlns:a16="http://schemas.microsoft.com/office/drawing/2014/main" id="{CEEA108E-7356-456A-A590-2C8EDA111387}"/>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2294" name="Rectangle 6">
            <a:extLst>
              <a:ext uri="{FF2B5EF4-FFF2-40B4-BE49-F238E27FC236}">
                <a16:creationId xmlns:a16="http://schemas.microsoft.com/office/drawing/2014/main" id="{4455029B-657A-4B8F-AF60-191DA975D2F8}"/>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2295" name="Rectangle 7">
            <a:extLst>
              <a:ext uri="{FF2B5EF4-FFF2-40B4-BE49-F238E27FC236}">
                <a16:creationId xmlns:a16="http://schemas.microsoft.com/office/drawing/2014/main" id="{A55E0F47-8E95-4FA6-B728-F19D4DC8B247}"/>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EEA80A2-D7F1-4B0E-BD17-E8AC04188B3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1" r:id="rId1"/>
  </p:sldLayoutIdLst>
  <p:transition>
    <p:random/>
  </p:transition>
  <p:hf hdr="0" ftr="0" dt="0"/>
  <p:txStyles>
    <p:titleStyle>
      <a:lvl1pPr algn="l" rtl="0" eaLnBrk="0" fontAlgn="base" hangingPunct="0">
        <a:spcBef>
          <a:spcPct val="0"/>
        </a:spcBef>
        <a:spcAft>
          <a:spcPct val="0"/>
        </a:spcAft>
        <a:defRPr sz="4400" b="1" i="1">
          <a:solidFill>
            <a:schemeClr val="bg1"/>
          </a:solidFill>
          <a:latin typeface="+mj-lt"/>
          <a:ea typeface="+mj-ea"/>
          <a:cs typeface="+mj-cs"/>
        </a:defRPr>
      </a:lvl1pPr>
      <a:lvl2pPr algn="l" rtl="0" eaLnBrk="0" fontAlgn="base" hangingPunct="0">
        <a:spcBef>
          <a:spcPct val="0"/>
        </a:spcBef>
        <a:spcAft>
          <a:spcPct val="0"/>
        </a:spcAft>
        <a:defRPr sz="4400" b="1" i="1">
          <a:solidFill>
            <a:schemeClr val="bg1"/>
          </a:solidFill>
          <a:latin typeface="Times New Roman" pitchFamily="18" charset="0"/>
        </a:defRPr>
      </a:lvl2pPr>
      <a:lvl3pPr algn="l" rtl="0" eaLnBrk="0" fontAlgn="base" hangingPunct="0">
        <a:spcBef>
          <a:spcPct val="0"/>
        </a:spcBef>
        <a:spcAft>
          <a:spcPct val="0"/>
        </a:spcAft>
        <a:defRPr sz="4400" b="1" i="1">
          <a:solidFill>
            <a:schemeClr val="bg1"/>
          </a:solidFill>
          <a:latin typeface="Times New Roman" pitchFamily="18" charset="0"/>
        </a:defRPr>
      </a:lvl3pPr>
      <a:lvl4pPr algn="l" rtl="0" eaLnBrk="0" fontAlgn="base" hangingPunct="0">
        <a:spcBef>
          <a:spcPct val="0"/>
        </a:spcBef>
        <a:spcAft>
          <a:spcPct val="0"/>
        </a:spcAft>
        <a:defRPr sz="4400" b="1" i="1">
          <a:solidFill>
            <a:schemeClr val="bg1"/>
          </a:solidFill>
          <a:latin typeface="Times New Roman" pitchFamily="18" charset="0"/>
        </a:defRPr>
      </a:lvl4pPr>
      <a:lvl5pPr algn="l" rtl="0" eaLnBrk="0" fontAlgn="base" hangingPunct="0">
        <a:spcBef>
          <a:spcPct val="0"/>
        </a:spcBef>
        <a:spcAft>
          <a:spcPct val="0"/>
        </a:spcAft>
        <a:defRPr sz="4400" b="1" i="1">
          <a:solidFill>
            <a:schemeClr val="bg1"/>
          </a:solidFill>
          <a:latin typeface="Times New Roman" pitchFamily="18" charset="0"/>
        </a:defRPr>
      </a:lvl5pPr>
      <a:lvl6pPr marL="457200" algn="l" rtl="0" eaLnBrk="0" fontAlgn="base" hangingPunct="0">
        <a:spcBef>
          <a:spcPct val="0"/>
        </a:spcBef>
        <a:spcAft>
          <a:spcPct val="0"/>
        </a:spcAft>
        <a:defRPr sz="4400" b="1" i="1">
          <a:solidFill>
            <a:schemeClr val="bg1"/>
          </a:solidFill>
          <a:latin typeface="Times New Roman" pitchFamily="18" charset="0"/>
        </a:defRPr>
      </a:lvl6pPr>
      <a:lvl7pPr marL="914400" algn="l" rtl="0" eaLnBrk="0" fontAlgn="base" hangingPunct="0">
        <a:spcBef>
          <a:spcPct val="0"/>
        </a:spcBef>
        <a:spcAft>
          <a:spcPct val="0"/>
        </a:spcAft>
        <a:defRPr sz="4400" b="1" i="1">
          <a:solidFill>
            <a:schemeClr val="bg1"/>
          </a:solidFill>
          <a:latin typeface="Times New Roman" pitchFamily="18" charset="0"/>
        </a:defRPr>
      </a:lvl7pPr>
      <a:lvl8pPr marL="1371600" algn="l" rtl="0" eaLnBrk="0" fontAlgn="base" hangingPunct="0">
        <a:spcBef>
          <a:spcPct val="0"/>
        </a:spcBef>
        <a:spcAft>
          <a:spcPct val="0"/>
        </a:spcAft>
        <a:defRPr sz="4400" b="1" i="1">
          <a:solidFill>
            <a:schemeClr val="bg1"/>
          </a:solidFill>
          <a:latin typeface="Times New Roman" pitchFamily="18" charset="0"/>
        </a:defRPr>
      </a:lvl8pPr>
      <a:lvl9pPr marL="1828800" algn="l" rtl="0" eaLnBrk="0" fontAlgn="base" hangingPunct="0">
        <a:spcBef>
          <a:spcPct val="0"/>
        </a:spcBef>
        <a:spcAft>
          <a:spcPct val="0"/>
        </a:spcAft>
        <a:defRPr sz="4400" b="1" i="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074" name="Picture 2" descr="3">
            <a:extLst>
              <a:ext uri="{FF2B5EF4-FFF2-40B4-BE49-F238E27FC236}">
                <a16:creationId xmlns:a16="http://schemas.microsoft.com/office/drawing/2014/main" id="{5BBEC5F3-2FB9-42EA-9094-5D9B7C915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87767"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19D32B47-35BA-4A62-8744-14D07C63050D}"/>
              </a:ext>
            </a:extLst>
          </p:cNvPr>
          <p:cNvSpPr>
            <a:spLocks noGrp="1" noChangeArrowheads="1"/>
          </p:cNvSpPr>
          <p:nvPr>
            <p:ph type="title"/>
          </p:nvPr>
        </p:nvSpPr>
        <p:spPr bwMode="auto">
          <a:xfrm>
            <a:off x="1219200" y="0"/>
            <a:ext cx="9753600" cy="11430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4">
            <a:extLst>
              <a:ext uri="{FF2B5EF4-FFF2-40B4-BE49-F238E27FC236}">
                <a16:creationId xmlns:a16="http://schemas.microsoft.com/office/drawing/2014/main" id="{CE54B7BD-9CB5-419C-979D-F699926E0716}"/>
              </a:ext>
            </a:extLst>
          </p:cNvPr>
          <p:cNvSpPr>
            <a:spLocks noGrp="1" noChangeArrowheads="1"/>
          </p:cNvSpPr>
          <p:nvPr>
            <p:ph type="body" idx="1"/>
          </p:nvPr>
        </p:nvSpPr>
        <p:spPr bwMode="auto">
          <a:xfrm>
            <a:off x="1219200" y="1371600"/>
            <a:ext cx="9855200" cy="4648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533" name="Rectangle 5">
            <a:extLst>
              <a:ext uri="{FF2B5EF4-FFF2-40B4-BE49-F238E27FC236}">
                <a16:creationId xmlns:a16="http://schemas.microsoft.com/office/drawing/2014/main" id="{4C4EED2D-32D2-473B-A8E1-C4BF83329B9B}"/>
              </a:ext>
            </a:extLst>
          </p:cNvPr>
          <p:cNvSpPr>
            <a:spLocks noGrp="1" noChangeArrowheads="1"/>
          </p:cNvSpPr>
          <p:nvPr>
            <p:ph type="dt" sz="half" idx="2"/>
          </p:nvPr>
        </p:nvSpPr>
        <p:spPr bwMode="auto">
          <a:xfrm>
            <a:off x="121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22534" name="Rectangle 6">
            <a:extLst>
              <a:ext uri="{FF2B5EF4-FFF2-40B4-BE49-F238E27FC236}">
                <a16:creationId xmlns:a16="http://schemas.microsoft.com/office/drawing/2014/main" id="{156D254C-831E-464A-9C93-03493ACE54B0}"/>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22535" name="Rectangle 7">
            <a:extLst>
              <a:ext uri="{FF2B5EF4-FFF2-40B4-BE49-F238E27FC236}">
                <a16:creationId xmlns:a16="http://schemas.microsoft.com/office/drawing/2014/main" id="{B73F7D7B-83ED-45A8-9241-575061F0CC54}"/>
              </a:ext>
            </a:extLst>
          </p:cNvPr>
          <p:cNvSpPr>
            <a:spLocks noGrp="1" noChangeArrowheads="1"/>
          </p:cNvSpPr>
          <p:nvPr>
            <p:ph type="sldNum" sz="quarter" idx="4"/>
          </p:nvPr>
        </p:nvSpPr>
        <p:spPr bwMode="auto">
          <a:xfrm>
            <a:off x="853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336FE34-96B1-48C8-A579-7D055414D84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2" r:id="rId1"/>
  </p:sldLayoutIdLst>
  <p:transition>
    <p:random/>
  </p:transition>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fontAlgn="base">
        <a:spcBef>
          <a:spcPct val="0"/>
        </a:spcBef>
        <a:spcAft>
          <a:spcPct val="0"/>
        </a:spcAft>
        <a:defRPr sz="3200" b="1">
          <a:solidFill>
            <a:schemeClr val="bg1"/>
          </a:solidFill>
          <a:latin typeface="Verdana" pitchFamily="34" charset="0"/>
        </a:defRPr>
      </a:lvl6pPr>
      <a:lvl7pPr marL="914400" algn="ctr" rtl="0" fontAlgn="base">
        <a:spcBef>
          <a:spcPct val="0"/>
        </a:spcBef>
        <a:spcAft>
          <a:spcPct val="0"/>
        </a:spcAft>
        <a:defRPr sz="3200" b="1">
          <a:solidFill>
            <a:schemeClr val="bg1"/>
          </a:solidFill>
          <a:latin typeface="Verdana" pitchFamily="34" charset="0"/>
        </a:defRPr>
      </a:lvl7pPr>
      <a:lvl8pPr marL="1371600" algn="ctr" rtl="0" fontAlgn="base">
        <a:spcBef>
          <a:spcPct val="0"/>
        </a:spcBef>
        <a:spcAft>
          <a:spcPct val="0"/>
        </a:spcAft>
        <a:defRPr sz="3200" b="1">
          <a:solidFill>
            <a:schemeClr val="bg1"/>
          </a:solidFill>
          <a:latin typeface="Verdana" pitchFamily="34" charset="0"/>
        </a:defRPr>
      </a:lvl8pPr>
      <a:lvl9pPr marL="1828800" algn="ctr"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000" b="1">
          <a:solidFill>
            <a:schemeClr val="bg1"/>
          </a:solidFill>
          <a:latin typeface="+mn-lt"/>
        </a:defRPr>
      </a:lvl3pPr>
      <a:lvl4pPr marL="1600200" indent="-228600" algn="l" rtl="0" eaLnBrk="0" fontAlgn="base" hangingPunct="0">
        <a:spcBef>
          <a:spcPct val="20000"/>
        </a:spcBef>
        <a:spcAft>
          <a:spcPct val="0"/>
        </a:spcAft>
        <a:buChar char="–"/>
        <a:defRPr b="1">
          <a:solidFill>
            <a:schemeClr val="bg1"/>
          </a:solidFill>
          <a:latin typeface="+mn-lt"/>
        </a:defRPr>
      </a:lvl4pPr>
      <a:lvl5pPr marL="2057400" indent="-228600" algn="l" rtl="0" eaLnBrk="0" fontAlgn="base" hangingPunct="0">
        <a:spcBef>
          <a:spcPct val="20000"/>
        </a:spcBef>
        <a:spcAft>
          <a:spcPct val="0"/>
        </a:spcAft>
        <a:buChar char="»"/>
        <a:defRPr b="1">
          <a:solidFill>
            <a:schemeClr val="bg1"/>
          </a:solidFill>
          <a:latin typeface="+mn-lt"/>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duotone>
              <a:schemeClr val="bg1"/>
              <a:srgbClr val="FFFFFF"/>
            </a:duotone>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38CCD56-47FF-4BD5-924A-6B914AED08B2}"/>
              </a:ext>
            </a:extLst>
          </p:cNvPr>
          <p:cNvSpPr>
            <a:spLocks noGrp="1" noChangeArrowheads="1"/>
          </p:cNvSpPr>
          <p:nvPr>
            <p:ph type="title"/>
          </p:nvPr>
        </p:nvSpPr>
        <p:spPr bwMode="auto">
          <a:xfrm>
            <a:off x="609600" y="292100"/>
            <a:ext cx="10972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Rectangle 3">
            <a:extLst>
              <a:ext uri="{FF2B5EF4-FFF2-40B4-BE49-F238E27FC236}">
                <a16:creationId xmlns:a16="http://schemas.microsoft.com/office/drawing/2014/main" id="{BA117055-6661-43DF-A495-7A0729197070}"/>
              </a:ext>
            </a:extLst>
          </p:cNvPr>
          <p:cNvSpPr>
            <a:spLocks noGrp="1" noChangeArrowheads="1"/>
          </p:cNvSpPr>
          <p:nvPr>
            <p:ph type="body" idx="1"/>
          </p:nvPr>
        </p:nvSpPr>
        <p:spPr bwMode="auto">
          <a:xfrm>
            <a:off x="609600" y="19050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28" name="Rectangle 4">
            <a:extLst>
              <a:ext uri="{FF2B5EF4-FFF2-40B4-BE49-F238E27FC236}">
                <a16:creationId xmlns:a16="http://schemas.microsoft.com/office/drawing/2014/main" id="{9EB9A731-B545-4E5B-86E5-89FE124B61E5}"/>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ltLang="en-US"/>
          </a:p>
        </p:txBody>
      </p:sp>
      <p:sp>
        <p:nvSpPr>
          <p:cNvPr id="26629" name="Rectangle 5">
            <a:extLst>
              <a:ext uri="{FF2B5EF4-FFF2-40B4-BE49-F238E27FC236}">
                <a16:creationId xmlns:a16="http://schemas.microsoft.com/office/drawing/2014/main" id="{A8339499-D063-46F9-B82E-20816ED6D4F9}"/>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ltLang="en-US"/>
          </a:p>
        </p:txBody>
      </p:sp>
      <p:sp>
        <p:nvSpPr>
          <p:cNvPr id="26630" name="Rectangle 6">
            <a:extLst>
              <a:ext uri="{FF2B5EF4-FFF2-40B4-BE49-F238E27FC236}">
                <a16:creationId xmlns:a16="http://schemas.microsoft.com/office/drawing/2014/main" id="{755BFFA1-5C0A-4C13-9516-F13A5ABB2BA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8436BA72-2C02-40F2-ADE5-FAE213EAA93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72" r:id="rId1"/>
  </p:sldLayoutIdLst>
  <p:transition>
    <p:random/>
  </p:transition>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A6653048-25B9-4426-8DDF-E04277D684B8}"/>
              </a:ext>
            </a:extLst>
          </p:cNvPr>
          <p:cNvGrpSpPr>
            <a:grpSpLocks/>
          </p:cNvGrpSpPr>
          <p:nvPr/>
        </p:nvGrpSpPr>
        <p:grpSpPr bwMode="auto">
          <a:xfrm>
            <a:off x="1" y="3902076"/>
            <a:ext cx="4533900" cy="2949575"/>
            <a:chOff x="0" y="2458"/>
            <a:chExt cx="2142" cy="1858"/>
          </a:xfrm>
        </p:grpSpPr>
        <p:sp>
          <p:nvSpPr>
            <p:cNvPr id="35843" name="Freeform 3">
              <a:extLst>
                <a:ext uri="{FF2B5EF4-FFF2-40B4-BE49-F238E27FC236}">
                  <a16:creationId xmlns:a16="http://schemas.microsoft.com/office/drawing/2014/main" id="{F5F7F4CA-6553-4650-83C7-E3511B680123}"/>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p>
          </p:txBody>
        </p:sp>
        <p:sp>
          <p:nvSpPr>
            <p:cNvPr id="35844" name="Freeform 4">
              <a:extLst>
                <a:ext uri="{FF2B5EF4-FFF2-40B4-BE49-F238E27FC236}">
                  <a16:creationId xmlns:a16="http://schemas.microsoft.com/office/drawing/2014/main" id="{E0EF826A-2EB2-4B68-8980-B6015FADD3C2}"/>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p>
          </p:txBody>
        </p:sp>
        <p:sp>
          <p:nvSpPr>
            <p:cNvPr id="35845" name="Freeform 5">
              <a:extLst>
                <a:ext uri="{FF2B5EF4-FFF2-40B4-BE49-F238E27FC236}">
                  <a16:creationId xmlns:a16="http://schemas.microsoft.com/office/drawing/2014/main" id="{F2B5832A-C0AF-47EE-A8EF-8CB8D5C44A52}"/>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p>
          </p:txBody>
        </p:sp>
        <p:sp>
          <p:nvSpPr>
            <p:cNvPr id="35846" name="Freeform 6">
              <a:extLst>
                <a:ext uri="{FF2B5EF4-FFF2-40B4-BE49-F238E27FC236}">
                  <a16:creationId xmlns:a16="http://schemas.microsoft.com/office/drawing/2014/main" id="{EB053E96-15CE-46B8-8A53-6CB7C338980A}"/>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p>
          </p:txBody>
        </p:sp>
        <p:sp>
          <p:nvSpPr>
            <p:cNvPr id="5132" name="Oval 7">
              <a:extLst>
                <a:ext uri="{FF2B5EF4-FFF2-40B4-BE49-F238E27FC236}">
                  <a16:creationId xmlns:a16="http://schemas.microsoft.com/office/drawing/2014/main" id="{F0D4A5EA-809E-4A15-8119-73D7C066CACD}"/>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5133" name="Oval 8">
              <a:extLst>
                <a:ext uri="{FF2B5EF4-FFF2-40B4-BE49-F238E27FC236}">
                  <a16:creationId xmlns:a16="http://schemas.microsoft.com/office/drawing/2014/main" id="{5DB67F0E-D38C-416C-A5AF-E5CF89071837}"/>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5134" name="Oval 9">
              <a:extLst>
                <a:ext uri="{FF2B5EF4-FFF2-40B4-BE49-F238E27FC236}">
                  <a16:creationId xmlns:a16="http://schemas.microsoft.com/office/drawing/2014/main" id="{84C46EC4-0E0A-40A1-A1B8-8F3129DDE10A}"/>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grpSp>
      <p:sp>
        <p:nvSpPr>
          <p:cNvPr id="35850" name="Rectangle 10">
            <a:extLst>
              <a:ext uri="{FF2B5EF4-FFF2-40B4-BE49-F238E27FC236}">
                <a16:creationId xmlns:a16="http://schemas.microsoft.com/office/drawing/2014/main" id="{157CE3B1-ED09-4EDB-B537-41B5D999CCB9}"/>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35851" name="Rectangle 11">
            <a:extLst>
              <a:ext uri="{FF2B5EF4-FFF2-40B4-BE49-F238E27FC236}">
                <a16:creationId xmlns:a16="http://schemas.microsoft.com/office/drawing/2014/main" id="{7BA186C7-5E74-47BE-BC12-A32766BC6A3B}"/>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852" name="Rectangle 12">
            <a:extLst>
              <a:ext uri="{FF2B5EF4-FFF2-40B4-BE49-F238E27FC236}">
                <a16:creationId xmlns:a16="http://schemas.microsoft.com/office/drawing/2014/main" id="{3BCDBDB8-0930-42B9-97CD-88CAEBB7E025}"/>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10199"/>
                  </a:outerShdw>
                </a:effectLst>
                <a:latin typeface="+mn-lt"/>
              </a:defRPr>
            </a:lvl1pPr>
          </a:lstStyle>
          <a:p>
            <a:pPr>
              <a:defRPr/>
            </a:pPr>
            <a:endParaRPr lang="en-US" altLang="en-US"/>
          </a:p>
        </p:txBody>
      </p:sp>
      <p:sp>
        <p:nvSpPr>
          <p:cNvPr id="35853" name="Rectangle 13">
            <a:extLst>
              <a:ext uri="{FF2B5EF4-FFF2-40B4-BE49-F238E27FC236}">
                <a16:creationId xmlns:a16="http://schemas.microsoft.com/office/drawing/2014/main" id="{5303DF56-2DF9-433B-A406-D20C1797F696}"/>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10199"/>
                  </a:outerShdw>
                </a:effectLst>
                <a:latin typeface="+mn-lt"/>
              </a:defRPr>
            </a:lvl1pPr>
          </a:lstStyle>
          <a:p>
            <a:pPr>
              <a:defRPr/>
            </a:pPr>
            <a:endParaRPr lang="en-US" altLang="en-US"/>
          </a:p>
        </p:txBody>
      </p:sp>
      <p:sp>
        <p:nvSpPr>
          <p:cNvPr id="35854" name="Rectangle 14">
            <a:extLst>
              <a:ext uri="{FF2B5EF4-FFF2-40B4-BE49-F238E27FC236}">
                <a16:creationId xmlns:a16="http://schemas.microsoft.com/office/drawing/2014/main" id="{C5428F6E-3FBF-4C70-9CFB-42EA59290B05}"/>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latin typeface="Arial" panose="020B0604020202020204" pitchFamily="34" charset="0"/>
              </a:defRPr>
            </a:lvl1pPr>
          </a:lstStyle>
          <a:p>
            <a:fld id="{A6A4FCAC-4BFA-4BA7-90E6-6CF7638112B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82" r:id="rId1"/>
  </p:sldLayoutIdLst>
  <p:transition>
    <p:random/>
  </p:transition>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83589F6-3771-477A-9C81-CDB68EFD8D9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3">
            <a:extLst>
              <a:ext uri="{FF2B5EF4-FFF2-40B4-BE49-F238E27FC236}">
                <a16:creationId xmlns:a16="http://schemas.microsoft.com/office/drawing/2014/main" id="{67447837-A5D7-449A-BFBB-43E609E2AA03}"/>
              </a:ext>
            </a:extLst>
          </p:cNvPr>
          <p:cNvSpPr>
            <a:spLocks noChangeArrowheads="1"/>
          </p:cNvSpPr>
          <p:nvPr/>
        </p:nvSpPr>
        <p:spPr bwMode="auto">
          <a:xfrm>
            <a:off x="1625600" y="1143000"/>
            <a:ext cx="1026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6148" name="Rectangle 4">
            <a:extLst>
              <a:ext uri="{FF2B5EF4-FFF2-40B4-BE49-F238E27FC236}">
                <a16:creationId xmlns:a16="http://schemas.microsoft.com/office/drawing/2014/main" id="{D49C607A-5997-473D-8482-CC495FF72899}"/>
              </a:ext>
            </a:extLst>
          </p:cNvPr>
          <p:cNvSpPr>
            <a:spLocks noChangeArrowheads="1"/>
          </p:cNvSpPr>
          <p:nvPr/>
        </p:nvSpPr>
        <p:spPr bwMode="auto">
          <a:xfrm>
            <a:off x="2235200" y="1905000"/>
            <a:ext cx="924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6149" name="Rectangle 5">
            <a:extLst>
              <a:ext uri="{FF2B5EF4-FFF2-40B4-BE49-F238E27FC236}">
                <a16:creationId xmlns:a16="http://schemas.microsoft.com/office/drawing/2014/main" id="{1CEE8DE0-56A4-43EA-9179-78CE0D3AB367}"/>
              </a:ext>
            </a:extLst>
          </p:cNvPr>
          <p:cNvSpPr>
            <a:spLocks noGrp="1" noChangeArrowheads="1"/>
          </p:cNvSpPr>
          <p:nvPr>
            <p:ph type="title"/>
          </p:nvPr>
        </p:nvSpPr>
        <p:spPr bwMode="auto">
          <a:xfrm>
            <a:off x="0" y="0"/>
            <a:ext cx="609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06" name="Rectangle 6">
            <a:extLst>
              <a:ext uri="{FF2B5EF4-FFF2-40B4-BE49-F238E27FC236}">
                <a16:creationId xmlns:a16="http://schemas.microsoft.com/office/drawing/2014/main" id="{9683592F-2CBA-40F2-9226-C7C62B3DEEDC}"/>
              </a:ext>
            </a:extLst>
          </p:cNvPr>
          <p:cNvSpPr>
            <a:spLocks noGrp="1" noChangeArrowheads="1"/>
          </p:cNvSpPr>
          <p:nvPr>
            <p:ph type="body" idx="1"/>
          </p:nvPr>
        </p:nvSpPr>
        <p:spPr bwMode="auto">
          <a:xfrm>
            <a:off x="6299200" y="3505200"/>
            <a:ext cx="589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97" r:id="rId1"/>
    <p:sldLayoutId id="2147483792" r:id="rId2"/>
  </p:sldLayoutIdLst>
  <p:transition>
    <p:random/>
  </p:transition>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eaLnBrk="0" fontAlgn="base" hangingPunct="0">
        <a:spcBef>
          <a:spcPct val="0"/>
        </a:spcBef>
        <a:spcAft>
          <a:spcPct val="0"/>
        </a:spcAft>
        <a:defRPr sz="4000">
          <a:solidFill>
            <a:schemeClr val="bg1"/>
          </a:solidFill>
          <a:latin typeface="Arial" charset="0"/>
        </a:defRPr>
      </a:lvl6pPr>
      <a:lvl7pPr marL="914400" algn="l" rtl="0" eaLnBrk="0" fontAlgn="base" hangingPunct="0">
        <a:spcBef>
          <a:spcPct val="0"/>
        </a:spcBef>
        <a:spcAft>
          <a:spcPct val="0"/>
        </a:spcAft>
        <a:defRPr sz="4000">
          <a:solidFill>
            <a:schemeClr val="bg1"/>
          </a:solidFill>
          <a:latin typeface="Arial" charset="0"/>
        </a:defRPr>
      </a:lvl7pPr>
      <a:lvl8pPr marL="1371600" algn="l" rtl="0" eaLnBrk="0" fontAlgn="base" hangingPunct="0">
        <a:spcBef>
          <a:spcPct val="0"/>
        </a:spcBef>
        <a:spcAft>
          <a:spcPct val="0"/>
        </a:spcAft>
        <a:defRPr sz="4000">
          <a:solidFill>
            <a:schemeClr val="bg1"/>
          </a:solidFill>
          <a:latin typeface="Arial" charset="0"/>
        </a:defRPr>
      </a:lvl8pPr>
      <a:lvl9pPr marL="1828800" algn="l" rtl="0" eaLnBrk="0" fontAlgn="base" hangingPunct="0">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lr>
          <a:srgbClr val="E4B515"/>
        </a:buClr>
        <a:buSzPct val="80000"/>
        <a:buFont typeface="Monotype Sorts" pitchFamily="2" charset="2"/>
        <a:buChar char="n"/>
        <a:defRPr sz="32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E4B515"/>
        </a:buClr>
        <a:buSzPct val="70000"/>
        <a:buFont typeface="Monotype Sorts" pitchFamily="2" charset="2"/>
        <a:buChar char="n"/>
        <a:defRPr sz="28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E4B515"/>
        </a:buClr>
        <a:buSzPct val="60000"/>
        <a:buFont typeface="Monotype Sorts" pitchFamily="2" charset="2"/>
        <a:buChar char="n"/>
        <a:defRPr sz="24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E4B515"/>
        </a:buClr>
        <a:buSzPct val="50000"/>
        <a:buFont typeface="Monotype Sorts" pitchFamily="2" charset="2"/>
        <a:buChar char="n"/>
        <a:defRPr sz="2000">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9268572-559A-4D3A-8B61-BF41ECEFE121}"/>
              </a:ext>
            </a:extLst>
          </p:cNvPr>
          <p:cNvSpPr>
            <a:spLocks noGrp="1" noChangeArrowheads="1"/>
          </p:cNvSpPr>
          <p:nvPr>
            <p:ph type="title"/>
          </p:nvPr>
        </p:nvSpPr>
        <p:spPr bwMode="auto">
          <a:xfrm>
            <a:off x="914400" y="304800"/>
            <a:ext cx="103632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467" name="Rectangle 3">
            <a:extLst>
              <a:ext uri="{FF2B5EF4-FFF2-40B4-BE49-F238E27FC236}">
                <a16:creationId xmlns:a16="http://schemas.microsoft.com/office/drawing/2014/main" id="{24DC82E3-4C2A-4BC5-8977-5B0EABB87664}"/>
              </a:ext>
            </a:extLst>
          </p:cNvPr>
          <p:cNvSpPr>
            <a:spLocks noGrp="1" noChangeArrowheads="1"/>
          </p:cNvSpPr>
          <p:nvPr>
            <p:ph type="body" idx="1"/>
          </p:nvPr>
        </p:nvSpPr>
        <p:spPr bwMode="auto">
          <a:xfrm>
            <a:off x="914400" y="1905000"/>
            <a:ext cx="10363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468" name="Rectangle 4">
            <a:extLst>
              <a:ext uri="{FF2B5EF4-FFF2-40B4-BE49-F238E27FC236}">
                <a16:creationId xmlns:a16="http://schemas.microsoft.com/office/drawing/2014/main" id="{24D1DD55-5B77-4A11-AA28-0246693C8D2B}"/>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62469" name="Rectangle 5">
            <a:extLst>
              <a:ext uri="{FF2B5EF4-FFF2-40B4-BE49-F238E27FC236}">
                <a16:creationId xmlns:a16="http://schemas.microsoft.com/office/drawing/2014/main" id="{1680061C-6449-4566-AD9F-36B2965CC30D}"/>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62470" name="Rectangle 6">
            <a:extLst>
              <a:ext uri="{FF2B5EF4-FFF2-40B4-BE49-F238E27FC236}">
                <a16:creationId xmlns:a16="http://schemas.microsoft.com/office/drawing/2014/main" id="{20298E40-9E12-49C8-BC46-F2EBF59B125A}"/>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C41604C-CDC9-4D66-8BC7-2A5392082A5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2" r:id="rId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dissolve">
                                      <p:cBhvr>
                                        <p:cTn id="7" dur="500"/>
                                        <p:tgtEl>
                                          <p:spTgt spid="62467">
                                            <p:txEl>
                                              <p:pRg st="0" end="0"/>
                                            </p:txEl>
                                          </p:spTgt>
                                        </p:tgtEl>
                                      </p:cBhvr>
                                    </p:animEffect>
                                  </p:childTnLst>
                                  <p:subTnLst>
                                    <p:animClr clrSpc="rgb" dir="cw">
                                      <p:cBhvr override="childStyle">
                                        <p:cTn dur="1" fill="hold" display="0" masterRel="nextClick" afterEffect="1"/>
                                        <p:tgtEl>
                                          <p:spTgt spid="62467">
                                            <p:txEl>
                                              <p:pRg st="0" end="0"/>
                                            </p:txEl>
                                          </p:spTgt>
                                        </p:tgtEl>
                                        <p:attrNameLst>
                                          <p:attrName>ppt_c</p:attrName>
                                        </p:attrNameLst>
                                      </p:cBhvr>
                                      <p:to>
                                        <a:schemeClr val="folHlink"/>
                                      </p:to>
                                    </p:animClr>
                                  </p:subTnLst>
                                </p:cTn>
                              </p:par>
                              <p:par>
                                <p:cTn id="8" presetID="9" presetClass="entr" presetSubtype="0" fill="hold" grpId="0"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Effect transition="in" filter="dissolve">
                                      <p:cBhvr>
                                        <p:cTn id="10" dur="500"/>
                                        <p:tgtEl>
                                          <p:spTgt spid="62467">
                                            <p:txEl>
                                              <p:pRg st="1" end="1"/>
                                            </p:txEl>
                                          </p:spTgt>
                                        </p:tgtEl>
                                      </p:cBhvr>
                                    </p:animEffect>
                                  </p:childTnLst>
                                  <p:subTnLst>
                                    <p:animClr clrSpc="rgb" dir="cw">
                                      <p:cBhvr override="childStyle">
                                        <p:cTn dur="1" fill="hold" display="0" masterRel="nextClick" afterEffect="1"/>
                                        <p:tgtEl>
                                          <p:spTgt spid="62467">
                                            <p:txEl>
                                              <p:pRg st="1" end="1"/>
                                            </p:txEl>
                                          </p:spTgt>
                                        </p:tgtEl>
                                        <p:attrNameLst>
                                          <p:attrName>ppt_c</p:attrName>
                                        </p:attrNameLst>
                                      </p:cBhvr>
                                      <p:to>
                                        <a:schemeClr val="folHlink"/>
                                      </p:to>
                                    </p:animClr>
                                  </p:subTnLst>
                                </p:cTn>
                              </p:par>
                              <p:par>
                                <p:cTn id="11" presetID="9" presetClass="entr" presetSubtype="0" fill="hold" grpId="0"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Effect transition="in" filter="dissolve">
                                      <p:cBhvr>
                                        <p:cTn id="13" dur="500"/>
                                        <p:tgtEl>
                                          <p:spTgt spid="62467">
                                            <p:txEl>
                                              <p:pRg st="2" end="2"/>
                                            </p:txEl>
                                          </p:spTgt>
                                        </p:tgtEl>
                                      </p:cBhvr>
                                    </p:animEffect>
                                  </p:childTnLst>
                                  <p:subTnLst>
                                    <p:animClr clrSpc="rgb" dir="cw">
                                      <p:cBhvr override="childStyle">
                                        <p:cTn dur="1" fill="hold" display="0" masterRel="nextClick" afterEffect="1"/>
                                        <p:tgtEl>
                                          <p:spTgt spid="62467">
                                            <p:txEl>
                                              <p:pRg st="2" end="2"/>
                                            </p:txEl>
                                          </p:spTgt>
                                        </p:tgtEl>
                                        <p:attrNameLst>
                                          <p:attrName>ppt_c</p:attrName>
                                        </p:attrNameLst>
                                      </p:cBhvr>
                                      <p:to>
                                        <a:schemeClr val="folHlink"/>
                                      </p:to>
                                    </p:animClr>
                                  </p:subTnLst>
                                </p:cTn>
                              </p:par>
                              <p:par>
                                <p:cTn id="14" presetID="9" presetClass="entr" presetSubtype="0" fill="hold" grpId="0" nodeType="withEffect">
                                  <p:stCondLst>
                                    <p:cond delay="0"/>
                                  </p:stCondLst>
                                  <p:childTnLst>
                                    <p:set>
                                      <p:cBhvr>
                                        <p:cTn id="15" dur="1" fill="hold">
                                          <p:stCondLst>
                                            <p:cond delay="0"/>
                                          </p:stCondLst>
                                        </p:cTn>
                                        <p:tgtEl>
                                          <p:spTgt spid="62467">
                                            <p:txEl>
                                              <p:pRg st="3" end="3"/>
                                            </p:txEl>
                                          </p:spTgt>
                                        </p:tgtEl>
                                        <p:attrNameLst>
                                          <p:attrName>style.visibility</p:attrName>
                                        </p:attrNameLst>
                                      </p:cBhvr>
                                      <p:to>
                                        <p:strVal val="visible"/>
                                      </p:to>
                                    </p:set>
                                    <p:animEffect transition="in" filter="dissolve">
                                      <p:cBhvr>
                                        <p:cTn id="16" dur="500"/>
                                        <p:tgtEl>
                                          <p:spTgt spid="62467">
                                            <p:txEl>
                                              <p:pRg st="3" end="3"/>
                                            </p:txEl>
                                          </p:spTgt>
                                        </p:tgtEl>
                                      </p:cBhvr>
                                    </p:animEffect>
                                  </p:childTnLst>
                                  <p:subTnLst>
                                    <p:animClr clrSpc="rgb" dir="cw">
                                      <p:cBhvr override="childStyle">
                                        <p:cTn dur="1" fill="hold" display="0" masterRel="nextClick" afterEffect="1"/>
                                        <p:tgtEl>
                                          <p:spTgt spid="62467">
                                            <p:txEl>
                                              <p:pRg st="3" end="3"/>
                                            </p:txEl>
                                          </p:spTgt>
                                        </p:tgtEl>
                                        <p:attrNameLst>
                                          <p:attrName>ppt_c</p:attrName>
                                        </p:attrNameLst>
                                      </p:cBhvr>
                                      <p:to>
                                        <a:schemeClr val="folHlink"/>
                                      </p:to>
                                    </p:animClr>
                                  </p:subTnLst>
                                </p:cTn>
                              </p:par>
                              <p:par>
                                <p:cTn id="17" presetID="9" presetClass="entr" presetSubtype="0" fill="hold" grpId="0" nodeType="with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animEffect transition="in" filter="dissolve">
                                      <p:cBhvr>
                                        <p:cTn id="19" dur="500"/>
                                        <p:tgtEl>
                                          <p:spTgt spid="62467">
                                            <p:txEl>
                                              <p:pRg st="4" end="4"/>
                                            </p:txEl>
                                          </p:spTgt>
                                        </p:tgtEl>
                                      </p:cBhvr>
                                    </p:animEffect>
                                  </p:childTnLst>
                                  <p:subTnLst>
                                    <p:animClr clrSpc="rgb" dir="cw">
                                      <p:cBhvr override="childStyle">
                                        <p:cTn dur="1" fill="hold" display="0" masterRel="nextClick" afterEffect="1"/>
                                        <p:tgtEl>
                                          <p:spTgt spid="62467">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tmplLst>
          <p:tmpl lvl="1">
            <p:tnLst>
              <p:par>
                <p:cTn presetID="9" presetClass="entr" presetSubtype="0" fill="hold" nodeType="clickEffect">
                  <p:stCondLst>
                    <p:cond delay="0"/>
                  </p:stCondLst>
                  <p:childTnLst>
                    <p:set>
                      <p:cBhvr>
                        <p:cTn dur="1" fill="hold">
                          <p:stCondLst>
                            <p:cond delay="0"/>
                          </p:stCondLst>
                        </p:cTn>
                        <p:tgtEl>
                          <p:spTgt spid="62467"/>
                        </p:tgtEl>
                        <p:attrNameLst>
                          <p:attrName>style.visibility</p:attrName>
                        </p:attrNameLst>
                      </p:cBhvr>
                      <p:to>
                        <p:strVal val="visible"/>
                      </p:to>
                    </p:set>
                    <p:animEffect transition="in" filter="dissolve">
                      <p:cBhvr>
                        <p:cTn dur="5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chemeClr val="folHlink"/>
                      </p:to>
                    </p:animClr>
                  </p:subTnLst>
                </p:cTn>
              </p:par>
            </p:tnLst>
          </p:tmpl>
          <p:tmpl lvl="2">
            <p:tnLst>
              <p:par>
                <p:cTn presetID="9" presetClass="entr" presetSubtype="0" fill="hold" nodeType="withEffect">
                  <p:stCondLst>
                    <p:cond delay="0"/>
                  </p:stCondLst>
                  <p:childTnLst>
                    <p:set>
                      <p:cBhvr>
                        <p:cTn dur="1" fill="hold">
                          <p:stCondLst>
                            <p:cond delay="0"/>
                          </p:stCondLst>
                        </p:cTn>
                        <p:tgtEl>
                          <p:spTgt spid="62467"/>
                        </p:tgtEl>
                        <p:attrNameLst>
                          <p:attrName>style.visibility</p:attrName>
                        </p:attrNameLst>
                      </p:cBhvr>
                      <p:to>
                        <p:strVal val="visible"/>
                      </p:to>
                    </p:set>
                    <p:animEffect transition="in" filter="dissolve">
                      <p:cBhvr>
                        <p:cTn dur="5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chemeClr val="folHlink"/>
                      </p:to>
                    </p:animClr>
                  </p:subTnLst>
                </p:cTn>
              </p:par>
            </p:tnLst>
          </p:tmpl>
          <p:tmpl lvl="3">
            <p:tnLst>
              <p:par>
                <p:cTn presetID="9" presetClass="entr" presetSubtype="0" fill="hold" nodeType="withEffect">
                  <p:stCondLst>
                    <p:cond delay="0"/>
                  </p:stCondLst>
                  <p:childTnLst>
                    <p:set>
                      <p:cBhvr>
                        <p:cTn dur="1" fill="hold">
                          <p:stCondLst>
                            <p:cond delay="0"/>
                          </p:stCondLst>
                        </p:cTn>
                        <p:tgtEl>
                          <p:spTgt spid="62467"/>
                        </p:tgtEl>
                        <p:attrNameLst>
                          <p:attrName>style.visibility</p:attrName>
                        </p:attrNameLst>
                      </p:cBhvr>
                      <p:to>
                        <p:strVal val="visible"/>
                      </p:to>
                    </p:set>
                    <p:animEffect transition="in" filter="dissolve">
                      <p:cBhvr>
                        <p:cTn dur="5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chemeClr val="folHlink"/>
                      </p:to>
                    </p:animClr>
                  </p:subTnLst>
                </p:cTn>
              </p:par>
            </p:tnLst>
          </p:tmpl>
          <p:tmpl lvl="4">
            <p:tnLst>
              <p:par>
                <p:cTn presetID="9" presetClass="entr" presetSubtype="0" fill="hold" nodeType="withEffect">
                  <p:stCondLst>
                    <p:cond delay="0"/>
                  </p:stCondLst>
                  <p:childTnLst>
                    <p:set>
                      <p:cBhvr>
                        <p:cTn dur="1" fill="hold">
                          <p:stCondLst>
                            <p:cond delay="0"/>
                          </p:stCondLst>
                        </p:cTn>
                        <p:tgtEl>
                          <p:spTgt spid="62467"/>
                        </p:tgtEl>
                        <p:attrNameLst>
                          <p:attrName>style.visibility</p:attrName>
                        </p:attrNameLst>
                      </p:cBhvr>
                      <p:to>
                        <p:strVal val="visible"/>
                      </p:to>
                    </p:set>
                    <p:animEffect transition="in" filter="dissolve">
                      <p:cBhvr>
                        <p:cTn dur="5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chemeClr val="folHlink"/>
                      </p:to>
                    </p:animClr>
                  </p:subTnLst>
                </p:cTn>
              </p:par>
            </p:tnLst>
          </p:tmpl>
          <p:tmpl lvl="5">
            <p:tnLst>
              <p:par>
                <p:cTn presetID="9" presetClass="entr" presetSubtype="0" fill="hold" nodeType="withEffect">
                  <p:stCondLst>
                    <p:cond delay="0"/>
                  </p:stCondLst>
                  <p:childTnLst>
                    <p:set>
                      <p:cBhvr>
                        <p:cTn dur="1" fill="hold">
                          <p:stCondLst>
                            <p:cond delay="0"/>
                          </p:stCondLst>
                        </p:cTn>
                        <p:tgtEl>
                          <p:spTgt spid="62467"/>
                        </p:tgtEl>
                        <p:attrNameLst>
                          <p:attrName>style.visibility</p:attrName>
                        </p:attrNameLst>
                      </p:cBhvr>
                      <p:to>
                        <p:strVal val="visible"/>
                      </p:to>
                    </p:set>
                    <p:animEffect transition="in" filter="dissolve">
                      <p:cBhvr>
                        <p:cTn dur="5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chemeClr val="folHlink"/>
                      </p:to>
                    </p:animClr>
                  </p:subTnLst>
                </p:cTn>
              </p:par>
            </p:tnLst>
          </p:tmpl>
        </p:tmplLst>
      </p:bldP>
    </p:bld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Impact" pitchFamily="34" charset="0"/>
        </a:defRPr>
      </a:lvl2pPr>
      <a:lvl3pPr algn="ctr" rtl="0" eaLnBrk="0" fontAlgn="base" hangingPunct="0">
        <a:spcBef>
          <a:spcPct val="0"/>
        </a:spcBef>
        <a:spcAft>
          <a:spcPct val="0"/>
        </a:spcAft>
        <a:defRPr sz="4400">
          <a:solidFill>
            <a:schemeClr val="bg1"/>
          </a:solidFill>
          <a:latin typeface="Impact" pitchFamily="34" charset="0"/>
        </a:defRPr>
      </a:lvl3pPr>
      <a:lvl4pPr algn="ctr" rtl="0" eaLnBrk="0" fontAlgn="base" hangingPunct="0">
        <a:spcBef>
          <a:spcPct val="0"/>
        </a:spcBef>
        <a:spcAft>
          <a:spcPct val="0"/>
        </a:spcAft>
        <a:defRPr sz="4400">
          <a:solidFill>
            <a:schemeClr val="bg1"/>
          </a:solidFill>
          <a:latin typeface="Impact" pitchFamily="34" charset="0"/>
        </a:defRPr>
      </a:lvl4pPr>
      <a:lvl5pPr algn="ctr" rtl="0" eaLnBrk="0" fontAlgn="base" hangingPunct="0">
        <a:spcBef>
          <a:spcPct val="0"/>
        </a:spcBef>
        <a:spcAft>
          <a:spcPct val="0"/>
        </a:spcAft>
        <a:defRPr sz="4400">
          <a:solidFill>
            <a:schemeClr val="bg1"/>
          </a:solidFill>
          <a:latin typeface="Impact" pitchFamily="34" charset="0"/>
        </a:defRPr>
      </a:lvl5pPr>
      <a:lvl6pPr marL="457200" algn="ctr" rtl="0" fontAlgn="base">
        <a:spcBef>
          <a:spcPct val="0"/>
        </a:spcBef>
        <a:spcAft>
          <a:spcPct val="0"/>
        </a:spcAft>
        <a:defRPr sz="4400">
          <a:solidFill>
            <a:schemeClr val="bg1"/>
          </a:solidFill>
          <a:latin typeface="Impact" pitchFamily="34" charset="0"/>
        </a:defRPr>
      </a:lvl6pPr>
      <a:lvl7pPr marL="914400" algn="ctr" rtl="0" fontAlgn="base">
        <a:spcBef>
          <a:spcPct val="0"/>
        </a:spcBef>
        <a:spcAft>
          <a:spcPct val="0"/>
        </a:spcAft>
        <a:defRPr sz="4400">
          <a:solidFill>
            <a:schemeClr val="bg1"/>
          </a:solidFill>
          <a:latin typeface="Impact" pitchFamily="34" charset="0"/>
        </a:defRPr>
      </a:lvl7pPr>
      <a:lvl8pPr marL="1371600" algn="ctr" rtl="0" fontAlgn="base">
        <a:spcBef>
          <a:spcPct val="0"/>
        </a:spcBef>
        <a:spcAft>
          <a:spcPct val="0"/>
        </a:spcAft>
        <a:defRPr sz="4400">
          <a:solidFill>
            <a:schemeClr val="bg1"/>
          </a:solidFill>
          <a:latin typeface="Impact" pitchFamily="34" charset="0"/>
        </a:defRPr>
      </a:lvl8pPr>
      <a:lvl9pPr marL="1828800" algn="ctr" rtl="0" fontAlgn="base">
        <a:spcBef>
          <a:spcPct val="0"/>
        </a:spcBef>
        <a:spcAft>
          <a:spcPct val="0"/>
        </a:spcAft>
        <a:defRPr sz="4400">
          <a:solidFill>
            <a:schemeClr val="bg1"/>
          </a:solidFill>
          <a:latin typeface="Impact" pitchFamily="34" charset="0"/>
        </a:defRPr>
      </a:lvl9pPr>
    </p:titleStyle>
    <p:bodyStyle>
      <a:lvl1pPr marL="342900" indent="-342900" algn="l" rtl="0" eaLnBrk="0" fontAlgn="base" hangingPunct="0">
        <a:spcBef>
          <a:spcPct val="20000"/>
        </a:spcBef>
        <a:spcAft>
          <a:spcPct val="0"/>
        </a:spcAft>
        <a:buClr>
          <a:srgbClr val="FF5050"/>
        </a:buClr>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CC99"/>
        </a:buClr>
        <a:buChar char="–"/>
        <a:defRPr sz="2400" b="1" i="1">
          <a:solidFill>
            <a:schemeClr val="bg1"/>
          </a:solidFill>
          <a:latin typeface="+mn-lt"/>
        </a:defRPr>
      </a:lvl2pPr>
      <a:lvl3pPr marL="1143000" indent="-228600" algn="l" rtl="0" eaLnBrk="0" fontAlgn="base" hangingPunct="0">
        <a:spcBef>
          <a:spcPct val="20000"/>
        </a:spcBef>
        <a:spcAft>
          <a:spcPct val="0"/>
        </a:spcAft>
        <a:buClr>
          <a:srgbClr val="FF5050"/>
        </a:buClr>
        <a:buChar char="•"/>
        <a:defRPr sz="2400" b="1">
          <a:solidFill>
            <a:schemeClr val="bg1"/>
          </a:solidFill>
          <a:latin typeface="+mn-lt"/>
        </a:defRPr>
      </a:lvl3pPr>
      <a:lvl4pPr marL="1600200" indent="-228600" algn="l" rtl="0" eaLnBrk="0" fontAlgn="base" hangingPunct="0">
        <a:spcBef>
          <a:spcPct val="20000"/>
        </a:spcBef>
        <a:spcAft>
          <a:spcPct val="0"/>
        </a:spcAft>
        <a:buClr>
          <a:srgbClr val="FF5050"/>
        </a:buClr>
        <a:buChar char="–"/>
        <a:defRPr sz="2000" b="1">
          <a:solidFill>
            <a:schemeClr val="bg1"/>
          </a:solidFill>
          <a:latin typeface="+mn-lt"/>
        </a:defRPr>
      </a:lvl4pPr>
      <a:lvl5pPr marL="2057400" indent="-228600" algn="l" rtl="0" eaLnBrk="0" fontAlgn="base" hangingPunct="0">
        <a:spcBef>
          <a:spcPct val="20000"/>
        </a:spcBef>
        <a:spcAft>
          <a:spcPct val="0"/>
        </a:spcAft>
        <a:buClr>
          <a:srgbClr val="FF5050"/>
        </a:buClr>
        <a:buChar char="»"/>
        <a:defRPr sz="2000" b="1">
          <a:solidFill>
            <a:schemeClr val="bg1"/>
          </a:solidFill>
          <a:latin typeface="+mn-lt"/>
        </a:defRPr>
      </a:lvl5pPr>
      <a:lvl6pPr marL="2514600" indent="-228600" algn="l" rtl="0" fontAlgn="base">
        <a:spcBef>
          <a:spcPct val="20000"/>
        </a:spcBef>
        <a:spcAft>
          <a:spcPct val="0"/>
        </a:spcAft>
        <a:buClr>
          <a:srgbClr val="FF5050"/>
        </a:buClr>
        <a:buChar char="»"/>
        <a:defRPr sz="2000" b="1">
          <a:solidFill>
            <a:schemeClr val="bg1"/>
          </a:solidFill>
          <a:latin typeface="+mn-lt"/>
        </a:defRPr>
      </a:lvl6pPr>
      <a:lvl7pPr marL="2971800" indent="-228600" algn="l" rtl="0" fontAlgn="base">
        <a:spcBef>
          <a:spcPct val="20000"/>
        </a:spcBef>
        <a:spcAft>
          <a:spcPct val="0"/>
        </a:spcAft>
        <a:buClr>
          <a:srgbClr val="FF5050"/>
        </a:buClr>
        <a:buChar char="»"/>
        <a:defRPr sz="2000" b="1">
          <a:solidFill>
            <a:schemeClr val="bg1"/>
          </a:solidFill>
          <a:latin typeface="+mn-lt"/>
        </a:defRPr>
      </a:lvl7pPr>
      <a:lvl8pPr marL="3429000" indent="-228600" algn="l" rtl="0" fontAlgn="base">
        <a:spcBef>
          <a:spcPct val="20000"/>
        </a:spcBef>
        <a:spcAft>
          <a:spcPct val="0"/>
        </a:spcAft>
        <a:buClr>
          <a:srgbClr val="FF5050"/>
        </a:buClr>
        <a:buChar char="»"/>
        <a:defRPr sz="2000" b="1">
          <a:solidFill>
            <a:schemeClr val="bg1"/>
          </a:solidFill>
          <a:latin typeface="+mn-lt"/>
        </a:defRPr>
      </a:lvl8pPr>
      <a:lvl9pPr marL="3886200" indent="-228600" algn="l" rtl="0" fontAlgn="base">
        <a:spcBef>
          <a:spcPct val="20000"/>
        </a:spcBef>
        <a:spcAft>
          <a:spcPct val="0"/>
        </a:spcAft>
        <a:buClr>
          <a:srgbClr val="FF5050"/>
        </a:buClr>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C72D5FB-8FB4-4B7A-A581-C57F5135CA6C}"/>
              </a:ext>
            </a:extLst>
          </p:cNvPr>
          <p:cNvSpPr>
            <a:spLocks noGrp="1" noChangeArrowheads="1"/>
          </p:cNvSpPr>
          <p:nvPr>
            <p:ph type="ctrTitle"/>
          </p:nvPr>
        </p:nvSpPr>
        <p:spPr>
          <a:xfrm>
            <a:off x="1600200" y="685800"/>
            <a:ext cx="7987645" cy="990600"/>
          </a:xfrm>
          <a:solidFill>
            <a:schemeClr val="tx1">
              <a:lumMod val="95000"/>
              <a:lumOff val="5000"/>
            </a:schemeClr>
          </a:solidFill>
        </p:spPr>
        <p:txBody>
          <a:bodyPr/>
          <a:lstStyle/>
          <a:p>
            <a:r>
              <a:rPr lang="en-US" altLang="en-US" b="1" dirty="0">
                <a:latin typeface="Lucida Sans" panose="020B0602030504020204" pitchFamily="34" charset="0"/>
              </a:rPr>
              <a:t>PARENTING BY THE BOOK</a:t>
            </a:r>
          </a:p>
        </p:txBody>
      </p:sp>
      <p:sp>
        <p:nvSpPr>
          <p:cNvPr id="14339" name="Rectangle 3">
            <a:extLst>
              <a:ext uri="{FF2B5EF4-FFF2-40B4-BE49-F238E27FC236}">
                <a16:creationId xmlns:a16="http://schemas.microsoft.com/office/drawing/2014/main" id="{BD953387-0B6D-43CB-A970-FD29AE57343E}"/>
              </a:ext>
            </a:extLst>
          </p:cNvPr>
          <p:cNvSpPr>
            <a:spLocks noGrp="1" noChangeArrowheads="1"/>
          </p:cNvSpPr>
          <p:nvPr>
            <p:ph type="subTitle" idx="1"/>
          </p:nvPr>
        </p:nvSpPr>
        <p:spPr>
          <a:xfrm>
            <a:off x="228600" y="3429000"/>
            <a:ext cx="4876800" cy="2971800"/>
          </a:xfrm>
        </p:spPr>
        <p:txBody>
          <a:bodyPr/>
          <a:lstStyle/>
          <a:p>
            <a:r>
              <a:rPr lang="en-US" altLang="en-US" dirty="0"/>
              <a:t>RECONCILIATION MINISTRIES NETWORK</a:t>
            </a:r>
          </a:p>
          <a:p>
            <a:endParaRPr lang="en-US" altLang="en-US" dirty="0"/>
          </a:p>
          <a:p>
            <a:r>
              <a:rPr lang="en-US" altLang="en-US" dirty="0"/>
              <a:t>Jim Sutherland, Ph.D.</a:t>
            </a:r>
          </a:p>
          <a:p>
            <a:r>
              <a:rPr lang="en-US" altLang="en-US" sz="3600" dirty="0"/>
              <a:t>RMNI.org</a:t>
            </a:r>
          </a:p>
          <a:p>
            <a:endParaRPr lang="en-US" altLang="en-US" sz="3600" dirty="0">
              <a:latin typeface="Kelt Wide" pitchFamily="2" charset="0"/>
            </a:endParaRPr>
          </a:p>
        </p:txBody>
      </p:sp>
      <p:pic>
        <p:nvPicPr>
          <p:cNvPr id="5" name="Picture 4">
            <a:extLst>
              <a:ext uri="{FF2B5EF4-FFF2-40B4-BE49-F238E27FC236}">
                <a16:creationId xmlns:a16="http://schemas.microsoft.com/office/drawing/2014/main" id="{E481A5ED-4888-488A-861A-ED89FA1DBA6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930196" y="5424262"/>
            <a:ext cx="2756684" cy="976538"/>
          </a:xfrm>
          <a:prstGeom prst="rect">
            <a:avLst/>
          </a:prstGeom>
        </p:spPr>
      </p:pic>
    </p:spTree>
    <p:extLst>
      <p:ext uri="{BB962C8B-B14F-4D97-AF65-F5344CB8AC3E}">
        <p14:creationId xmlns:p14="http://schemas.microsoft.com/office/powerpoint/2010/main" val="2541434858"/>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5ABE414C-6E19-4440-803E-6FC1F661C8BC}"/>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3047839-6F0F-4C1C-80E5-B1DF6DCE6FAE}" type="slidenum">
              <a:rPr lang="en-US" altLang="en-US" sz="1400"/>
              <a:pPr/>
              <a:t>10</a:t>
            </a:fld>
            <a:endParaRPr lang="en-US" altLang="en-US" sz="1400"/>
          </a:p>
        </p:txBody>
      </p:sp>
      <p:sp>
        <p:nvSpPr>
          <p:cNvPr id="23555" name="Rectangle 2">
            <a:extLst>
              <a:ext uri="{FF2B5EF4-FFF2-40B4-BE49-F238E27FC236}">
                <a16:creationId xmlns:a16="http://schemas.microsoft.com/office/drawing/2014/main" id="{CD80FA85-2E26-4C07-BAD9-B02C02712BDC}"/>
              </a:ext>
            </a:extLst>
          </p:cNvPr>
          <p:cNvSpPr>
            <a:spLocks noGrp="1" noChangeArrowheads="1"/>
          </p:cNvSpPr>
          <p:nvPr>
            <p:ph type="title"/>
          </p:nvPr>
        </p:nvSpPr>
        <p:spPr>
          <a:xfrm>
            <a:off x="1676400" y="457200"/>
            <a:ext cx="8686800" cy="838200"/>
          </a:xfrm>
        </p:spPr>
        <p:txBody>
          <a:bodyPr/>
          <a:lstStyle/>
          <a:p>
            <a:pPr eaLnBrk="1" hangingPunct="1"/>
            <a:r>
              <a:rPr lang="en-US" altLang="en-US"/>
              <a:t>Children Came To Be Taught God’s Laws</a:t>
            </a:r>
          </a:p>
        </p:txBody>
      </p:sp>
      <p:sp>
        <p:nvSpPr>
          <p:cNvPr id="23556" name="Rectangle 3">
            <a:extLst>
              <a:ext uri="{FF2B5EF4-FFF2-40B4-BE49-F238E27FC236}">
                <a16:creationId xmlns:a16="http://schemas.microsoft.com/office/drawing/2014/main" id="{11B570A4-59A6-40A0-9B6C-A0A110CCA1E4}"/>
              </a:ext>
            </a:extLst>
          </p:cNvPr>
          <p:cNvSpPr>
            <a:spLocks noGrp="1" noChangeArrowheads="1"/>
          </p:cNvSpPr>
          <p:nvPr>
            <p:ph type="body" idx="1"/>
          </p:nvPr>
        </p:nvSpPr>
        <p:spPr>
          <a:xfrm>
            <a:off x="2057400" y="1752600"/>
            <a:ext cx="8077200" cy="4114800"/>
          </a:xfrm>
        </p:spPr>
        <p:txBody>
          <a:bodyPr/>
          <a:lstStyle/>
          <a:p>
            <a:pPr eaLnBrk="1" hangingPunct="1"/>
            <a:r>
              <a:rPr lang="en-US" altLang="en-US"/>
              <a:t>God commanded the Israelites to teach their children “so the next generation would know them, even the children yet to be born, and they in turn would tell their children. Then they would put their trust in God and would keep his commands.” Ps. 78:6-7 NIV</a:t>
            </a:r>
          </a:p>
        </p:txBody>
      </p:sp>
    </p:spTree>
    <p:extLst>
      <p:ext uri="{BB962C8B-B14F-4D97-AF65-F5344CB8AC3E}">
        <p14:creationId xmlns:p14="http://schemas.microsoft.com/office/powerpoint/2010/main" val="2972310214"/>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878C3A5-479B-42D9-88E7-F1C70A8DBF82}"/>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B5AAC83-7602-4DDF-ACAA-0ED11F26C490}" type="slidenum">
              <a:rPr lang="en-US" altLang="en-US" sz="1400">
                <a:latin typeface="Arial" panose="020B0604020202020204" pitchFamily="34" charset="0"/>
              </a:rPr>
              <a:pPr/>
              <a:t>11</a:t>
            </a:fld>
            <a:endParaRPr lang="en-US" altLang="en-US" sz="1400">
              <a:latin typeface="Arial" panose="020B0604020202020204" pitchFamily="34" charset="0"/>
            </a:endParaRPr>
          </a:p>
        </p:txBody>
      </p:sp>
      <p:sp>
        <p:nvSpPr>
          <p:cNvPr id="25602" name="Rectangle 2">
            <a:extLst>
              <a:ext uri="{FF2B5EF4-FFF2-40B4-BE49-F238E27FC236}">
                <a16:creationId xmlns:a16="http://schemas.microsoft.com/office/drawing/2014/main" id="{567A1A71-2757-47DD-8B5B-4CA90478911F}"/>
              </a:ext>
            </a:extLst>
          </p:cNvPr>
          <p:cNvSpPr>
            <a:spLocks noGrp="1" noChangeArrowheads="1"/>
          </p:cNvSpPr>
          <p:nvPr>
            <p:ph type="title"/>
          </p:nvPr>
        </p:nvSpPr>
        <p:spPr>
          <a:xfrm>
            <a:off x="1981200" y="292100"/>
            <a:ext cx="8229600" cy="1003300"/>
          </a:xfrm>
        </p:spPr>
        <p:txBody>
          <a:bodyPr/>
          <a:lstStyle/>
          <a:p>
            <a:pPr eaLnBrk="1" hangingPunct="1">
              <a:defRPr/>
            </a:pPr>
            <a:r>
              <a:rPr lang="en-US" altLang="en-US"/>
              <a:t> Evangelize in the Home</a:t>
            </a:r>
          </a:p>
        </p:txBody>
      </p:sp>
      <p:sp>
        <p:nvSpPr>
          <p:cNvPr id="25603" name="Rectangle 3">
            <a:extLst>
              <a:ext uri="{FF2B5EF4-FFF2-40B4-BE49-F238E27FC236}">
                <a16:creationId xmlns:a16="http://schemas.microsoft.com/office/drawing/2014/main" id="{5FD1C221-E5A4-49A0-AD11-A6AD020CDC49}"/>
              </a:ext>
            </a:extLst>
          </p:cNvPr>
          <p:cNvSpPr>
            <a:spLocks noGrp="1" noChangeArrowheads="1"/>
          </p:cNvSpPr>
          <p:nvPr>
            <p:ph type="body" idx="1"/>
          </p:nvPr>
        </p:nvSpPr>
        <p:spPr>
          <a:xfrm>
            <a:off x="2057400" y="1371600"/>
            <a:ext cx="8305800" cy="5334000"/>
          </a:xfrm>
        </p:spPr>
        <p:txBody>
          <a:bodyPr/>
          <a:lstStyle/>
          <a:p>
            <a:pPr eaLnBrk="1" hangingPunct="1">
              <a:lnSpc>
                <a:spcPct val="80000"/>
              </a:lnSpc>
              <a:defRPr/>
            </a:pPr>
            <a:r>
              <a:rPr lang="en-US" altLang="en-US"/>
              <a:t>The home is the ideal evangelistic context (Joe Novenson)—a ”captive” audience.</a:t>
            </a:r>
            <a:r>
              <a:rPr lang="en-US" altLang="en-US" sz="2800"/>
              <a:t> Only God, not the church, can fully compensate for a child of a disintegrated family.</a:t>
            </a:r>
          </a:p>
          <a:p>
            <a:pPr eaLnBrk="1" hangingPunct="1">
              <a:lnSpc>
                <a:spcPct val="80000"/>
              </a:lnSpc>
              <a:defRPr/>
            </a:pPr>
            <a:r>
              <a:rPr lang="en-US" altLang="en-US"/>
              <a:t>Train your kids using age-appropriate tools</a:t>
            </a:r>
            <a:r>
              <a:rPr lang="en-US" altLang="en-US" sz="2800"/>
              <a:t> —Bible story books, videos (Hanna Barbera), and missionary biographies. Teach the Bible and read to them Christian classics such as </a:t>
            </a:r>
            <a:r>
              <a:rPr lang="en-US" altLang="en-US" sz="2800" i="1"/>
              <a:t>Pilgrim’s Progress</a:t>
            </a:r>
            <a:r>
              <a:rPr lang="en-US" altLang="en-US" sz="2800"/>
              <a:t> and the stories of C.S. Lewis and J.R.Tolkien.  </a:t>
            </a:r>
          </a:p>
          <a:p>
            <a:pPr lvl="1" eaLnBrk="1" hangingPunct="1">
              <a:lnSpc>
                <a:spcPct val="80000"/>
              </a:lnSpc>
              <a:defRPr/>
            </a:pPr>
            <a:r>
              <a:rPr lang="en-US" altLang="en-US"/>
              <a:t>Since Proverbs was written largely to sons, carefully teach them over and over to your children.</a:t>
            </a:r>
          </a:p>
          <a:p>
            <a:pPr eaLnBrk="1" hangingPunct="1">
              <a:lnSpc>
                <a:spcPct val="80000"/>
              </a:lnSpc>
              <a:buFontTx/>
              <a:buNone/>
              <a:defRPr/>
            </a:pPr>
            <a:endParaRPr lang="en-US" altLang="en-US" sz="2800"/>
          </a:p>
        </p:txBody>
      </p:sp>
    </p:spTree>
    <p:extLst>
      <p:ext uri="{BB962C8B-B14F-4D97-AF65-F5344CB8AC3E}">
        <p14:creationId xmlns:p14="http://schemas.microsoft.com/office/powerpoint/2010/main" val="400722600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 calcmode="lin" valueType="num">
                                      <p:cBhvr additive="base">
                                        <p:cTn id="7"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dissolve">
                                      <p:cBhvr>
                                        <p:cTn id="13"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14F9DB6-DD5D-4A96-A045-D68E57A8FBE8}"/>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912918-21F0-48FF-ACC8-A210EB0A8FB0}" type="slidenum">
              <a:rPr lang="en-US" altLang="en-US" sz="1400">
                <a:latin typeface="Arial" panose="020B0604020202020204" pitchFamily="34" charset="0"/>
              </a:rPr>
              <a:pPr/>
              <a:t>12</a:t>
            </a:fld>
            <a:endParaRPr lang="en-US" altLang="en-US" sz="1400">
              <a:latin typeface="Arial" panose="020B0604020202020204" pitchFamily="34" charset="0"/>
            </a:endParaRPr>
          </a:p>
        </p:txBody>
      </p:sp>
      <p:sp>
        <p:nvSpPr>
          <p:cNvPr id="28674" name="Rectangle 2">
            <a:extLst>
              <a:ext uri="{FF2B5EF4-FFF2-40B4-BE49-F238E27FC236}">
                <a16:creationId xmlns:a16="http://schemas.microsoft.com/office/drawing/2014/main" id="{7889AC61-D086-4358-8DEF-88955D879D4D}"/>
              </a:ext>
            </a:extLst>
          </p:cNvPr>
          <p:cNvSpPr>
            <a:spLocks noGrp="1" noChangeArrowheads="1"/>
          </p:cNvSpPr>
          <p:nvPr>
            <p:ph type="title"/>
          </p:nvPr>
        </p:nvSpPr>
        <p:spPr>
          <a:xfrm>
            <a:off x="1981200" y="292100"/>
            <a:ext cx="8229600" cy="1079500"/>
          </a:xfrm>
        </p:spPr>
        <p:txBody>
          <a:bodyPr/>
          <a:lstStyle/>
          <a:p>
            <a:pPr eaLnBrk="1" hangingPunct="1">
              <a:defRPr/>
            </a:pPr>
            <a:r>
              <a:rPr lang="en-US" altLang="en-US"/>
              <a:t>Reading to Older Children :</a:t>
            </a:r>
          </a:p>
        </p:txBody>
      </p:sp>
      <p:sp>
        <p:nvSpPr>
          <p:cNvPr id="28675" name="Rectangle 3">
            <a:extLst>
              <a:ext uri="{FF2B5EF4-FFF2-40B4-BE49-F238E27FC236}">
                <a16:creationId xmlns:a16="http://schemas.microsoft.com/office/drawing/2014/main" id="{FD57EC38-C290-41BC-AD06-593C2E149F25}"/>
              </a:ext>
            </a:extLst>
          </p:cNvPr>
          <p:cNvSpPr>
            <a:spLocks noGrp="1" noChangeArrowheads="1"/>
          </p:cNvSpPr>
          <p:nvPr>
            <p:ph type="body" idx="1"/>
          </p:nvPr>
        </p:nvSpPr>
        <p:spPr>
          <a:xfrm>
            <a:off x="1981200" y="1371600"/>
            <a:ext cx="8534400" cy="4648200"/>
          </a:xfrm>
        </p:spPr>
        <p:txBody>
          <a:bodyPr/>
          <a:lstStyle/>
          <a:p>
            <a:pPr eaLnBrk="1" hangingPunct="1">
              <a:defRPr/>
            </a:pPr>
            <a:r>
              <a:rPr lang="en-US" altLang="en-US"/>
              <a:t>(Turn off the TV.) Some book suggestions:</a:t>
            </a:r>
          </a:p>
          <a:p>
            <a:pPr eaLnBrk="1" hangingPunct="1">
              <a:buFontTx/>
              <a:buNone/>
              <a:defRPr/>
            </a:pPr>
            <a:r>
              <a:rPr lang="en-US" altLang="en-US" i="1"/>
              <a:t>The Little Woman of China</a:t>
            </a:r>
            <a:r>
              <a:rPr lang="en-US" altLang="en-US"/>
              <a:t> (Gladys Alyward)</a:t>
            </a:r>
          </a:p>
          <a:p>
            <a:pPr eaLnBrk="1" hangingPunct="1">
              <a:defRPr/>
            </a:pPr>
            <a:r>
              <a:rPr lang="en-US" altLang="en-US"/>
              <a:t>George Washington Carver--biography</a:t>
            </a:r>
          </a:p>
          <a:p>
            <a:pPr eaLnBrk="1" hangingPunct="1">
              <a:defRPr/>
            </a:pPr>
            <a:r>
              <a:rPr lang="en-US" altLang="en-US" i="1"/>
              <a:t>Robinson Crusoe </a:t>
            </a:r>
            <a:r>
              <a:rPr lang="en-US" altLang="en-US"/>
              <a:t>(</a:t>
            </a:r>
            <a:r>
              <a:rPr lang="en-US" altLang="en-US" u="sng"/>
              <a:t>unabridged</a:t>
            </a:r>
            <a:r>
              <a:rPr lang="en-US" altLang="en-US"/>
              <a:t> edition)</a:t>
            </a:r>
            <a:endParaRPr lang="en-US" altLang="en-US" i="1"/>
          </a:p>
          <a:p>
            <a:pPr eaLnBrk="1" hangingPunct="1">
              <a:defRPr/>
            </a:pPr>
            <a:r>
              <a:rPr lang="en-US" altLang="en-US" i="1"/>
              <a:t>The Hiding Place</a:t>
            </a:r>
            <a:r>
              <a:rPr lang="en-US" altLang="en-US"/>
              <a:t> (Corrie Ten Boom)</a:t>
            </a:r>
          </a:p>
          <a:p>
            <a:pPr eaLnBrk="1" hangingPunct="1">
              <a:defRPr/>
            </a:pPr>
            <a:r>
              <a:rPr lang="en-US" altLang="en-US" i="1"/>
              <a:t>The Cross and the Switchblade</a:t>
            </a:r>
            <a:r>
              <a:rPr lang="en-US" altLang="en-US"/>
              <a:t> (David Wilkerson)</a:t>
            </a:r>
          </a:p>
          <a:p>
            <a:pPr eaLnBrk="1" hangingPunct="1">
              <a:defRPr/>
            </a:pPr>
            <a:r>
              <a:rPr lang="en-US" altLang="en-US" i="1"/>
              <a:t>Bruchko</a:t>
            </a:r>
            <a:r>
              <a:rPr lang="en-US" altLang="en-US"/>
              <a:t> –biography of Bruce Olsen</a:t>
            </a:r>
            <a:endParaRPr lang="en-US" altLang="en-US" i="1"/>
          </a:p>
          <a:p>
            <a:pPr eaLnBrk="1" hangingPunct="1">
              <a:defRPr/>
            </a:pPr>
            <a:endParaRPr lang="en-US" altLang="en-US" i="1"/>
          </a:p>
        </p:txBody>
      </p:sp>
    </p:spTree>
    <p:extLst>
      <p:ext uri="{BB962C8B-B14F-4D97-AF65-F5344CB8AC3E}">
        <p14:creationId xmlns:p14="http://schemas.microsoft.com/office/powerpoint/2010/main" val="2891425957"/>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A1C89E5-420A-470A-B0FB-1A716C58067F}"/>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C2C21F-AFCC-418B-B426-B6C8B9CC76A9}" type="slidenum">
              <a:rPr lang="en-US" altLang="en-US" sz="1400">
                <a:latin typeface="Arial" panose="020B0604020202020204" pitchFamily="34" charset="0"/>
              </a:rPr>
              <a:pPr/>
              <a:t>13</a:t>
            </a:fld>
            <a:endParaRPr lang="en-US" altLang="en-US" sz="1400">
              <a:latin typeface="Arial" panose="020B0604020202020204" pitchFamily="34" charset="0"/>
            </a:endParaRPr>
          </a:p>
        </p:txBody>
      </p:sp>
      <p:sp>
        <p:nvSpPr>
          <p:cNvPr id="29698" name="Rectangle 2">
            <a:extLst>
              <a:ext uri="{FF2B5EF4-FFF2-40B4-BE49-F238E27FC236}">
                <a16:creationId xmlns:a16="http://schemas.microsoft.com/office/drawing/2014/main" id="{558D722C-A4DA-40FB-A955-C21493E8A430}"/>
              </a:ext>
            </a:extLst>
          </p:cNvPr>
          <p:cNvSpPr>
            <a:spLocks noGrp="1" noChangeArrowheads="1"/>
          </p:cNvSpPr>
          <p:nvPr>
            <p:ph type="title"/>
          </p:nvPr>
        </p:nvSpPr>
        <p:spPr/>
        <p:txBody>
          <a:bodyPr/>
          <a:lstStyle/>
          <a:p>
            <a:pPr eaLnBrk="1" hangingPunct="1">
              <a:defRPr/>
            </a:pPr>
            <a:r>
              <a:rPr lang="en-US" altLang="en-US"/>
              <a:t>Look for “teachable moments.”</a:t>
            </a:r>
          </a:p>
        </p:txBody>
      </p:sp>
      <p:sp>
        <p:nvSpPr>
          <p:cNvPr id="29699" name="Rectangle 3">
            <a:extLst>
              <a:ext uri="{FF2B5EF4-FFF2-40B4-BE49-F238E27FC236}">
                <a16:creationId xmlns:a16="http://schemas.microsoft.com/office/drawing/2014/main" id="{496B50BB-9284-4778-A11A-C1295C250CB9}"/>
              </a:ext>
            </a:extLst>
          </p:cNvPr>
          <p:cNvSpPr>
            <a:spLocks noGrp="1" noChangeArrowheads="1"/>
          </p:cNvSpPr>
          <p:nvPr>
            <p:ph type="body" idx="1"/>
          </p:nvPr>
        </p:nvSpPr>
        <p:spPr>
          <a:xfrm>
            <a:off x="609600" y="1600200"/>
            <a:ext cx="10515600" cy="4876800"/>
          </a:xfrm>
        </p:spPr>
        <p:txBody>
          <a:bodyPr/>
          <a:lstStyle/>
          <a:p>
            <a:pPr eaLnBrk="1" hangingPunct="1">
              <a:defRPr/>
            </a:pPr>
            <a:r>
              <a:rPr lang="en-US" altLang="en-US" sz="2400" dirty="0"/>
              <a:t>Ask God to help you identify informal times when your child is eager to learn about God. </a:t>
            </a:r>
          </a:p>
          <a:p>
            <a:pPr lvl="1" eaLnBrk="1" hangingPunct="1">
              <a:defRPr/>
            </a:pPr>
            <a:r>
              <a:rPr lang="en-US" altLang="en-US" sz="2400" dirty="0"/>
              <a:t>“In the days to come, when your son asks you, ‘What does this mean?’ say to him….” Ex. 13:14, cf. Deut. 6:20</a:t>
            </a:r>
          </a:p>
          <a:p>
            <a:pPr eaLnBrk="1" hangingPunct="1">
              <a:defRPr/>
            </a:pPr>
            <a:r>
              <a:rPr lang="en-US" altLang="en-US" sz="2400" dirty="0"/>
              <a:t>Catching such times means investing time.  Someone said that love is spelled “time.”</a:t>
            </a:r>
          </a:p>
          <a:p>
            <a:pPr eaLnBrk="1" hangingPunct="1">
              <a:defRPr/>
            </a:pPr>
            <a:r>
              <a:rPr lang="en-US" altLang="en-US" sz="2400" dirty="0"/>
              <a:t>“These </a:t>
            </a:r>
            <a:r>
              <a:rPr lang="en-US" altLang="en-US" sz="2400" u="sng" dirty="0"/>
              <a:t>commandments</a:t>
            </a:r>
            <a:r>
              <a:rPr lang="en-US" altLang="en-US" sz="2400" dirty="0"/>
              <a:t> that I give to you today are to be upon your hearts. </a:t>
            </a:r>
            <a:r>
              <a:rPr lang="en-US" altLang="en-US" sz="2400" u="sng" dirty="0"/>
              <a:t>Impress them</a:t>
            </a:r>
            <a:r>
              <a:rPr lang="en-US" altLang="en-US" sz="2400" dirty="0"/>
              <a:t> on your children.  </a:t>
            </a:r>
            <a:r>
              <a:rPr lang="en-US" altLang="en-US" sz="2400" u="sng" dirty="0"/>
              <a:t>Talk about them</a:t>
            </a:r>
            <a:r>
              <a:rPr lang="en-US" altLang="en-US" sz="2400" dirty="0"/>
              <a:t> when you </a:t>
            </a:r>
            <a:r>
              <a:rPr lang="en-US" altLang="en-US" sz="2400" u="sng" dirty="0"/>
              <a:t>sit at home</a:t>
            </a:r>
            <a:r>
              <a:rPr lang="en-US" altLang="en-US" sz="2400" dirty="0"/>
              <a:t> and when you </a:t>
            </a:r>
            <a:r>
              <a:rPr lang="en-US" altLang="en-US" sz="2400" u="sng" dirty="0"/>
              <a:t>walk along the road</a:t>
            </a:r>
            <a:r>
              <a:rPr lang="en-US" altLang="en-US" sz="2400" dirty="0"/>
              <a:t>, when you </a:t>
            </a:r>
            <a:r>
              <a:rPr lang="en-US" altLang="en-US" sz="2400" u="sng" dirty="0"/>
              <a:t>lie down</a:t>
            </a:r>
            <a:r>
              <a:rPr lang="en-US" altLang="en-US" sz="2400" dirty="0"/>
              <a:t> and when you </a:t>
            </a:r>
            <a:r>
              <a:rPr lang="en-US" altLang="en-US" sz="2400" u="sng" dirty="0"/>
              <a:t>get up</a:t>
            </a:r>
            <a:r>
              <a:rPr lang="en-US" altLang="en-US" sz="2400" dirty="0"/>
              <a:t>. Tie them as symbols on your hands and bind them on your foreheads. Write them on the </a:t>
            </a:r>
            <a:r>
              <a:rPr lang="en-US" altLang="en-US" sz="2400" u="sng" dirty="0"/>
              <a:t>doorframes of your houses</a:t>
            </a:r>
            <a:r>
              <a:rPr lang="en-US" altLang="en-US" sz="2400" dirty="0"/>
              <a:t> and on your gates” (Deut. 6:6-9).  This is whole-life evangelism.</a:t>
            </a:r>
            <a:endParaRPr lang="en-US" altLang="en-US" sz="2400" u="sng" dirty="0"/>
          </a:p>
        </p:txBody>
      </p:sp>
    </p:spTree>
    <p:extLst>
      <p:ext uri="{BB962C8B-B14F-4D97-AF65-F5344CB8AC3E}">
        <p14:creationId xmlns:p14="http://schemas.microsoft.com/office/powerpoint/2010/main" val="1307852286"/>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D95B633-FCBD-4613-BEEE-E1CDAE352F2D}"/>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0E63B0-81E5-4F04-8629-1E0F8FE328FA}" type="slidenum">
              <a:rPr lang="en-US" altLang="en-US" sz="1400">
                <a:latin typeface="Arial" panose="020B0604020202020204" pitchFamily="34" charset="0"/>
              </a:rPr>
              <a:pPr/>
              <a:t>14</a:t>
            </a:fld>
            <a:endParaRPr lang="en-US" altLang="en-US" sz="1400">
              <a:latin typeface="Arial" panose="020B0604020202020204" pitchFamily="34" charset="0"/>
            </a:endParaRPr>
          </a:p>
        </p:txBody>
      </p:sp>
      <p:sp>
        <p:nvSpPr>
          <p:cNvPr id="30722" name="Rectangle 2">
            <a:extLst>
              <a:ext uri="{FF2B5EF4-FFF2-40B4-BE49-F238E27FC236}">
                <a16:creationId xmlns:a16="http://schemas.microsoft.com/office/drawing/2014/main" id="{D50EA746-D3F8-433B-9D7F-6AF9B7101448}"/>
              </a:ext>
            </a:extLst>
          </p:cNvPr>
          <p:cNvSpPr>
            <a:spLocks noGrp="1" noChangeArrowheads="1"/>
          </p:cNvSpPr>
          <p:nvPr>
            <p:ph type="title"/>
          </p:nvPr>
        </p:nvSpPr>
        <p:spPr>
          <a:xfrm>
            <a:off x="1981200" y="292100"/>
            <a:ext cx="8229600" cy="1079500"/>
          </a:xfrm>
        </p:spPr>
        <p:txBody>
          <a:bodyPr/>
          <a:lstStyle/>
          <a:p>
            <a:pPr eaLnBrk="1" hangingPunct="1">
              <a:defRPr/>
            </a:pPr>
            <a:r>
              <a:rPr lang="en-US" altLang="en-US"/>
              <a:t>Teachable Moments</a:t>
            </a:r>
          </a:p>
        </p:txBody>
      </p:sp>
      <p:sp>
        <p:nvSpPr>
          <p:cNvPr id="30723" name="Rectangle 3">
            <a:extLst>
              <a:ext uri="{FF2B5EF4-FFF2-40B4-BE49-F238E27FC236}">
                <a16:creationId xmlns:a16="http://schemas.microsoft.com/office/drawing/2014/main" id="{BCDE2CB1-D664-46DD-B378-3FFDBAC9E788}"/>
              </a:ext>
            </a:extLst>
          </p:cNvPr>
          <p:cNvSpPr>
            <a:spLocks noGrp="1" noChangeArrowheads="1"/>
          </p:cNvSpPr>
          <p:nvPr>
            <p:ph type="body" idx="1"/>
          </p:nvPr>
        </p:nvSpPr>
        <p:spPr>
          <a:xfrm>
            <a:off x="1066800" y="1524000"/>
            <a:ext cx="10058400" cy="5105400"/>
          </a:xfrm>
        </p:spPr>
        <p:txBody>
          <a:bodyPr/>
          <a:lstStyle/>
          <a:p>
            <a:pPr eaLnBrk="1" hangingPunct="1">
              <a:defRPr/>
            </a:pPr>
            <a:r>
              <a:rPr lang="en-US" altLang="en-US" sz="2800" dirty="0"/>
              <a:t>The best preparation for such moments is to be parents who are </a:t>
            </a:r>
            <a:r>
              <a:rPr lang="en-US" altLang="en-US" sz="2800" u="sng" dirty="0"/>
              <a:t>trying</a:t>
            </a:r>
            <a:r>
              <a:rPr lang="en-US" altLang="en-US" sz="2800" dirty="0"/>
              <a:t> (and failing) to love God with </a:t>
            </a:r>
            <a:r>
              <a:rPr lang="en-US" altLang="en-US" sz="2800" u="sng" dirty="0"/>
              <a:t>all</a:t>
            </a:r>
            <a:r>
              <a:rPr lang="en-US" altLang="en-US" sz="2800" dirty="0"/>
              <a:t> our heart, soul, mind and strength (Mark 12:30), and praying for our children to love Him.</a:t>
            </a:r>
          </a:p>
          <a:p>
            <a:pPr eaLnBrk="1" hangingPunct="1">
              <a:defRPr/>
            </a:pPr>
            <a:r>
              <a:rPr lang="en-US" altLang="en-US" sz="2800" dirty="0"/>
              <a:t>One “teachable moment” came when our son Ethan studied world religions and he needed to know if Christianity was really true. Another came after he listened to a sermon on hell, and Judi asked him if he wanted to talk about it.  Judi read to 3-year-old daughter Naomi at bedtime about the Christian life and she wanted it right then.</a:t>
            </a:r>
          </a:p>
        </p:txBody>
      </p:sp>
    </p:spTree>
    <p:extLst>
      <p:ext uri="{BB962C8B-B14F-4D97-AF65-F5344CB8AC3E}">
        <p14:creationId xmlns:p14="http://schemas.microsoft.com/office/powerpoint/2010/main" val="4165064234"/>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1747DD3-B7AB-4487-95B7-0AE7246C8924}"/>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D862F28-A849-42D2-B59B-476E89896BFB}" type="slidenum">
              <a:rPr lang="en-US" altLang="en-US" sz="1000">
                <a:latin typeface="Arial" panose="020B0604020202020204" pitchFamily="34" charset="0"/>
              </a:rPr>
              <a:pPr/>
              <a:t>15</a:t>
            </a:fld>
            <a:endParaRPr lang="en-US" altLang="en-US" sz="1000">
              <a:latin typeface="Arial" panose="020B0604020202020204" pitchFamily="34" charset="0"/>
            </a:endParaRPr>
          </a:p>
        </p:txBody>
      </p:sp>
      <p:sp>
        <p:nvSpPr>
          <p:cNvPr id="31746" name="Rectangle 2">
            <a:extLst>
              <a:ext uri="{FF2B5EF4-FFF2-40B4-BE49-F238E27FC236}">
                <a16:creationId xmlns:a16="http://schemas.microsoft.com/office/drawing/2014/main" id="{7E9CBAE5-B50C-4912-9D46-6CCC416C596D}"/>
              </a:ext>
            </a:extLst>
          </p:cNvPr>
          <p:cNvSpPr>
            <a:spLocks noGrp="1" noChangeArrowheads="1"/>
          </p:cNvSpPr>
          <p:nvPr>
            <p:ph type="title"/>
          </p:nvPr>
        </p:nvSpPr>
        <p:spPr>
          <a:xfrm>
            <a:off x="1981200" y="277814"/>
            <a:ext cx="8229600" cy="712787"/>
          </a:xfrm>
        </p:spPr>
        <p:txBody>
          <a:bodyPr/>
          <a:lstStyle/>
          <a:p>
            <a:pPr eaLnBrk="1" hangingPunct="1">
              <a:defRPr/>
            </a:pPr>
            <a:r>
              <a:rPr lang="en-US" altLang="en-US"/>
              <a:t>We Teach “God” To The Kids</a:t>
            </a:r>
          </a:p>
        </p:txBody>
      </p:sp>
      <p:sp>
        <p:nvSpPr>
          <p:cNvPr id="31747" name="Rectangle 3">
            <a:extLst>
              <a:ext uri="{FF2B5EF4-FFF2-40B4-BE49-F238E27FC236}">
                <a16:creationId xmlns:a16="http://schemas.microsoft.com/office/drawing/2014/main" id="{2896CAE6-0550-48B0-9372-A6D1B3D62783}"/>
              </a:ext>
            </a:extLst>
          </p:cNvPr>
          <p:cNvSpPr>
            <a:spLocks noGrp="1" noChangeArrowheads="1"/>
          </p:cNvSpPr>
          <p:nvPr>
            <p:ph type="body" idx="1"/>
          </p:nvPr>
        </p:nvSpPr>
        <p:spPr>
          <a:xfrm>
            <a:off x="1066800" y="1219201"/>
            <a:ext cx="10058400" cy="4911725"/>
          </a:xfrm>
        </p:spPr>
        <p:txBody>
          <a:bodyPr/>
          <a:lstStyle/>
          <a:p>
            <a:pPr eaLnBrk="1" hangingPunct="1">
              <a:defRPr/>
            </a:pPr>
            <a:r>
              <a:rPr lang="en-US" altLang="en-US" dirty="0"/>
              <a:t>Korah—“</a:t>
            </a:r>
            <a:r>
              <a:rPr lang="en-US" altLang="en-US" u="sng" dirty="0"/>
              <a:t>Our fathers have told us what you did</a:t>
            </a:r>
            <a:r>
              <a:rPr lang="en-US" altLang="en-US" dirty="0"/>
              <a:t> in their days, in days long ago. With your hand you drove out the nations…” (Ps. 44:1). His Daddy took no personal credit, but pointed him to God.</a:t>
            </a:r>
          </a:p>
          <a:p>
            <a:pPr eaLnBrk="1" hangingPunct="1">
              <a:defRPr/>
            </a:pPr>
            <a:r>
              <a:rPr lang="en-US" altLang="en-US" dirty="0"/>
              <a:t>The supreme challenge to parents is not drugs, not school violence or teen pregnancy or a relativistic culture. It is passing along the knowledge of God. We are a generation away from godless barbarism.</a:t>
            </a:r>
          </a:p>
        </p:txBody>
      </p:sp>
    </p:spTree>
    <p:extLst>
      <p:ext uri="{BB962C8B-B14F-4D97-AF65-F5344CB8AC3E}">
        <p14:creationId xmlns:p14="http://schemas.microsoft.com/office/powerpoint/2010/main" val="3867396608"/>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72B357E-334B-415F-8F90-A23EE3312B7E}"/>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095811-B357-4CA0-8121-541CA7C5BEF3}" type="slidenum">
              <a:rPr lang="en-US" altLang="en-US" sz="1000">
                <a:latin typeface="Arial" panose="020B0604020202020204" pitchFamily="34" charset="0"/>
              </a:rPr>
              <a:pPr/>
              <a:t>16</a:t>
            </a:fld>
            <a:endParaRPr lang="en-US" altLang="en-US" sz="1000">
              <a:latin typeface="Arial" panose="020B0604020202020204" pitchFamily="34" charset="0"/>
            </a:endParaRPr>
          </a:p>
        </p:txBody>
      </p:sp>
      <p:sp>
        <p:nvSpPr>
          <p:cNvPr id="38914" name="Rectangle 2">
            <a:extLst>
              <a:ext uri="{FF2B5EF4-FFF2-40B4-BE49-F238E27FC236}">
                <a16:creationId xmlns:a16="http://schemas.microsoft.com/office/drawing/2014/main" id="{C007B064-15AB-4BAE-BCF4-7DDFCBDEB007}"/>
              </a:ext>
            </a:extLst>
          </p:cNvPr>
          <p:cNvSpPr>
            <a:spLocks noGrp="1" noChangeArrowheads="1"/>
          </p:cNvSpPr>
          <p:nvPr>
            <p:ph type="title"/>
          </p:nvPr>
        </p:nvSpPr>
        <p:spPr/>
        <p:txBody>
          <a:bodyPr/>
          <a:lstStyle/>
          <a:p>
            <a:pPr eaLnBrk="1" hangingPunct="1">
              <a:defRPr/>
            </a:pPr>
            <a:r>
              <a:rPr lang="en-US" altLang="en-US"/>
              <a:t>Next-Generation Apostasy</a:t>
            </a:r>
          </a:p>
        </p:txBody>
      </p:sp>
      <p:sp>
        <p:nvSpPr>
          <p:cNvPr id="38915" name="Rectangle 3">
            <a:extLst>
              <a:ext uri="{FF2B5EF4-FFF2-40B4-BE49-F238E27FC236}">
                <a16:creationId xmlns:a16="http://schemas.microsoft.com/office/drawing/2014/main" id="{780D577F-E811-49E8-B639-AC70E47A9809}"/>
              </a:ext>
            </a:extLst>
          </p:cNvPr>
          <p:cNvSpPr>
            <a:spLocks noGrp="1" noChangeArrowheads="1"/>
          </p:cNvSpPr>
          <p:nvPr>
            <p:ph type="body" idx="1"/>
          </p:nvPr>
        </p:nvSpPr>
        <p:spPr>
          <a:xfrm>
            <a:off x="1066800" y="1295400"/>
            <a:ext cx="10058400" cy="5105400"/>
          </a:xfrm>
        </p:spPr>
        <p:txBody>
          <a:bodyPr/>
          <a:lstStyle/>
          <a:p>
            <a:pPr eaLnBrk="1" hangingPunct="1">
              <a:defRPr/>
            </a:pPr>
            <a:r>
              <a:rPr lang="en-US" altLang="en-US" dirty="0"/>
              <a:t>“The people served the LORD throughout the lifetime of Joshua and of the elders who outlived him and who had seen all the great things the LORD had done for Israel…After that </a:t>
            </a:r>
            <a:r>
              <a:rPr lang="en-US" altLang="en-US" u="sng" dirty="0"/>
              <a:t>whole generation</a:t>
            </a:r>
            <a:r>
              <a:rPr lang="en-US" altLang="en-US" dirty="0"/>
              <a:t> had been gathered to their fathers, another generation grew up, </a:t>
            </a:r>
            <a:r>
              <a:rPr lang="en-US" altLang="en-US" u="sng" dirty="0"/>
              <a:t>who knew neither the LORD nor what he had done</a:t>
            </a:r>
            <a:r>
              <a:rPr lang="en-US" altLang="en-US" dirty="0"/>
              <a:t> for Israel. Then the Israelites did evil in the eyes of God and served the Baals.” Judges 2:7,10</a:t>
            </a:r>
          </a:p>
        </p:txBody>
      </p:sp>
    </p:spTree>
    <p:extLst>
      <p:ext uri="{BB962C8B-B14F-4D97-AF65-F5344CB8AC3E}">
        <p14:creationId xmlns:p14="http://schemas.microsoft.com/office/powerpoint/2010/main" val="3814883971"/>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C393004-459E-416F-9C48-5ABB4409C5C7}"/>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349A7B4-14DD-42E8-A4ED-8FA3BD085A23}" type="slidenum">
              <a:rPr lang="en-US" altLang="en-US" sz="1000">
                <a:latin typeface="Arial" panose="020B0604020202020204" pitchFamily="34" charset="0"/>
              </a:rPr>
              <a:pPr/>
              <a:t>17</a:t>
            </a:fld>
            <a:endParaRPr lang="en-US" altLang="en-US" sz="1000">
              <a:latin typeface="Arial" panose="020B0604020202020204" pitchFamily="34" charset="0"/>
            </a:endParaRPr>
          </a:p>
        </p:txBody>
      </p:sp>
      <p:sp>
        <p:nvSpPr>
          <p:cNvPr id="39938" name="Rectangle 2">
            <a:extLst>
              <a:ext uri="{FF2B5EF4-FFF2-40B4-BE49-F238E27FC236}">
                <a16:creationId xmlns:a16="http://schemas.microsoft.com/office/drawing/2014/main" id="{338C358F-1C39-4287-892D-035CD52F0CCA}"/>
              </a:ext>
            </a:extLst>
          </p:cNvPr>
          <p:cNvSpPr>
            <a:spLocks noGrp="1" noChangeArrowheads="1"/>
          </p:cNvSpPr>
          <p:nvPr>
            <p:ph type="title"/>
          </p:nvPr>
        </p:nvSpPr>
        <p:spPr/>
        <p:txBody>
          <a:bodyPr/>
          <a:lstStyle/>
          <a:p>
            <a:pPr eaLnBrk="1" hangingPunct="1">
              <a:defRPr/>
            </a:pPr>
            <a:r>
              <a:rPr lang="en-US" altLang="en-US"/>
              <a:t>The Curriculum of God</a:t>
            </a:r>
          </a:p>
        </p:txBody>
      </p:sp>
      <p:sp>
        <p:nvSpPr>
          <p:cNvPr id="39939" name="Rectangle 3">
            <a:extLst>
              <a:ext uri="{FF2B5EF4-FFF2-40B4-BE49-F238E27FC236}">
                <a16:creationId xmlns:a16="http://schemas.microsoft.com/office/drawing/2014/main" id="{917A8FC6-FEF4-49B8-A0C2-C19EF045FAEA}"/>
              </a:ext>
            </a:extLst>
          </p:cNvPr>
          <p:cNvSpPr>
            <a:spLocks noGrp="1" noChangeArrowheads="1"/>
          </p:cNvSpPr>
          <p:nvPr>
            <p:ph type="body" idx="1"/>
          </p:nvPr>
        </p:nvSpPr>
        <p:spPr>
          <a:xfrm>
            <a:off x="1066800" y="1219200"/>
            <a:ext cx="10058400" cy="5334000"/>
          </a:xfrm>
        </p:spPr>
        <p:txBody>
          <a:bodyPr/>
          <a:lstStyle/>
          <a:p>
            <a:pPr eaLnBrk="1" hangingPunct="1">
              <a:defRPr/>
            </a:pPr>
            <a:r>
              <a:rPr lang="en-US" altLang="en-US" dirty="0"/>
              <a:t>Gideon asked “Where are all his wonders that our fathers told us about….? (Judges 6:13b). </a:t>
            </a:r>
            <a:r>
              <a:rPr lang="en-US" altLang="en-US" u="sng" dirty="0"/>
              <a:t>Children need to see God for themselves.</a:t>
            </a:r>
            <a:r>
              <a:rPr lang="en-US" altLang="en-US" dirty="0"/>
              <a:t>  </a:t>
            </a:r>
          </a:p>
          <a:p>
            <a:pPr eaLnBrk="1" hangingPunct="1">
              <a:defRPr/>
            </a:pPr>
            <a:r>
              <a:rPr lang="en-US" altLang="en-US" dirty="0"/>
              <a:t>Send your children on faith-stretching missions trips (the quickest way to spiritual growth) to see God at work. They are forced to rely upon God.</a:t>
            </a:r>
          </a:p>
          <a:p>
            <a:pPr lvl="1" eaLnBrk="1" hangingPunct="1">
              <a:defRPr/>
            </a:pPr>
            <a:r>
              <a:rPr lang="en-US" altLang="en-US" dirty="0"/>
              <a:t>The vast majority of Christians become so by the age of 15.</a:t>
            </a:r>
          </a:p>
          <a:p>
            <a:pPr eaLnBrk="1" hangingPunct="1">
              <a:defRPr/>
            </a:pPr>
            <a:endParaRPr lang="en-US" altLang="en-US" dirty="0"/>
          </a:p>
        </p:txBody>
      </p:sp>
    </p:spTree>
    <p:extLst>
      <p:ext uri="{BB962C8B-B14F-4D97-AF65-F5344CB8AC3E}">
        <p14:creationId xmlns:p14="http://schemas.microsoft.com/office/powerpoint/2010/main" val="3561385333"/>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A8E604A-F4F7-4594-8904-A15CEC70FD4A}"/>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243A770-576E-48E1-9D3E-FE77A3E1A6D7}" type="slidenum">
              <a:rPr lang="en-US" altLang="en-US" sz="1000">
                <a:latin typeface="Arial" panose="020B0604020202020204" pitchFamily="34" charset="0"/>
              </a:rPr>
              <a:pPr/>
              <a:t>18</a:t>
            </a:fld>
            <a:endParaRPr lang="en-US" altLang="en-US" sz="1000">
              <a:latin typeface="Arial" panose="020B0604020202020204" pitchFamily="34" charset="0"/>
            </a:endParaRPr>
          </a:p>
        </p:txBody>
      </p:sp>
      <p:sp>
        <p:nvSpPr>
          <p:cNvPr id="40962" name="Rectangle 2">
            <a:extLst>
              <a:ext uri="{FF2B5EF4-FFF2-40B4-BE49-F238E27FC236}">
                <a16:creationId xmlns:a16="http://schemas.microsoft.com/office/drawing/2014/main" id="{2DD82938-B513-4EB5-8178-5DC2533DF5C1}"/>
              </a:ext>
            </a:extLst>
          </p:cNvPr>
          <p:cNvSpPr>
            <a:spLocks noGrp="1" noChangeArrowheads="1"/>
          </p:cNvSpPr>
          <p:nvPr>
            <p:ph type="title"/>
          </p:nvPr>
        </p:nvSpPr>
        <p:spPr>
          <a:xfrm>
            <a:off x="1981200" y="277814"/>
            <a:ext cx="8229600" cy="1017587"/>
          </a:xfrm>
        </p:spPr>
        <p:txBody>
          <a:bodyPr/>
          <a:lstStyle/>
          <a:p>
            <a:pPr eaLnBrk="1" hangingPunct="1">
              <a:defRPr/>
            </a:pPr>
            <a:br>
              <a:rPr lang="en-US" altLang="en-US"/>
            </a:br>
            <a:r>
              <a:rPr lang="en-US" altLang="en-US"/>
              <a:t>The Curriculum	</a:t>
            </a:r>
          </a:p>
        </p:txBody>
      </p:sp>
      <p:sp>
        <p:nvSpPr>
          <p:cNvPr id="40963" name="Rectangle 3">
            <a:extLst>
              <a:ext uri="{FF2B5EF4-FFF2-40B4-BE49-F238E27FC236}">
                <a16:creationId xmlns:a16="http://schemas.microsoft.com/office/drawing/2014/main" id="{8C5CCBEC-605E-4CEC-B208-7068E86CA504}"/>
              </a:ext>
            </a:extLst>
          </p:cNvPr>
          <p:cNvSpPr>
            <a:spLocks noGrp="1" noChangeArrowheads="1"/>
          </p:cNvSpPr>
          <p:nvPr>
            <p:ph type="body" idx="1"/>
          </p:nvPr>
        </p:nvSpPr>
        <p:spPr>
          <a:xfrm>
            <a:off x="1066800" y="1600200"/>
            <a:ext cx="10058400" cy="5105400"/>
          </a:xfrm>
        </p:spPr>
        <p:txBody>
          <a:bodyPr/>
          <a:lstStyle/>
          <a:p>
            <a:pPr eaLnBrk="1" hangingPunct="1">
              <a:defRPr/>
            </a:pPr>
            <a:r>
              <a:rPr lang="en-US" altLang="en-US" sz="2800" u="sng" dirty="0"/>
              <a:t>To fear God</a:t>
            </a:r>
            <a:r>
              <a:rPr lang="en-US" altLang="en-US" sz="2800" dirty="0"/>
              <a:t> —</a:t>
            </a:r>
            <a:r>
              <a:rPr lang="en-US" altLang="en-US" sz="2400" dirty="0"/>
              <a:t>the beginning of wisdom (Prov. 1:7).  This is Parenting 101, week one. A child that doesn’t fear God won’t respect authority generally, including yours or society’s.  They may have to find God behind bars.</a:t>
            </a:r>
          </a:p>
          <a:p>
            <a:pPr eaLnBrk="1" hangingPunct="1">
              <a:defRPr/>
            </a:pPr>
            <a:r>
              <a:rPr lang="en-US" altLang="en-US" sz="2800" u="sng" dirty="0"/>
              <a:t>To know God</a:t>
            </a:r>
            <a:r>
              <a:rPr lang="en-US" altLang="en-US" sz="2800" dirty="0"/>
              <a:t>  </a:t>
            </a:r>
            <a:r>
              <a:rPr lang="en-US" altLang="en-US" sz="2400" dirty="0"/>
              <a:t>This is a process for us all (1 John 2:3).  </a:t>
            </a:r>
          </a:p>
          <a:p>
            <a:pPr eaLnBrk="1" hangingPunct="1">
              <a:defRPr/>
            </a:pPr>
            <a:r>
              <a:rPr lang="en-US" altLang="en-US" sz="2800" u="sng" dirty="0"/>
              <a:t>To be godly</a:t>
            </a:r>
            <a:r>
              <a:rPr lang="en-US" altLang="en-US" sz="2800" dirty="0"/>
              <a:t> (not sanctimonious). </a:t>
            </a:r>
            <a:r>
              <a:rPr lang="en-US" altLang="en-US" sz="2400" dirty="0"/>
              <a:t>To be like God, given our powers.</a:t>
            </a:r>
            <a:r>
              <a:rPr lang="en-US" altLang="en-US" sz="2800" dirty="0"/>
              <a:t> </a:t>
            </a:r>
            <a:r>
              <a:rPr lang="en-US" altLang="en-US" sz="2400" dirty="0"/>
              <a:t>Protect them from ungodly entertainment, including MTV and BET and most movies and much of TV. Sounds naïve, but such “entertainment” defiles. Take the heat.</a:t>
            </a:r>
          </a:p>
        </p:txBody>
      </p:sp>
    </p:spTree>
    <p:extLst>
      <p:ext uri="{BB962C8B-B14F-4D97-AF65-F5344CB8AC3E}">
        <p14:creationId xmlns:p14="http://schemas.microsoft.com/office/powerpoint/2010/main" val="2277794001"/>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E0AAD58-358B-468E-9B98-593FB85ABDEE}"/>
              </a:ext>
            </a:extLst>
          </p:cNvPr>
          <p:cNvSpPr>
            <a:spLocks noGrp="1" noChangeArrowheads="1"/>
          </p:cNvSpPr>
          <p:nvPr>
            <p:ph type="title"/>
          </p:nvPr>
        </p:nvSpPr>
        <p:spPr>
          <a:xfrm>
            <a:off x="487822" y="1648626"/>
            <a:ext cx="5160948" cy="762000"/>
          </a:xfrm>
        </p:spPr>
        <p:txBody>
          <a:bodyPr/>
          <a:lstStyle/>
          <a:p>
            <a:r>
              <a:rPr lang="en-US" altLang="en-US" b="1" u="sng" dirty="0">
                <a:solidFill>
                  <a:schemeClr val="tx1"/>
                </a:solidFill>
              </a:rPr>
              <a:t>How</a:t>
            </a:r>
            <a:r>
              <a:rPr lang="en-US" altLang="en-US" b="1" dirty="0">
                <a:solidFill>
                  <a:schemeClr val="tx1"/>
                </a:solidFill>
              </a:rPr>
              <a:t> Do We Teach?</a:t>
            </a:r>
          </a:p>
        </p:txBody>
      </p:sp>
      <p:sp>
        <p:nvSpPr>
          <p:cNvPr id="41987" name="Rectangle 3">
            <a:extLst>
              <a:ext uri="{FF2B5EF4-FFF2-40B4-BE49-F238E27FC236}">
                <a16:creationId xmlns:a16="http://schemas.microsoft.com/office/drawing/2014/main" id="{479DF0C8-107B-4340-9677-A94452F0954B}"/>
              </a:ext>
            </a:extLst>
          </p:cNvPr>
          <p:cNvSpPr>
            <a:spLocks noGrp="1" noChangeArrowheads="1"/>
          </p:cNvSpPr>
          <p:nvPr>
            <p:ph type="body" idx="1"/>
          </p:nvPr>
        </p:nvSpPr>
        <p:spPr>
          <a:xfrm>
            <a:off x="6294748" y="3429000"/>
            <a:ext cx="5029200" cy="3352800"/>
          </a:xfrm>
        </p:spPr>
        <p:txBody>
          <a:bodyPr/>
          <a:lstStyle/>
          <a:p>
            <a:pPr>
              <a:buFont typeface="Wingdings" pitchFamily="2" charset="2"/>
              <a:buChar char="ü"/>
              <a:defRPr/>
            </a:pPr>
            <a:r>
              <a:rPr lang="en-US" altLang="en-US" sz="2800" u="sng" dirty="0"/>
              <a:t>Earnestly</a:t>
            </a:r>
            <a:r>
              <a:rPr lang="en-US" altLang="en-US" sz="2800" dirty="0"/>
              <a:t>—death can come for ignoring your counsel (READ Prov. 4:4,20-22)</a:t>
            </a:r>
          </a:p>
          <a:p>
            <a:pPr>
              <a:buFont typeface="Wingdings" pitchFamily="2" charset="2"/>
              <a:buChar char="ü"/>
              <a:defRPr/>
            </a:pPr>
            <a:r>
              <a:rPr lang="en-US" altLang="en-US" sz="2800" u="sng" dirty="0"/>
              <a:t>Gently</a:t>
            </a:r>
            <a:r>
              <a:rPr lang="en-US" altLang="en-US" sz="2800" dirty="0"/>
              <a:t>—don’t embitter (Col. 3:21)</a:t>
            </a:r>
          </a:p>
          <a:p>
            <a:pPr>
              <a:buFont typeface="Wingdings" pitchFamily="2" charset="2"/>
              <a:buChar char="ü"/>
              <a:defRPr/>
            </a:pPr>
            <a:r>
              <a:rPr lang="en-US" altLang="en-US" sz="2800" u="sng" dirty="0"/>
              <a:t>Frequently</a:t>
            </a:r>
            <a:r>
              <a:rPr lang="en-US" altLang="en-US" sz="2800" dirty="0"/>
              <a:t>—finding ways to spend time with the kids.</a:t>
            </a:r>
          </a:p>
        </p:txBody>
      </p:sp>
    </p:spTree>
    <p:extLst>
      <p:ext uri="{BB962C8B-B14F-4D97-AF65-F5344CB8AC3E}">
        <p14:creationId xmlns:p14="http://schemas.microsoft.com/office/powerpoint/2010/main" val="3598521350"/>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F6C6D3BF-5D6B-4C91-B5AA-FB8CF3173C54}"/>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E23439-4253-4B90-9513-36E385BEB0C2}" type="slidenum">
              <a:rPr lang="en-US" altLang="en-US" sz="1400"/>
              <a:pPr/>
              <a:t>2</a:t>
            </a:fld>
            <a:endParaRPr lang="en-US" altLang="en-US" sz="1400"/>
          </a:p>
        </p:txBody>
      </p:sp>
      <p:sp>
        <p:nvSpPr>
          <p:cNvPr id="15363" name="Rectangle 2">
            <a:extLst>
              <a:ext uri="{FF2B5EF4-FFF2-40B4-BE49-F238E27FC236}">
                <a16:creationId xmlns:a16="http://schemas.microsoft.com/office/drawing/2014/main" id="{A07584F4-5680-4382-BAAA-2503D2844B58}"/>
              </a:ext>
            </a:extLst>
          </p:cNvPr>
          <p:cNvSpPr>
            <a:spLocks noGrp="1" noChangeArrowheads="1"/>
          </p:cNvSpPr>
          <p:nvPr>
            <p:ph type="title"/>
          </p:nvPr>
        </p:nvSpPr>
        <p:spPr/>
        <p:txBody>
          <a:bodyPr/>
          <a:lstStyle/>
          <a:p>
            <a:pPr algn="ctr"/>
            <a:r>
              <a:rPr lang="en-US" altLang="en-US"/>
              <a:t>God Loves Kids</a:t>
            </a:r>
          </a:p>
        </p:txBody>
      </p:sp>
      <p:sp>
        <p:nvSpPr>
          <p:cNvPr id="7171" name="Rectangle 3">
            <a:extLst>
              <a:ext uri="{FF2B5EF4-FFF2-40B4-BE49-F238E27FC236}">
                <a16:creationId xmlns:a16="http://schemas.microsoft.com/office/drawing/2014/main" id="{404361CF-F5E8-4941-B23A-43305A5D8CD2}"/>
              </a:ext>
            </a:extLst>
          </p:cNvPr>
          <p:cNvSpPr>
            <a:spLocks noGrp="1" noChangeArrowheads="1"/>
          </p:cNvSpPr>
          <p:nvPr>
            <p:ph type="body" idx="1"/>
          </p:nvPr>
        </p:nvSpPr>
        <p:spPr>
          <a:xfrm>
            <a:off x="6324600" y="1412449"/>
            <a:ext cx="5331643" cy="5410200"/>
          </a:xfrm>
        </p:spPr>
        <p:txBody>
          <a:bodyPr/>
          <a:lstStyle/>
          <a:p>
            <a:r>
              <a:rPr lang="en-US" altLang="en-US" dirty="0"/>
              <a:t>God’s first command to humans was to have children. “God blessed [Adam and Eve] and said to them, ‘Be fruitful and increase in number, fill the earth and subdue it.’” (Genesis 1:28a, NIV).</a:t>
            </a:r>
          </a:p>
          <a:p>
            <a:r>
              <a:rPr lang="en-US" altLang="en-US" dirty="0"/>
              <a:t>He wants “godly” kids (Malachi 2:15).</a:t>
            </a:r>
          </a:p>
        </p:txBody>
      </p:sp>
    </p:spTree>
    <p:extLst>
      <p:ext uri="{BB962C8B-B14F-4D97-AF65-F5344CB8AC3E}">
        <p14:creationId xmlns:p14="http://schemas.microsoft.com/office/powerpoint/2010/main" val="241293238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wipe(down)">
                                      <p:cBhvr>
                                        <p:cTn id="10" dur="500"/>
                                        <p:tgtEl>
                                          <p:spTgt spid="71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wheel(4)">
                                      <p:cBhvr>
                                        <p:cTn id="15" dur="20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1">
          <a:blip r:embed="rId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9187C5C-460B-455D-BD2E-E587AC60EBF7}"/>
              </a:ext>
            </a:extLst>
          </p:cNvPr>
          <p:cNvSpPr>
            <a:spLocks noGrp="1" noChangeArrowheads="1"/>
          </p:cNvSpPr>
          <p:nvPr>
            <p:ph type="title" idx="4294967295"/>
          </p:nvPr>
        </p:nvSpPr>
        <p:spPr>
          <a:xfrm>
            <a:off x="1495425" y="1924050"/>
            <a:ext cx="3962400" cy="1143000"/>
          </a:xfrm>
        </p:spPr>
        <p:txBody>
          <a:bodyPr/>
          <a:lstStyle/>
          <a:p>
            <a:r>
              <a:rPr lang="en-US" altLang="en-US" b="1" dirty="0">
                <a:solidFill>
                  <a:schemeClr val="tx1"/>
                </a:solidFill>
              </a:rPr>
              <a:t>Mom At Home?</a:t>
            </a:r>
          </a:p>
        </p:txBody>
      </p:sp>
      <p:sp>
        <p:nvSpPr>
          <p:cNvPr id="55299" name="Rectangle 3">
            <a:extLst>
              <a:ext uri="{FF2B5EF4-FFF2-40B4-BE49-F238E27FC236}">
                <a16:creationId xmlns:a16="http://schemas.microsoft.com/office/drawing/2014/main" id="{8FFBC018-DB78-4A0A-9907-3E4C0FFDC79B}"/>
              </a:ext>
            </a:extLst>
          </p:cNvPr>
          <p:cNvSpPr>
            <a:spLocks noGrp="1" noChangeArrowheads="1"/>
          </p:cNvSpPr>
          <p:nvPr>
            <p:ph type="body" idx="4294967295"/>
          </p:nvPr>
        </p:nvSpPr>
        <p:spPr>
          <a:xfrm>
            <a:off x="714375" y="3505200"/>
            <a:ext cx="10763250" cy="3016250"/>
          </a:xfrm>
          <a:solidFill>
            <a:schemeClr val="bg1">
              <a:alpha val="60000"/>
            </a:schemeClr>
          </a:solidFill>
        </p:spPr>
        <p:txBody>
          <a:bodyPr/>
          <a:lstStyle/>
          <a:p>
            <a:pPr marL="382588" indent="-382588" defTabSz="1019175">
              <a:lnSpc>
                <a:spcPct val="90000"/>
              </a:lnSpc>
              <a:buFont typeface="Wingdings" pitchFamily="2" charset="2"/>
              <a:buChar char="Ø"/>
              <a:defRPr/>
            </a:pPr>
            <a:r>
              <a:rPr lang="en-US" altLang="en-US" sz="2800" b="1" dirty="0">
                <a:solidFill>
                  <a:schemeClr val="tx1"/>
                </a:solidFill>
                <a:effectLst/>
              </a:rPr>
              <a:t>If a mother of young children works to increase the standard of living, she may gain little net increase.</a:t>
            </a:r>
          </a:p>
          <a:p>
            <a:pPr marL="382588" indent="-382588" defTabSz="1019175">
              <a:lnSpc>
                <a:spcPct val="90000"/>
              </a:lnSpc>
              <a:buFont typeface="Wingdings" pitchFamily="2" charset="2"/>
              <a:buChar char="Ø"/>
              <a:defRPr/>
            </a:pPr>
            <a:r>
              <a:rPr lang="en-US" altLang="en-US" sz="2800" b="1" dirty="0">
                <a:solidFill>
                  <a:schemeClr val="tx1"/>
                </a:solidFill>
                <a:effectLst/>
              </a:rPr>
              <a:t>She may end up with work both at home and the office.</a:t>
            </a:r>
          </a:p>
          <a:p>
            <a:pPr marL="382588" indent="-382588" defTabSz="1019175">
              <a:lnSpc>
                <a:spcPct val="90000"/>
              </a:lnSpc>
              <a:buFont typeface="Wingdings" pitchFamily="2" charset="2"/>
              <a:buChar char="Ø"/>
              <a:defRPr/>
            </a:pPr>
            <a:r>
              <a:rPr lang="en-US" altLang="en-US" sz="2800" b="1" dirty="0">
                <a:solidFill>
                  <a:schemeClr val="tx1"/>
                </a:solidFill>
                <a:effectLst/>
              </a:rPr>
              <a:t>Daycare means someone else raises the child and extra sickness (1 &amp; 2-year-olds, especially).</a:t>
            </a:r>
          </a:p>
          <a:p>
            <a:pPr marL="827088" lvl="1" indent="-317500" defTabSz="1019175">
              <a:lnSpc>
                <a:spcPct val="90000"/>
              </a:lnSpc>
              <a:buFont typeface="Wingdings" pitchFamily="2" charset="2"/>
              <a:buChar char="Ø"/>
              <a:defRPr/>
            </a:pPr>
            <a:r>
              <a:rPr lang="en-US" altLang="en-US" sz="2400" b="1" dirty="0">
                <a:solidFill>
                  <a:schemeClr val="tx1"/>
                </a:solidFill>
                <a:effectLst/>
              </a:rPr>
              <a:t>13 million children are in daycare in the US and 2/3 of mothers with children under 6 are working </a:t>
            </a:r>
            <a:r>
              <a:rPr lang="en-US" altLang="en-US" sz="1400" b="1" dirty="0">
                <a:solidFill>
                  <a:schemeClr val="tx1"/>
                </a:solidFill>
                <a:effectLst/>
              </a:rPr>
              <a:t>(Katha Pollitt, “Happy Mother’s Day,” </a:t>
            </a:r>
            <a:r>
              <a:rPr lang="en-US" altLang="en-US" sz="1400" b="1" i="1" dirty="0">
                <a:solidFill>
                  <a:schemeClr val="tx1"/>
                </a:solidFill>
                <a:effectLst/>
              </a:rPr>
              <a:t>The Nation</a:t>
            </a:r>
            <a:r>
              <a:rPr lang="en-US" altLang="en-US" sz="1400" b="1" dirty="0">
                <a:solidFill>
                  <a:schemeClr val="tx1"/>
                </a:solidFill>
                <a:effectLst/>
              </a:rPr>
              <a:t>, 5/28/01)</a:t>
            </a:r>
          </a:p>
        </p:txBody>
      </p:sp>
    </p:spTree>
    <p:extLst>
      <p:ext uri="{BB962C8B-B14F-4D97-AF65-F5344CB8AC3E}">
        <p14:creationId xmlns:p14="http://schemas.microsoft.com/office/powerpoint/2010/main" val="349556155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up)">
                                      <p:cBhvr>
                                        <p:cTn id="7" dur="500"/>
                                        <p:tgtEl>
                                          <p:spTgt spid="552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wipe(up)">
                                      <p:cBhvr>
                                        <p:cTn id="12" dur="500"/>
                                        <p:tgtEl>
                                          <p:spTgt spid="5529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wipe(up)">
                                      <p:cBhvr>
                                        <p:cTn id="17" dur="500"/>
                                        <p:tgtEl>
                                          <p:spTgt spid="5529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par>
                                <p:cTn id="18" presetID="22" presetClass="entr" presetSubtype="1" fill="hold" grpId="0" nodeType="withEffect">
                                  <p:stCondLst>
                                    <p:cond delay="0"/>
                                  </p:stCondLst>
                                  <p:childTnLst>
                                    <p:set>
                                      <p:cBhvr>
                                        <p:cTn id="19" dur="1" fill="hold">
                                          <p:stCondLst>
                                            <p:cond delay="0"/>
                                          </p:stCondLst>
                                        </p:cTn>
                                        <p:tgtEl>
                                          <p:spTgt spid="55299">
                                            <p:txEl>
                                              <p:pRg st="3" end="3"/>
                                            </p:txEl>
                                          </p:spTgt>
                                        </p:tgtEl>
                                        <p:attrNameLst>
                                          <p:attrName>style.visibility</p:attrName>
                                        </p:attrNameLst>
                                      </p:cBhvr>
                                      <p:to>
                                        <p:strVal val="visible"/>
                                      </p:to>
                                    </p:set>
                                    <p:animEffect transition="in" filter="wipe(up)">
                                      <p:cBhvr>
                                        <p:cTn id="20" dur="500"/>
                                        <p:tgtEl>
                                          <p:spTgt spid="55299">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49613DC1-91C2-4E84-BE1F-895203AC5720}"/>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DBDD54-D01E-4E39-8BDF-F9069C437847}" type="slidenum">
              <a:rPr lang="en-US" altLang="en-US" sz="1400"/>
              <a:pPr/>
              <a:t>21</a:t>
            </a:fld>
            <a:endParaRPr lang="en-US" altLang="en-US" sz="1400"/>
          </a:p>
        </p:txBody>
      </p:sp>
      <p:sp>
        <p:nvSpPr>
          <p:cNvPr id="34819" name="Rectangle 2">
            <a:extLst>
              <a:ext uri="{FF2B5EF4-FFF2-40B4-BE49-F238E27FC236}">
                <a16:creationId xmlns:a16="http://schemas.microsoft.com/office/drawing/2014/main" id="{7594BA11-FA97-48B7-87F5-08356CB60F5F}"/>
              </a:ext>
            </a:extLst>
          </p:cNvPr>
          <p:cNvSpPr>
            <a:spLocks noGrp="1" noChangeArrowheads="1"/>
          </p:cNvSpPr>
          <p:nvPr>
            <p:ph type="title"/>
          </p:nvPr>
        </p:nvSpPr>
        <p:spPr/>
        <p:txBody>
          <a:bodyPr/>
          <a:lstStyle/>
          <a:p>
            <a:pPr eaLnBrk="1" hangingPunct="1"/>
            <a:r>
              <a:rPr lang="en-US" altLang="en-US"/>
              <a:t>Discipline and Correction</a:t>
            </a:r>
          </a:p>
        </p:txBody>
      </p:sp>
      <p:sp>
        <p:nvSpPr>
          <p:cNvPr id="34820" name="Rectangle 3">
            <a:extLst>
              <a:ext uri="{FF2B5EF4-FFF2-40B4-BE49-F238E27FC236}">
                <a16:creationId xmlns:a16="http://schemas.microsoft.com/office/drawing/2014/main" id="{131E2269-31CD-405B-8D1E-0000E2EA761F}"/>
              </a:ext>
            </a:extLst>
          </p:cNvPr>
          <p:cNvSpPr>
            <a:spLocks noGrp="1" noChangeArrowheads="1"/>
          </p:cNvSpPr>
          <p:nvPr>
            <p:ph type="body" idx="1"/>
          </p:nvPr>
        </p:nvSpPr>
        <p:spPr>
          <a:xfrm>
            <a:off x="1828800" y="1676400"/>
            <a:ext cx="8686800" cy="4953000"/>
          </a:xfrm>
        </p:spPr>
        <p:txBody>
          <a:bodyPr/>
          <a:lstStyle/>
          <a:p>
            <a:pPr eaLnBrk="1" hangingPunct="1"/>
            <a:r>
              <a:rPr lang="en-US" altLang="en-US"/>
              <a:t>Relationship should come before discipline (James Dobson). </a:t>
            </a:r>
          </a:p>
          <a:p>
            <a:pPr eaLnBrk="1" hangingPunct="1"/>
            <a:r>
              <a:rPr lang="en-US" altLang="en-US"/>
              <a:t>You pay now or you will pay with interest later. Spare yourself the emotional pain and trouble of discipling now, and you will reap far greater pain.</a:t>
            </a:r>
          </a:p>
          <a:p>
            <a:pPr lvl="1" eaLnBrk="1" hangingPunct="1"/>
            <a:r>
              <a:rPr lang="en-US" altLang="en-US"/>
              <a:t>A foolish son brings grief and ruin (Prov. 17:21,25; 19:13</a:t>
            </a:r>
          </a:p>
          <a:p>
            <a:pPr eaLnBrk="1" hangingPunct="1"/>
            <a:r>
              <a:rPr lang="en-US" altLang="en-US"/>
              <a:t>Western cultures have largely abandoned corporal discipline. </a:t>
            </a:r>
          </a:p>
        </p:txBody>
      </p:sp>
    </p:spTree>
    <p:extLst>
      <p:ext uri="{BB962C8B-B14F-4D97-AF65-F5344CB8AC3E}">
        <p14:creationId xmlns:p14="http://schemas.microsoft.com/office/powerpoint/2010/main" val="2002234517"/>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B004801E-7379-4525-A844-B4B7343349A5}"/>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AD05605-3C07-4D47-817C-76CD7DC0344B}" type="slidenum">
              <a:rPr lang="en-US" altLang="en-US" sz="1400"/>
              <a:pPr/>
              <a:t>22</a:t>
            </a:fld>
            <a:endParaRPr lang="en-US" altLang="en-US" sz="1400"/>
          </a:p>
        </p:txBody>
      </p:sp>
      <p:sp>
        <p:nvSpPr>
          <p:cNvPr id="35843" name="Rectangle 2">
            <a:extLst>
              <a:ext uri="{FF2B5EF4-FFF2-40B4-BE49-F238E27FC236}">
                <a16:creationId xmlns:a16="http://schemas.microsoft.com/office/drawing/2014/main" id="{F4189D2F-83F0-4245-9172-318E5466DE46}"/>
              </a:ext>
            </a:extLst>
          </p:cNvPr>
          <p:cNvSpPr>
            <a:spLocks noGrp="1" noChangeArrowheads="1"/>
          </p:cNvSpPr>
          <p:nvPr>
            <p:ph type="title"/>
          </p:nvPr>
        </p:nvSpPr>
        <p:spPr/>
        <p:txBody>
          <a:bodyPr/>
          <a:lstStyle/>
          <a:p>
            <a:pPr eaLnBrk="1" hangingPunct="1"/>
            <a:r>
              <a:rPr lang="en-US" altLang="en-US"/>
              <a:t>Physical  Discipline</a:t>
            </a:r>
          </a:p>
        </p:txBody>
      </p:sp>
      <p:sp>
        <p:nvSpPr>
          <p:cNvPr id="35844" name="Rectangle 3">
            <a:extLst>
              <a:ext uri="{FF2B5EF4-FFF2-40B4-BE49-F238E27FC236}">
                <a16:creationId xmlns:a16="http://schemas.microsoft.com/office/drawing/2014/main" id="{3508C471-D5AC-43E5-B74D-9C3AF3F46EA1}"/>
              </a:ext>
            </a:extLst>
          </p:cNvPr>
          <p:cNvSpPr>
            <a:spLocks noGrp="1" noChangeArrowheads="1"/>
          </p:cNvSpPr>
          <p:nvPr>
            <p:ph type="body" idx="1"/>
          </p:nvPr>
        </p:nvSpPr>
        <p:spPr>
          <a:xfrm>
            <a:off x="1828800" y="1600200"/>
            <a:ext cx="8610600" cy="5029200"/>
          </a:xfrm>
        </p:spPr>
        <p:txBody>
          <a:bodyPr/>
          <a:lstStyle/>
          <a:p>
            <a:pPr eaLnBrk="1" hangingPunct="1"/>
            <a:r>
              <a:rPr lang="en-US" altLang="en-US"/>
              <a:t>“He who spares the rod hates his son…” Prov. 13:24</a:t>
            </a:r>
          </a:p>
          <a:p>
            <a:pPr eaLnBrk="1" hangingPunct="1"/>
            <a:r>
              <a:rPr lang="en-US" altLang="en-US"/>
              <a:t>“Punish him with the rod and save his soul from death.” (Prov. 23:14)</a:t>
            </a:r>
          </a:p>
          <a:p>
            <a:pPr eaLnBrk="1" hangingPunct="1"/>
            <a:r>
              <a:rPr lang="en-US" altLang="en-US"/>
              <a:t>“Folly is bound up in the heart of a child, but the rod of discipline will drive it far from him.” (Prov. 22:15)</a:t>
            </a:r>
          </a:p>
          <a:p>
            <a:pPr eaLnBrk="1" hangingPunct="1"/>
            <a:r>
              <a:rPr lang="en-US" altLang="en-US"/>
              <a:t>The world’s wisdom is wiser than God.</a:t>
            </a:r>
          </a:p>
        </p:txBody>
      </p:sp>
    </p:spTree>
    <p:extLst>
      <p:ext uri="{BB962C8B-B14F-4D97-AF65-F5344CB8AC3E}">
        <p14:creationId xmlns:p14="http://schemas.microsoft.com/office/powerpoint/2010/main" val="1453581952"/>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6532A5F9-AF55-444C-878F-2E8CBCEEB6E9}"/>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D4DA3C-BF36-4BE9-89B0-4A56D06EDCB9}" type="slidenum">
              <a:rPr lang="en-US" altLang="en-US" sz="1400"/>
              <a:pPr/>
              <a:t>23</a:t>
            </a:fld>
            <a:endParaRPr lang="en-US" altLang="en-US" sz="1400"/>
          </a:p>
        </p:txBody>
      </p:sp>
      <p:sp>
        <p:nvSpPr>
          <p:cNvPr id="36867" name="Rectangle 2">
            <a:extLst>
              <a:ext uri="{FF2B5EF4-FFF2-40B4-BE49-F238E27FC236}">
                <a16:creationId xmlns:a16="http://schemas.microsoft.com/office/drawing/2014/main" id="{4406EB51-859D-4286-B2C5-69B5E38350A9}"/>
              </a:ext>
            </a:extLst>
          </p:cNvPr>
          <p:cNvSpPr>
            <a:spLocks noGrp="1" noChangeArrowheads="1"/>
          </p:cNvSpPr>
          <p:nvPr>
            <p:ph type="title"/>
          </p:nvPr>
        </p:nvSpPr>
        <p:spPr/>
        <p:txBody>
          <a:bodyPr/>
          <a:lstStyle/>
          <a:p>
            <a:pPr eaLnBrk="1" hangingPunct="1"/>
            <a:r>
              <a:rPr lang="en-US" altLang="en-US"/>
              <a:t>Rewards of Discipline</a:t>
            </a:r>
          </a:p>
        </p:txBody>
      </p:sp>
      <p:sp>
        <p:nvSpPr>
          <p:cNvPr id="36868" name="Rectangle 3">
            <a:extLst>
              <a:ext uri="{FF2B5EF4-FFF2-40B4-BE49-F238E27FC236}">
                <a16:creationId xmlns:a16="http://schemas.microsoft.com/office/drawing/2014/main" id="{1FDD3ED1-81C6-48C4-B6AB-B94830F5395E}"/>
              </a:ext>
            </a:extLst>
          </p:cNvPr>
          <p:cNvSpPr>
            <a:spLocks noGrp="1" noChangeArrowheads="1"/>
          </p:cNvSpPr>
          <p:nvPr>
            <p:ph type="body" idx="1"/>
          </p:nvPr>
        </p:nvSpPr>
        <p:spPr/>
        <p:txBody>
          <a:bodyPr/>
          <a:lstStyle/>
          <a:p>
            <a:pPr eaLnBrk="1" hangingPunct="1"/>
            <a:r>
              <a:rPr lang="en-US" altLang="en-US"/>
              <a:t>“Discipline your son, and he will give you peace; he will bring delight to your soul.” Prov. 29:17</a:t>
            </a:r>
          </a:p>
          <a:p>
            <a:pPr eaLnBrk="1" hangingPunct="1"/>
            <a:r>
              <a:rPr lang="en-US" altLang="en-US"/>
              <a:t>“The father of a righteous man has great joy; he who has a wise son delights in him.” Prov. 23:24</a:t>
            </a:r>
          </a:p>
        </p:txBody>
      </p:sp>
    </p:spTree>
    <p:extLst>
      <p:ext uri="{BB962C8B-B14F-4D97-AF65-F5344CB8AC3E}">
        <p14:creationId xmlns:p14="http://schemas.microsoft.com/office/powerpoint/2010/main" val="1747345748"/>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1E9D4940-2B51-49AB-868E-F88BF2D91FF5}"/>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02C547-39FA-43C1-9A67-298DB0F607CD}" type="slidenum">
              <a:rPr lang="en-US" altLang="en-US" sz="1400"/>
              <a:pPr/>
              <a:t>24</a:t>
            </a:fld>
            <a:endParaRPr lang="en-US" altLang="en-US" sz="1400"/>
          </a:p>
        </p:txBody>
      </p:sp>
      <p:sp>
        <p:nvSpPr>
          <p:cNvPr id="37891" name="Rectangle 2">
            <a:extLst>
              <a:ext uri="{FF2B5EF4-FFF2-40B4-BE49-F238E27FC236}">
                <a16:creationId xmlns:a16="http://schemas.microsoft.com/office/drawing/2014/main" id="{7BF786D4-2F9A-4AF7-B4EA-B6ABE3802889}"/>
              </a:ext>
            </a:extLst>
          </p:cNvPr>
          <p:cNvSpPr>
            <a:spLocks noGrp="1" noChangeArrowheads="1"/>
          </p:cNvSpPr>
          <p:nvPr>
            <p:ph type="title"/>
          </p:nvPr>
        </p:nvSpPr>
        <p:spPr/>
        <p:txBody>
          <a:bodyPr/>
          <a:lstStyle/>
          <a:p>
            <a:pPr eaLnBrk="1" hangingPunct="1"/>
            <a:r>
              <a:rPr lang="en-US" altLang="en-US">
                <a:latin typeface="Arial" panose="020B0604020202020204" pitchFamily="34" charset="0"/>
              </a:rPr>
              <a:t>Parenting Adult Children</a:t>
            </a:r>
          </a:p>
        </p:txBody>
      </p:sp>
      <p:sp>
        <p:nvSpPr>
          <p:cNvPr id="37892" name="Rectangle 3">
            <a:extLst>
              <a:ext uri="{FF2B5EF4-FFF2-40B4-BE49-F238E27FC236}">
                <a16:creationId xmlns:a16="http://schemas.microsoft.com/office/drawing/2014/main" id="{A291C0A4-45BD-443A-9957-64C0D2486A04}"/>
              </a:ext>
            </a:extLst>
          </p:cNvPr>
          <p:cNvSpPr>
            <a:spLocks noGrp="1" noChangeArrowheads="1"/>
          </p:cNvSpPr>
          <p:nvPr>
            <p:ph type="body" idx="1"/>
          </p:nvPr>
        </p:nvSpPr>
        <p:spPr>
          <a:xfrm>
            <a:off x="1828800" y="1905000"/>
            <a:ext cx="8686800" cy="4191000"/>
          </a:xfrm>
        </p:spPr>
        <p:txBody>
          <a:bodyPr/>
          <a:lstStyle/>
          <a:p>
            <a:pPr eaLnBrk="1" hangingPunct="1">
              <a:lnSpc>
                <a:spcPct val="90000"/>
              </a:lnSpc>
            </a:pPr>
            <a:r>
              <a:rPr lang="en-US" altLang="en-US"/>
              <a:t>Parenting does not completely end when the child marries or leaves your home.</a:t>
            </a:r>
          </a:p>
          <a:p>
            <a:pPr lvl="1" eaLnBrk="1" hangingPunct="1">
              <a:lnSpc>
                <a:spcPct val="90000"/>
              </a:lnSpc>
            </a:pPr>
            <a:r>
              <a:rPr lang="en-US" altLang="en-US" b="0" i="0"/>
              <a:t>Genesis 2:24</a:t>
            </a:r>
            <a:r>
              <a:rPr lang="en-US" altLang="en-US" i="0"/>
              <a:t> </a:t>
            </a:r>
            <a:r>
              <a:rPr lang="en-US" altLang="en-US" b="0" i="0"/>
              <a:t> “For this reason a man will leave his father and mother and be united to his wife, and they will become one flesh.”</a:t>
            </a:r>
          </a:p>
          <a:p>
            <a:pPr lvl="1" eaLnBrk="1" hangingPunct="1">
              <a:lnSpc>
                <a:spcPct val="90000"/>
              </a:lnSpc>
            </a:pPr>
            <a:r>
              <a:rPr lang="en-US" altLang="en-US" b="0" i="0"/>
              <a:t>It probably is not a good idea to bring a son’s new wife into the home of the son’s parents. Who is the wife’s authority—the husband or the husband’s father?</a:t>
            </a:r>
          </a:p>
          <a:p>
            <a:pPr lvl="1" eaLnBrk="1" hangingPunct="1">
              <a:lnSpc>
                <a:spcPct val="90000"/>
              </a:lnSpc>
            </a:pPr>
            <a:r>
              <a:rPr lang="en-US" altLang="en-US" b="0" i="0"/>
              <a:t>The son needs to establish his own home and relationship with his wife and then his children. </a:t>
            </a:r>
            <a:endParaRPr lang="en-US" altLang="en-US"/>
          </a:p>
        </p:txBody>
      </p:sp>
    </p:spTree>
    <p:extLst>
      <p:ext uri="{BB962C8B-B14F-4D97-AF65-F5344CB8AC3E}">
        <p14:creationId xmlns:p14="http://schemas.microsoft.com/office/powerpoint/2010/main" val="1652915429"/>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437BA912-8007-4630-914A-1506D3C511AF}"/>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614F68-905E-450D-B981-5E7457F22D8E}" type="slidenum">
              <a:rPr lang="en-US" altLang="en-US" sz="1400"/>
              <a:pPr/>
              <a:t>25</a:t>
            </a:fld>
            <a:endParaRPr lang="en-US" altLang="en-US" sz="1400"/>
          </a:p>
        </p:txBody>
      </p:sp>
      <p:sp>
        <p:nvSpPr>
          <p:cNvPr id="38915" name="Rectangle 2">
            <a:extLst>
              <a:ext uri="{FF2B5EF4-FFF2-40B4-BE49-F238E27FC236}">
                <a16:creationId xmlns:a16="http://schemas.microsoft.com/office/drawing/2014/main" id="{84FDEB2E-5685-4A30-ACD4-630B38D91C42}"/>
              </a:ext>
            </a:extLst>
          </p:cNvPr>
          <p:cNvSpPr>
            <a:spLocks noGrp="1" noChangeArrowheads="1"/>
          </p:cNvSpPr>
          <p:nvPr>
            <p:ph type="title"/>
          </p:nvPr>
        </p:nvSpPr>
        <p:spPr/>
        <p:txBody>
          <a:bodyPr/>
          <a:lstStyle/>
          <a:p>
            <a:pPr eaLnBrk="1" hangingPunct="1"/>
            <a:r>
              <a:rPr lang="en-US" altLang="en-US">
                <a:latin typeface="Arial" panose="020B0604020202020204" pitchFamily="34" charset="0"/>
              </a:rPr>
              <a:t>Parenting Adult Children</a:t>
            </a:r>
          </a:p>
        </p:txBody>
      </p:sp>
      <p:sp>
        <p:nvSpPr>
          <p:cNvPr id="38916" name="Rectangle 3">
            <a:extLst>
              <a:ext uri="{FF2B5EF4-FFF2-40B4-BE49-F238E27FC236}">
                <a16:creationId xmlns:a16="http://schemas.microsoft.com/office/drawing/2014/main" id="{AB568F8B-381E-4DBD-8569-220783310785}"/>
              </a:ext>
            </a:extLst>
          </p:cNvPr>
          <p:cNvSpPr>
            <a:spLocks noGrp="1" noChangeArrowheads="1"/>
          </p:cNvSpPr>
          <p:nvPr>
            <p:ph type="body" idx="1"/>
          </p:nvPr>
        </p:nvSpPr>
        <p:spPr>
          <a:xfrm>
            <a:off x="1828800" y="1905000"/>
            <a:ext cx="8686800" cy="4191000"/>
          </a:xfrm>
        </p:spPr>
        <p:txBody>
          <a:bodyPr/>
          <a:lstStyle/>
          <a:p>
            <a:pPr eaLnBrk="1" hangingPunct="1">
              <a:lnSpc>
                <a:spcPct val="90000"/>
              </a:lnSpc>
            </a:pPr>
            <a:r>
              <a:rPr lang="en-US" altLang="en-US" sz="2400"/>
              <a:t>We then become a counselor, coach, prayer warrior, and cheerleader.</a:t>
            </a:r>
          </a:p>
          <a:p>
            <a:pPr lvl="1" eaLnBrk="1" hangingPunct="1">
              <a:lnSpc>
                <a:spcPct val="90000"/>
              </a:lnSpc>
            </a:pPr>
            <a:r>
              <a:rPr lang="en-US" altLang="en-US" sz="1800"/>
              <a:t>Even while on this trip, my son Ethan emailed me, wanting me to know about a medical problem that he has or had.</a:t>
            </a:r>
          </a:p>
          <a:p>
            <a:pPr lvl="1" eaLnBrk="1" hangingPunct="1">
              <a:lnSpc>
                <a:spcPct val="90000"/>
              </a:lnSpc>
            </a:pPr>
            <a:r>
              <a:rPr lang="en-US" altLang="en-US" sz="1800"/>
              <a:t>Our children contact us to ask to pray for particular personal and other needs.</a:t>
            </a:r>
          </a:p>
          <a:p>
            <a:pPr eaLnBrk="1" hangingPunct="1">
              <a:lnSpc>
                <a:spcPct val="90000"/>
              </a:lnSpc>
            </a:pPr>
            <a:r>
              <a:rPr lang="en-US" altLang="en-US" sz="2400"/>
              <a:t>We can also learn from our children. My sons can advise me about cars and many technical areas, such as metal-working. I’m moving from being an authority figure to being a close colleague.</a:t>
            </a:r>
          </a:p>
          <a:p>
            <a:pPr eaLnBrk="1" hangingPunct="1">
              <a:lnSpc>
                <a:spcPct val="90000"/>
              </a:lnSpc>
            </a:pPr>
            <a:r>
              <a:rPr lang="en-US" altLang="en-US" sz="2400"/>
              <a:t>Children can also show us our faults, if we are willing to listen.</a:t>
            </a:r>
          </a:p>
        </p:txBody>
      </p:sp>
    </p:spTree>
    <p:extLst>
      <p:ext uri="{BB962C8B-B14F-4D97-AF65-F5344CB8AC3E}">
        <p14:creationId xmlns:p14="http://schemas.microsoft.com/office/powerpoint/2010/main" val="445453033"/>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3AC43987-EE62-4CC9-AC4D-42FC9991579C}"/>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C827CC-3067-441B-A52C-10EF5A784426}" type="slidenum">
              <a:rPr lang="en-US" altLang="en-US" sz="1400"/>
              <a:pPr/>
              <a:t>26</a:t>
            </a:fld>
            <a:endParaRPr lang="en-US" altLang="en-US" sz="1400"/>
          </a:p>
        </p:txBody>
      </p:sp>
      <p:sp>
        <p:nvSpPr>
          <p:cNvPr id="39939" name="Rectangle 2">
            <a:extLst>
              <a:ext uri="{FF2B5EF4-FFF2-40B4-BE49-F238E27FC236}">
                <a16:creationId xmlns:a16="http://schemas.microsoft.com/office/drawing/2014/main" id="{E7192C78-29F3-4F6E-8470-A8FD0994A5FB}"/>
              </a:ext>
            </a:extLst>
          </p:cNvPr>
          <p:cNvSpPr>
            <a:spLocks noGrp="1" noChangeArrowheads="1"/>
          </p:cNvSpPr>
          <p:nvPr>
            <p:ph type="title"/>
          </p:nvPr>
        </p:nvSpPr>
        <p:spPr/>
        <p:txBody>
          <a:bodyPr/>
          <a:lstStyle/>
          <a:p>
            <a:pPr eaLnBrk="1" hangingPunct="1"/>
            <a:r>
              <a:rPr lang="en-US" altLang="en-US">
                <a:latin typeface="Arial" panose="020B0604020202020204" pitchFamily="34" charset="0"/>
              </a:rPr>
              <a:t>Role Reversals</a:t>
            </a:r>
          </a:p>
        </p:txBody>
      </p:sp>
      <p:sp>
        <p:nvSpPr>
          <p:cNvPr id="39940" name="Rectangle 3">
            <a:extLst>
              <a:ext uri="{FF2B5EF4-FFF2-40B4-BE49-F238E27FC236}">
                <a16:creationId xmlns:a16="http://schemas.microsoft.com/office/drawing/2014/main" id="{BA805C8A-E90B-4D8B-8628-13E4222E71F1}"/>
              </a:ext>
            </a:extLst>
          </p:cNvPr>
          <p:cNvSpPr>
            <a:spLocks noGrp="1" noChangeArrowheads="1"/>
          </p:cNvSpPr>
          <p:nvPr>
            <p:ph type="body" idx="1"/>
          </p:nvPr>
        </p:nvSpPr>
        <p:spPr>
          <a:xfrm>
            <a:off x="1066800" y="1905000"/>
            <a:ext cx="10058400" cy="4724400"/>
          </a:xfrm>
        </p:spPr>
        <p:txBody>
          <a:bodyPr/>
          <a:lstStyle/>
          <a:p>
            <a:pPr eaLnBrk="1" hangingPunct="1">
              <a:lnSpc>
                <a:spcPct val="80000"/>
              </a:lnSpc>
            </a:pPr>
            <a:r>
              <a:rPr lang="en-US" altLang="en-US" sz="2800" dirty="0"/>
              <a:t>As we parents age, our children normally take a larger and larger place in our lives.</a:t>
            </a:r>
          </a:p>
          <a:p>
            <a:pPr lvl="1" eaLnBrk="1" hangingPunct="1">
              <a:lnSpc>
                <a:spcPct val="80000"/>
              </a:lnSpc>
            </a:pPr>
            <a:r>
              <a:rPr lang="en-US" altLang="en-US" sz="2000" dirty="0"/>
              <a:t>At some point they may want to take us into THEIR homes or provide care for US.</a:t>
            </a:r>
          </a:p>
          <a:p>
            <a:pPr lvl="1" eaLnBrk="1" hangingPunct="1">
              <a:lnSpc>
                <a:spcPct val="80000"/>
              </a:lnSpc>
            </a:pPr>
            <a:r>
              <a:rPr lang="en-US" altLang="en-US" sz="2000" dirty="0"/>
              <a:t>The normal direction of provision is from the parent down.</a:t>
            </a:r>
          </a:p>
          <a:p>
            <a:pPr lvl="2" eaLnBrk="1" hangingPunct="1">
              <a:lnSpc>
                <a:spcPct val="80000"/>
              </a:lnSpc>
            </a:pPr>
            <a:r>
              <a:rPr lang="en-US" altLang="en-US" sz="2000" b="0" dirty="0"/>
              <a:t>2 Corinthians 12:14 Now I am ready to visit you for the third time, and I will not be a burden to you, because what I want is not your possessions but you. </a:t>
            </a:r>
            <a:r>
              <a:rPr lang="en-US" altLang="en-US" sz="2000" b="0" u="sng" dirty="0"/>
              <a:t>After all, children should not have to save up for their parents, but parents for their children.</a:t>
            </a:r>
            <a:endParaRPr lang="en-US" altLang="en-US" sz="2000" u="sng" dirty="0"/>
          </a:p>
          <a:p>
            <a:pPr lvl="2" eaLnBrk="1" hangingPunct="1">
              <a:lnSpc>
                <a:spcPct val="80000"/>
              </a:lnSpc>
            </a:pPr>
            <a:r>
              <a:rPr lang="en-US" altLang="en-US" sz="2000" b="0" dirty="0"/>
              <a:t>Parents usually provide for their children until they leave the home or, in America, until they complete high school or college.</a:t>
            </a:r>
          </a:p>
          <a:p>
            <a:pPr lvl="1" eaLnBrk="1" hangingPunct="1">
              <a:lnSpc>
                <a:spcPct val="80000"/>
              </a:lnSpc>
            </a:pPr>
            <a:r>
              <a:rPr lang="en-US" altLang="en-US" sz="2000" b="0" dirty="0"/>
              <a:t>However, </a:t>
            </a:r>
            <a:r>
              <a:rPr lang="en-US" altLang="en-US" sz="2000" i="0" dirty="0"/>
              <a:t>1 Timothy 5:4 </a:t>
            </a:r>
            <a:r>
              <a:rPr lang="en-US" altLang="en-US" sz="2000" b="0" i="0" dirty="0"/>
              <a:t>  4 But if a widow has children or grandchildren, these should learn first of all to put their religion into practice by caring for their own family and </a:t>
            </a:r>
            <a:r>
              <a:rPr lang="en-US" altLang="en-US" sz="2000" b="0" i="0" u="sng" dirty="0"/>
              <a:t>so repaying their parents and grandparents</a:t>
            </a:r>
            <a:r>
              <a:rPr lang="en-US" altLang="en-US" sz="2000" b="0" i="0" dirty="0"/>
              <a:t>, for this is pleasing to God.</a:t>
            </a:r>
          </a:p>
        </p:txBody>
      </p:sp>
    </p:spTree>
    <p:extLst>
      <p:ext uri="{BB962C8B-B14F-4D97-AF65-F5344CB8AC3E}">
        <p14:creationId xmlns:p14="http://schemas.microsoft.com/office/powerpoint/2010/main" val="2074904994"/>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2A9211B4-C2E3-400C-8EB0-C52F1C484A70}"/>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4DCA96-CD17-47F7-AB16-329AE8D97580}" type="slidenum">
              <a:rPr lang="en-US" altLang="en-US" sz="1400"/>
              <a:pPr/>
              <a:t>27</a:t>
            </a:fld>
            <a:endParaRPr lang="en-US" altLang="en-US" sz="1400"/>
          </a:p>
        </p:txBody>
      </p:sp>
      <p:sp>
        <p:nvSpPr>
          <p:cNvPr id="40963" name="Rectangle 2">
            <a:extLst>
              <a:ext uri="{FF2B5EF4-FFF2-40B4-BE49-F238E27FC236}">
                <a16:creationId xmlns:a16="http://schemas.microsoft.com/office/drawing/2014/main" id="{89D8055A-BD40-4403-B1A2-FD0C4F123D76}"/>
              </a:ext>
            </a:extLst>
          </p:cNvPr>
          <p:cNvSpPr>
            <a:spLocks noGrp="1" noChangeArrowheads="1"/>
          </p:cNvSpPr>
          <p:nvPr>
            <p:ph type="title"/>
          </p:nvPr>
        </p:nvSpPr>
        <p:spPr/>
        <p:txBody>
          <a:bodyPr/>
          <a:lstStyle/>
          <a:p>
            <a:pPr eaLnBrk="1" hangingPunct="1"/>
            <a:r>
              <a:rPr lang="en-US" altLang="en-US">
                <a:latin typeface="Arial" panose="020B0604020202020204" pitchFamily="34" charset="0"/>
              </a:rPr>
              <a:t>Caring for Aged Parents</a:t>
            </a:r>
          </a:p>
        </p:txBody>
      </p:sp>
      <p:sp>
        <p:nvSpPr>
          <p:cNvPr id="40964" name="Rectangle 3">
            <a:extLst>
              <a:ext uri="{FF2B5EF4-FFF2-40B4-BE49-F238E27FC236}">
                <a16:creationId xmlns:a16="http://schemas.microsoft.com/office/drawing/2014/main" id="{E7EA749C-FF26-45B4-9F78-920389C55772}"/>
              </a:ext>
            </a:extLst>
          </p:cNvPr>
          <p:cNvSpPr>
            <a:spLocks noGrp="1" noChangeArrowheads="1"/>
          </p:cNvSpPr>
          <p:nvPr>
            <p:ph type="body" idx="1"/>
          </p:nvPr>
        </p:nvSpPr>
        <p:spPr>
          <a:xfrm>
            <a:off x="1066800" y="1905000"/>
            <a:ext cx="10058400" cy="4648200"/>
          </a:xfrm>
        </p:spPr>
        <p:txBody>
          <a:bodyPr/>
          <a:lstStyle/>
          <a:p>
            <a:pPr eaLnBrk="1" hangingPunct="1">
              <a:lnSpc>
                <a:spcPct val="90000"/>
              </a:lnSpc>
            </a:pPr>
            <a:r>
              <a:rPr lang="en-US" altLang="en-US" sz="2800" dirty="0"/>
              <a:t>We have cared for my wife’s widowed mother, born in 1920.</a:t>
            </a:r>
          </a:p>
          <a:p>
            <a:pPr eaLnBrk="1" hangingPunct="1">
              <a:lnSpc>
                <a:spcPct val="90000"/>
              </a:lnSpc>
            </a:pPr>
            <a:r>
              <a:rPr lang="en-US" altLang="en-US" sz="2800" dirty="0"/>
              <a:t>The husband/wife relationship must come before the child/parent relationship as a prior understanding.</a:t>
            </a:r>
          </a:p>
          <a:p>
            <a:pPr eaLnBrk="1" hangingPunct="1">
              <a:lnSpc>
                <a:spcPct val="90000"/>
              </a:lnSpc>
            </a:pPr>
            <a:r>
              <a:rPr lang="en-US" altLang="en-US" sz="2800" dirty="0"/>
              <a:t>Find regular times away from care-giving.</a:t>
            </a:r>
          </a:p>
          <a:p>
            <a:pPr eaLnBrk="1" hangingPunct="1">
              <a:lnSpc>
                <a:spcPct val="90000"/>
              </a:lnSpc>
            </a:pPr>
            <a:r>
              <a:rPr lang="en-US" altLang="en-US" sz="2800" dirty="0"/>
              <a:t>At some point a parent’s care may require more intensive supervision or medical help than a child can reasonably provide. No guilt should be attached to providing that care outside the home.</a:t>
            </a:r>
          </a:p>
        </p:txBody>
      </p:sp>
    </p:spTree>
    <p:extLst>
      <p:ext uri="{BB962C8B-B14F-4D97-AF65-F5344CB8AC3E}">
        <p14:creationId xmlns:p14="http://schemas.microsoft.com/office/powerpoint/2010/main" val="791134639"/>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DA59AC63-4262-4859-BB5F-0F73A91B7170}"/>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6F1A83-F4A2-4148-8457-7EFFFCA44818}" type="slidenum">
              <a:rPr lang="en-US" altLang="en-US" sz="1400"/>
              <a:pPr/>
              <a:t>3</a:t>
            </a:fld>
            <a:endParaRPr lang="en-US" altLang="en-US" sz="1400"/>
          </a:p>
        </p:txBody>
      </p:sp>
      <p:sp>
        <p:nvSpPr>
          <p:cNvPr id="16387" name="Rectangle 2">
            <a:extLst>
              <a:ext uri="{FF2B5EF4-FFF2-40B4-BE49-F238E27FC236}">
                <a16:creationId xmlns:a16="http://schemas.microsoft.com/office/drawing/2014/main" id="{5C8C35C2-AB64-462F-B0B3-EC85BD5E402A}"/>
              </a:ext>
            </a:extLst>
          </p:cNvPr>
          <p:cNvSpPr>
            <a:spLocks noGrp="1" noChangeArrowheads="1"/>
          </p:cNvSpPr>
          <p:nvPr>
            <p:ph type="title"/>
          </p:nvPr>
        </p:nvSpPr>
        <p:spPr>
          <a:xfrm>
            <a:off x="2209800" y="457200"/>
            <a:ext cx="7010400" cy="1066800"/>
          </a:xfrm>
        </p:spPr>
        <p:txBody>
          <a:bodyPr/>
          <a:lstStyle/>
          <a:p>
            <a:pPr algn="ctr"/>
            <a:r>
              <a:rPr lang="en-US" altLang="en-US" dirty="0"/>
              <a:t>Godly Kids</a:t>
            </a:r>
          </a:p>
        </p:txBody>
      </p:sp>
      <p:sp>
        <p:nvSpPr>
          <p:cNvPr id="16388" name="Rectangle 3">
            <a:extLst>
              <a:ext uri="{FF2B5EF4-FFF2-40B4-BE49-F238E27FC236}">
                <a16:creationId xmlns:a16="http://schemas.microsoft.com/office/drawing/2014/main" id="{3154C4BE-DCAC-4EE9-B246-3649EEBF6096}"/>
              </a:ext>
            </a:extLst>
          </p:cNvPr>
          <p:cNvSpPr>
            <a:spLocks noGrp="1" noChangeArrowheads="1"/>
          </p:cNvSpPr>
          <p:nvPr>
            <p:ph type="body" idx="1"/>
          </p:nvPr>
        </p:nvSpPr>
        <p:spPr>
          <a:xfrm>
            <a:off x="5943600" y="1524000"/>
            <a:ext cx="5943600" cy="4724400"/>
          </a:xfrm>
        </p:spPr>
        <p:txBody>
          <a:bodyPr/>
          <a:lstStyle/>
          <a:p>
            <a:r>
              <a:rPr lang="en-US" altLang="en-US" dirty="0"/>
              <a:t>We’ve obeyed the first commandment.  The second is more  doubtful.  </a:t>
            </a:r>
          </a:p>
          <a:p>
            <a:r>
              <a:rPr lang="en-US" altLang="en-US" dirty="0"/>
              <a:t>True godliness comes from being regenerated and changed into Christ’s image by the Holy Spirit (2 Cor. 3:18).  We cannot be like God without His power.</a:t>
            </a:r>
          </a:p>
        </p:txBody>
      </p:sp>
    </p:spTree>
    <p:extLst>
      <p:ext uri="{BB962C8B-B14F-4D97-AF65-F5344CB8AC3E}">
        <p14:creationId xmlns:p14="http://schemas.microsoft.com/office/powerpoint/2010/main" val="3165338808"/>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6AA9DD62-8BB8-4ED4-98D6-FEB699C818C7}"/>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C9B204-D874-4D5A-980E-4BD70341F89C}" type="slidenum">
              <a:rPr lang="en-US" altLang="en-US" sz="1400"/>
              <a:pPr/>
              <a:t>4</a:t>
            </a:fld>
            <a:endParaRPr lang="en-US" altLang="en-US" sz="1400"/>
          </a:p>
        </p:txBody>
      </p:sp>
      <p:sp>
        <p:nvSpPr>
          <p:cNvPr id="17411" name="Rectangle 2">
            <a:extLst>
              <a:ext uri="{FF2B5EF4-FFF2-40B4-BE49-F238E27FC236}">
                <a16:creationId xmlns:a16="http://schemas.microsoft.com/office/drawing/2014/main" id="{60DFD571-A1C0-4EE8-BDA0-9306D310EDCE}"/>
              </a:ext>
            </a:extLst>
          </p:cNvPr>
          <p:cNvSpPr>
            <a:spLocks noGrp="1" noChangeArrowheads="1"/>
          </p:cNvSpPr>
          <p:nvPr>
            <p:ph type="title"/>
          </p:nvPr>
        </p:nvSpPr>
        <p:spPr>
          <a:xfrm>
            <a:off x="914400" y="533400"/>
            <a:ext cx="10363200" cy="990600"/>
          </a:xfrm>
        </p:spPr>
        <p:txBody>
          <a:bodyPr/>
          <a:lstStyle/>
          <a:p>
            <a:pPr algn="ctr"/>
            <a:r>
              <a:rPr lang="en-US" altLang="en-US" dirty="0"/>
              <a:t>God Has No Grandkids</a:t>
            </a:r>
          </a:p>
        </p:txBody>
      </p:sp>
      <p:sp>
        <p:nvSpPr>
          <p:cNvPr id="17412" name="Rectangle 3">
            <a:extLst>
              <a:ext uri="{FF2B5EF4-FFF2-40B4-BE49-F238E27FC236}">
                <a16:creationId xmlns:a16="http://schemas.microsoft.com/office/drawing/2014/main" id="{E5DDCB02-87BC-4293-BEB5-784E3E6EC2E8}"/>
              </a:ext>
            </a:extLst>
          </p:cNvPr>
          <p:cNvSpPr>
            <a:spLocks noGrp="1" noChangeArrowheads="1"/>
          </p:cNvSpPr>
          <p:nvPr>
            <p:ph type="body" idx="1"/>
          </p:nvPr>
        </p:nvSpPr>
        <p:spPr>
          <a:xfrm>
            <a:off x="6248400" y="1531856"/>
            <a:ext cx="5334000" cy="5029200"/>
          </a:xfrm>
        </p:spPr>
        <p:txBody>
          <a:bodyPr/>
          <a:lstStyle/>
          <a:p>
            <a:r>
              <a:rPr lang="en-US" altLang="en-US" sz="2400" dirty="0"/>
              <a:t>Each child must receive Christ individually.  We cannot do that </a:t>
            </a:r>
            <a:r>
              <a:rPr lang="en-US" altLang="en-US" sz="2400" u="sng" dirty="0"/>
              <a:t>for them</a:t>
            </a:r>
            <a:r>
              <a:rPr lang="en-US" altLang="en-US" sz="2400" dirty="0"/>
              <a:t> (John 1:12). Regeneration comes not from a father or mother’s will. Children are in some way “holy,” even if only one parent is a Christian (1 Cor. 7:14), so I believe are set apart, generally, for God.</a:t>
            </a:r>
          </a:p>
          <a:p>
            <a:r>
              <a:rPr lang="en-US" altLang="en-US" sz="2400" dirty="0"/>
              <a:t>We can “play the music of the Gospel” for them as we give them the words (Bill Hybels).  We can BE good news as we share it.</a:t>
            </a:r>
          </a:p>
        </p:txBody>
      </p:sp>
    </p:spTree>
    <p:extLst>
      <p:ext uri="{BB962C8B-B14F-4D97-AF65-F5344CB8AC3E}">
        <p14:creationId xmlns:p14="http://schemas.microsoft.com/office/powerpoint/2010/main" val="1988749341"/>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DDAB195E-C0A8-4452-A2F3-485C28BD4B46}"/>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A14E80F-9EBA-4831-8F02-816BD43E1AD0}" type="slidenum">
              <a:rPr lang="en-US" altLang="en-US" sz="1400"/>
              <a:pPr/>
              <a:t>5</a:t>
            </a:fld>
            <a:endParaRPr lang="en-US" altLang="en-US" sz="1400"/>
          </a:p>
        </p:txBody>
      </p:sp>
      <p:sp>
        <p:nvSpPr>
          <p:cNvPr id="18435" name="Rectangle 2">
            <a:extLst>
              <a:ext uri="{FF2B5EF4-FFF2-40B4-BE49-F238E27FC236}">
                <a16:creationId xmlns:a16="http://schemas.microsoft.com/office/drawing/2014/main" id="{3D706BDE-C447-45A6-A52E-389CC63C464C}"/>
              </a:ext>
            </a:extLst>
          </p:cNvPr>
          <p:cNvSpPr>
            <a:spLocks noGrp="1" noChangeArrowheads="1"/>
          </p:cNvSpPr>
          <p:nvPr>
            <p:ph type="title"/>
          </p:nvPr>
        </p:nvSpPr>
        <p:spPr>
          <a:xfrm>
            <a:off x="2133600" y="228600"/>
            <a:ext cx="8077200" cy="762000"/>
          </a:xfrm>
        </p:spPr>
        <p:txBody>
          <a:bodyPr/>
          <a:lstStyle/>
          <a:p>
            <a:pPr eaLnBrk="1" hangingPunct="1"/>
            <a:r>
              <a:rPr lang="en-US" altLang="en-US">
                <a:latin typeface="Arial" panose="020B0604020202020204" pitchFamily="34" charset="0"/>
              </a:rPr>
              <a:t>Keeping Trust</a:t>
            </a:r>
          </a:p>
        </p:txBody>
      </p:sp>
      <p:sp>
        <p:nvSpPr>
          <p:cNvPr id="18436" name="Rectangle 3">
            <a:extLst>
              <a:ext uri="{FF2B5EF4-FFF2-40B4-BE49-F238E27FC236}">
                <a16:creationId xmlns:a16="http://schemas.microsoft.com/office/drawing/2014/main" id="{D4394AB1-2321-4DA9-881F-34402CAD5BEE}"/>
              </a:ext>
            </a:extLst>
          </p:cNvPr>
          <p:cNvSpPr>
            <a:spLocks noGrp="1" noChangeArrowheads="1"/>
          </p:cNvSpPr>
          <p:nvPr>
            <p:ph type="body" idx="1"/>
          </p:nvPr>
        </p:nvSpPr>
        <p:spPr>
          <a:xfrm>
            <a:off x="1828800" y="1371600"/>
            <a:ext cx="8839200" cy="5181600"/>
          </a:xfrm>
        </p:spPr>
        <p:txBody>
          <a:bodyPr/>
          <a:lstStyle/>
          <a:p>
            <a:pPr eaLnBrk="1" hangingPunct="1"/>
            <a:r>
              <a:rPr lang="en-US" altLang="en-US"/>
              <a:t>Your child is proud of you (Prov. 17:6b).  They will naturally respect what you say.</a:t>
            </a:r>
          </a:p>
          <a:p>
            <a:pPr eaLnBrk="1" hangingPunct="1"/>
            <a:r>
              <a:rPr lang="en-US" altLang="en-US"/>
              <a:t>We need to keep their trust by trying to keep our word and by being fair and honest (we will fail sometimes--then confess it), so that when they </a:t>
            </a:r>
            <a:r>
              <a:rPr lang="en-US" altLang="en-US" i="1" u="sng"/>
              <a:t>really need to know</a:t>
            </a:r>
            <a:r>
              <a:rPr lang="en-US" altLang="en-US"/>
              <a:t>, they will trust our answer.</a:t>
            </a:r>
          </a:p>
          <a:p>
            <a:pPr eaLnBrk="1" hangingPunct="1"/>
            <a:r>
              <a:rPr lang="en-US" altLang="en-US"/>
              <a:t>The single best witness will be our love.</a:t>
            </a:r>
          </a:p>
        </p:txBody>
      </p:sp>
    </p:spTree>
    <p:extLst>
      <p:ext uri="{BB962C8B-B14F-4D97-AF65-F5344CB8AC3E}">
        <p14:creationId xmlns:p14="http://schemas.microsoft.com/office/powerpoint/2010/main" val="736638880"/>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3DE50971-8544-4D05-A3A2-3B02D893A1CC}"/>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03FC581-AB56-4391-861E-B212334BEA50}" type="slidenum">
              <a:rPr lang="en-US" altLang="en-US" sz="1400"/>
              <a:pPr/>
              <a:t>6</a:t>
            </a:fld>
            <a:endParaRPr lang="en-US" altLang="en-US" sz="1400"/>
          </a:p>
        </p:txBody>
      </p:sp>
      <p:sp>
        <p:nvSpPr>
          <p:cNvPr id="19459" name="Rectangle 2">
            <a:extLst>
              <a:ext uri="{FF2B5EF4-FFF2-40B4-BE49-F238E27FC236}">
                <a16:creationId xmlns:a16="http://schemas.microsoft.com/office/drawing/2014/main" id="{FBCED201-F760-405C-B5BE-B131C5E7898A}"/>
              </a:ext>
            </a:extLst>
          </p:cNvPr>
          <p:cNvSpPr>
            <a:spLocks noGrp="1" noChangeArrowheads="1"/>
          </p:cNvSpPr>
          <p:nvPr>
            <p:ph type="title"/>
          </p:nvPr>
        </p:nvSpPr>
        <p:spPr>
          <a:xfrm>
            <a:off x="2133600" y="228600"/>
            <a:ext cx="8077200" cy="762000"/>
          </a:xfrm>
        </p:spPr>
        <p:txBody>
          <a:bodyPr/>
          <a:lstStyle/>
          <a:p>
            <a:pPr eaLnBrk="1" hangingPunct="1"/>
            <a:r>
              <a:rPr lang="en-US" altLang="en-US">
                <a:latin typeface="Arial" panose="020B0604020202020204" pitchFamily="34" charset="0"/>
              </a:rPr>
              <a:t>Your Children Came With Instructions</a:t>
            </a:r>
          </a:p>
        </p:txBody>
      </p:sp>
      <p:sp>
        <p:nvSpPr>
          <p:cNvPr id="19460" name="Rectangle 3">
            <a:extLst>
              <a:ext uri="{FF2B5EF4-FFF2-40B4-BE49-F238E27FC236}">
                <a16:creationId xmlns:a16="http://schemas.microsoft.com/office/drawing/2014/main" id="{588500D0-EA5A-43D3-AAB6-79B49C1F35F4}"/>
              </a:ext>
            </a:extLst>
          </p:cNvPr>
          <p:cNvSpPr>
            <a:spLocks noGrp="1" noChangeArrowheads="1"/>
          </p:cNvSpPr>
          <p:nvPr>
            <p:ph type="body" idx="1"/>
          </p:nvPr>
        </p:nvSpPr>
        <p:spPr>
          <a:xfrm>
            <a:off x="1828800" y="1371600"/>
            <a:ext cx="8839200" cy="3733800"/>
          </a:xfrm>
        </p:spPr>
        <p:txBody>
          <a:bodyPr/>
          <a:lstStyle/>
          <a:p>
            <a:pPr eaLnBrk="1" hangingPunct="1"/>
            <a:r>
              <a:rPr lang="en-US" altLang="en-US"/>
              <a:t>Proverbs 22:6   “Train {</a:t>
            </a:r>
            <a:r>
              <a:rPr lang="en-US" altLang="en-US" i="1"/>
              <a:t>6 </a:t>
            </a:r>
            <a:r>
              <a:rPr lang="en-US" altLang="en-US"/>
              <a:t>Or Start} a child in the way he should go, and when he is old he will not turn from it.”</a:t>
            </a:r>
          </a:p>
          <a:p>
            <a:pPr lvl="1" eaLnBrk="1" hangingPunct="1"/>
            <a:r>
              <a:rPr lang="en-US" altLang="en-US"/>
              <a:t>One translator stresses beginning early.</a:t>
            </a:r>
          </a:p>
          <a:p>
            <a:pPr lvl="1" eaLnBrk="1" hangingPunct="1"/>
            <a:r>
              <a:rPr lang="en-US" altLang="en-US"/>
              <a:t>Another to train according to the level of intellectual and physical development.</a:t>
            </a:r>
          </a:p>
        </p:txBody>
      </p:sp>
    </p:spTree>
    <p:extLst>
      <p:ext uri="{BB962C8B-B14F-4D97-AF65-F5344CB8AC3E}">
        <p14:creationId xmlns:p14="http://schemas.microsoft.com/office/powerpoint/2010/main" val="3139294743"/>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62E878C0-0825-43BE-8190-A36229DE0B43}"/>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60D404F-C597-425C-A579-851FF009D1E7}" type="slidenum">
              <a:rPr lang="en-US" altLang="en-US" sz="1400"/>
              <a:pPr/>
              <a:t>7</a:t>
            </a:fld>
            <a:endParaRPr lang="en-US" altLang="en-US" sz="1400"/>
          </a:p>
        </p:txBody>
      </p:sp>
      <p:sp>
        <p:nvSpPr>
          <p:cNvPr id="20483" name="Rectangle 2">
            <a:extLst>
              <a:ext uri="{FF2B5EF4-FFF2-40B4-BE49-F238E27FC236}">
                <a16:creationId xmlns:a16="http://schemas.microsoft.com/office/drawing/2014/main" id="{20C0FA8C-B399-4A42-886E-1A9FC95B8FDF}"/>
              </a:ext>
            </a:extLst>
          </p:cNvPr>
          <p:cNvSpPr>
            <a:spLocks noGrp="1" noChangeArrowheads="1"/>
          </p:cNvSpPr>
          <p:nvPr>
            <p:ph type="title"/>
          </p:nvPr>
        </p:nvSpPr>
        <p:spPr/>
        <p:txBody>
          <a:bodyPr/>
          <a:lstStyle/>
          <a:p>
            <a:pPr eaLnBrk="1" hangingPunct="1"/>
            <a:r>
              <a:rPr lang="en-US" altLang="en-US"/>
              <a:t>Your Children Came With Instructions</a:t>
            </a:r>
          </a:p>
        </p:txBody>
      </p:sp>
      <p:sp>
        <p:nvSpPr>
          <p:cNvPr id="20484" name="Rectangle 3">
            <a:extLst>
              <a:ext uri="{FF2B5EF4-FFF2-40B4-BE49-F238E27FC236}">
                <a16:creationId xmlns:a16="http://schemas.microsoft.com/office/drawing/2014/main" id="{9C36772F-8B52-466C-B077-62390500C274}"/>
              </a:ext>
            </a:extLst>
          </p:cNvPr>
          <p:cNvSpPr>
            <a:spLocks noGrp="1" noChangeArrowheads="1"/>
          </p:cNvSpPr>
          <p:nvPr>
            <p:ph type="body" idx="1"/>
          </p:nvPr>
        </p:nvSpPr>
        <p:spPr>
          <a:xfrm>
            <a:off x="2057400" y="1371600"/>
            <a:ext cx="8077200" cy="5257800"/>
          </a:xfrm>
        </p:spPr>
        <p:txBody>
          <a:bodyPr/>
          <a:lstStyle/>
          <a:p>
            <a:pPr eaLnBrk="1" hangingPunct="1">
              <a:lnSpc>
                <a:spcPct val="90000"/>
              </a:lnSpc>
            </a:pPr>
            <a:r>
              <a:rPr lang="en-US" altLang="en-US"/>
              <a:t>“Fathers, do not exasperate [or “provoke to wrath—Marshall] your children; instead, bring them up in the training and instruction of the Lord.” (Eph. 6:4).</a:t>
            </a:r>
          </a:p>
          <a:p>
            <a:pPr lvl="1" eaLnBrk="1" hangingPunct="1">
              <a:lnSpc>
                <a:spcPct val="90000"/>
              </a:lnSpc>
            </a:pPr>
            <a:r>
              <a:rPr lang="en-US" altLang="en-US"/>
              <a:t>Dads, not simply Moms, are to take responsibility to “nourish” their children with godly teaching, but not in an overbearing and cruel way.  A young child is fairly defenseless.</a:t>
            </a:r>
          </a:p>
          <a:p>
            <a:pPr lvl="2" eaLnBrk="1" hangingPunct="1">
              <a:lnSpc>
                <a:spcPct val="90000"/>
              </a:lnSpc>
            </a:pPr>
            <a:r>
              <a:rPr lang="en-US" altLang="en-US"/>
              <a:t>A son gets his masculine identity primarily from his father (John Eldridge </a:t>
            </a:r>
            <a:r>
              <a:rPr lang="en-US" altLang="en-US" i="1"/>
              <a:t>Wild at Heart</a:t>
            </a:r>
            <a:r>
              <a:rPr lang="en-US" altLang="en-US"/>
              <a:t>, pp. 62-63)    </a:t>
            </a:r>
            <a:r>
              <a:rPr lang="en-US" altLang="en-US" sz="1400"/>
              <a:t>ISBN: 0785287965</a:t>
            </a:r>
            <a:r>
              <a:rPr lang="en-US" altLang="en-US"/>
              <a:t>.</a:t>
            </a:r>
          </a:p>
        </p:txBody>
      </p:sp>
    </p:spTree>
    <p:extLst>
      <p:ext uri="{BB962C8B-B14F-4D97-AF65-F5344CB8AC3E}">
        <p14:creationId xmlns:p14="http://schemas.microsoft.com/office/powerpoint/2010/main" val="703752858"/>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7F574066-A5F5-4116-965E-3A3C5ACA9D8B}"/>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6642B1-783E-4E81-BA13-4C8E4049D345}" type="slidenum">
              <a:rPr lang="en-US" altLang="en-US" sz="1400"/>
              <a:pPr/>
              <a:t>8</a:t>
            </a:fld>
            <a:endParaRPr lang="en-US" altLang="en-US" sz="1400"/>
          </a:p>
        </p:txBody>
      </p:sp>
      <p:sp>
        <p:nvSpPr>
          <p:cNvPr id="21507" name="Rectangle 2">
            <a:extLst>
              <a:ext uri="{FF2B5EF4-FFF2-40B4-BE49-F238E27FC236}">
                <a16:creationId xmlns:a16="http://schemas.microsoft.com/office/drawing/2014/main" id="{48BC7746-05DD-4FC7-AEC2-77B0EB44CAA4}"/>
              </a:ext>
            </a:extLst>
          </p:cNvPr>
          <p:cNvSpPr>
            <a:spLocks noGrp="1" noChangeArrowheads="1"/>
          </p:cNvSpPr>
          <p:nvPr>
            <p:ph type="title"/>
          </p:nvPr>
        </p:nvSpPr>
        <p:spPr/>
        <p:txBody>
          <a:bodyPr/>
          <a:lstStyle/>
          <a:p>
            <a:pPr eaLnBrk="1" hangingPunct="1"/>
            <a:r>
              <a:rPr lang="en-US" altLang="en-US"/>
              <a:t>Being on their side</a:t>
            </a:r>
          </a:p>
        </p:txBody>
      </p:sp>
      <p:sp>
        <p:nvSpPr>
          <p:cNvPr id="21508" name="Rectangle 3">
            <a:extLst>
              <a:ext uri="{FF2B5EF4-FFF2-40B4-BE49-F238E27FC236}">
                <a16:creationId xmlns:a16="http://schemas.microsoft.com/office/drawing/2014/main" id="{FB902E1D-9493-41FC-A7DF-FF030B442402}"/>
              </a:ext>
            </a:extLst>
          </p:cNvPr>
          <p:cNvSpPr>
            <a:spLocks noGrp="1" noChangeArrowheads="1"/>
          </p:cNvSpPr>
          <p:nvPr>
            <p:ph type="body" idx="1"/>
          </p:nvPr>
        </p:nvSpPr>
        <p:spPr/>
        <p:txBody>
          <a:bodyPr/>
          <a:lstStyle/>
          <a:p>
            <a:pPr eaLnBrk="1" hangingPunct="1">
              <a:lnSpc>
                <a:spcPct val="90000"/>
              </a:lnSpc>
            </a:pPr>
            <a:r>
              <a:rPr lang="en-US" altLang="en-US"/>
              <a:t>Mothers should speak “with wisdom and faithful instruction” Prov. 31:26.</a:t>
            </a:r>
          </a:p>
          <a:p>
            <a:pPr eaLnBrk="1" hangingPunct="1">
              <a:lnSpc>
                <a:spcPct val="90000"/>
              </a:lnSpc>
            </a:pPr>
            <a:r>
              <a:rPr lang="en-US" altLang="en-US"/>
              <a:t>As Dr. James Dobson has noted, children need to know that you are on their “team,” that you are on their side and are cheering for them to win. Then when you correct them, they will know that you love them, even if they think your correction is misplaced.</a:t>
            </a:r>
          </a:p>
        </p:txBody>
      </p:sp>
    </p:spTree>
    <p:extLst>
      <p:ext uri="{BB962C8B-B14F-4D97-AF65-F5344CB8AC3E}">
        <p14:creationId xmlns:p14="http://schemas.microsoft.com/office/powerpoint/2010/main" val="3431403341"/>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947C8253-1B35-4547-8137-BBC622A1137D}"/>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7D7CA4-2BAB-4AD9-8110-884B7D2A0257}" type="slidenum">
              <a:rPr lang="en-US" altLang="en-US" sz="1400"/>
              <a:pPr/>
              <a:t>9</a:t>
            </a:fld>
            <a:endParaRPr lang="en-US" altLang="en-US" sz="1400"/>
          </a:p>
        </p:txBody>
      </p:sp>
      <p:sp>
        <p:nvSpPr>
          <p:cNvPr id="22531" name="Rectangle 2">
            <a:extLst>
              <a:ext uri="{FF2B5EF4-FFF2-40B4-BE49-F238E27FC236}">
                <a16:creationId xmlns:a16="http://schemas.microsoft.com/office/drawing/2014/main" id="{60082EEE-1916-4502-B180-DAD1B1D2A7D8}"/>
              </a:ext>
            </a:extLst>
          </p:cNvPr>
          <p:cNvSpPr>
            <a:spLocks noGrp="1" noChangeArrowheads="1"/>
          </p:cNvSpPr>
          <p:nvPr>
            <p:ph type="title"/>
          </p:nvPr>
        </p:nvSpPr>
        <p:spPr/>
        <p:txBody>
          <a:bodyPr/>
          <a:lstStyle/>
          <a:p>
            <a:pPr eaLnBrk="1" hangingPunct="1"/>
            <a:r>
              <a:rPr lang="en-US" altLang="en-US">
                <a:latin typeface="Arial" panose="020B0604020202020204" pitchFamily="34" charset="0"/>
              </a:rPr>
              <a:t>Fathers are to Provide for their Family</a:t>
            </a:r>
          </a:p>
        </p:txBody>
      </p:sp>
      <p:sp>
        <p:nvSpPr>
          <p:cNvPr id="22532" name="Rectangle 3">
            <a:extLst>
              <a:ext uri="{FF2B5EF4-FFF2-40B4-BE49-F238E27FC236}">
                <a16:creationId xmlns:a16="http://schemas.microsoft.com/office/drawing/2014/main" id="{59AA9C86-36D7-4AF6-B516-BD70FED77C98}"/>
              </a:ext>
            </a:extLst>
          </p:cNvPr>
          <p:cNvSpPr>
            <a:spLocks noGrp="1" noChangeArrowheads="1"/>
          </p:cNvSpPr>
          <p:nvPr>
            <p:ph type="body" idx="1"/>
          </p:nvPr>
        </p:nvSpPr>
        <p:spPr>
          <a:xfrm>
            <a:off x="2133600" y="1219200"/>
            <a:ext cx="7848600" cy="5486400"/>
          </a:xfrm>
        </p:spPr>
        <p:txBody>
          <a:bodyPr/>
          <a:lstStyle/>
          <a:p>
            <a:pPr eaLnBrk="1" hangingPunct="1"/>
            <a:r>
              <a:rPr lang="en-US" altLang="en-US" sz="2400" b="0"/>
              <a:t>1 Timothy 5:8</a:t>
            </a:r>
            <a:r>
              <a:rPr lang="en-US" altLang="en-US" sz="2400"/>
              <a:t> </a:t>
            </a:r>
            <a:r>
              <a:rPr lang="en-US" altLang="en-US" sz="2400" b="0"/>
              <a:t> “If anyone does not provide for his relatives, and especially for his immediate family, he has denied the faith and is worse than an unbeliever.” NIV</a:t>
            </a:r>
          </a:p>
          <a:p>
            <a:pPr lvl="1" eaLnBrk="1" hangingPunct="1"/>
            <a:r>
              <a:rPr lang="en-US" altLang="en-US" sz="2000" b="0"/>
              <a:t>“Anyone” is masculine in the Greek—the father is the one expected to provide for his family, not the wife. </a:t>
            </a:r>
          </a:p>
          <a:p>
            <a:pPr lvl="1" eaLnBrk="1" hangingPunct="1"/>
            <a:r>
              <a:rPr lang="en-US" altLang="en-US" sz="2000" b="0"/>
              <a:t>Adam was given the job to dig in the garden, not Eve </a:t>
            </a:r>
          </a:p>
          <a:p>
            <a:pPr lvl="2" eaLnBrk="1" hangingPunct="1"/>
            <a:r>
              <a:rPr lang="en-US" altLang="en-US" sz="1800" b="0"/>
              <a:t>Genesis 2:15</a:t>
            </a:r>
            <a:r>
              <a:rPr lang="en-US" altLang="en-US" sz="1800"/>
              <a:t> </a:t>
            </a:r>
            <a:r>
              <a:rPr lang="en-US" altLang="en-US" sz="1800" b="0"/>
              <a:t> “The LORD God took the man and put him in the Garden of Eden to work it and take care of it.” NIV</a:t>
            </a:r>
          </a:p>
          <a:p>
            <a:pPr lvl="1" eaLnBrk="1" hangingPunct="1"/>
            <a:r>
              <a:rPr lang="en-US" altLang="en-US" sz="2000" b="0"/>
              <a:t>Our children are not to support US while we are healthy, WE are to support our children. It is fine for them and for our wife to help, but the responsibility is for the husband and father to provide for his family, not the other way around. </a:t>
            </a:r>
          </a:p>
        </p:txBody>
      </p:sp>
    </p:spTree>
    <p:extLst>
      <p:ext uri="{BB962C8B-B14F-4D97-AF65-F5344CB8AC3E}">
        <p14:creationId xmlns:p14="http://schemas.microsoft.com/office/powerpoint/2010/main" val="3017289357"/>
      </p:ext>
    </p:extLst>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hoolbs[1]">
  <a:themeElements>
    <a:clrScheme name="">
      <a:dk1>
        <a:srgbClr val="000000"/>
      </a:dk1>
      <a:lt1>
        <a:srgbClr val="FFFFFF"/>
      </a:lt1>
      <a:dk2>
        <a:srgbClr val="000000"/>
      </a:dk2>
      <a:lt2>
        <a:srgbClr val="FFFFFF"/>
      </a:lt2>
      <a:accent1>
        <a:srgbClr val="00B7A5"/>
      </a:accent1>
      <a:accent2>
        <a:srgbClr val="00AE00"/>
      </a:accent2>
      <a:accent3>
        <a:srgbClr val="FFFFFF"/>
      </a:accent3>
      <a:accent4>
        <a:srgbClr val="000000"/>
      </a:accent4>
      <a:accent5>
        <a:srgbClr val="AAD8CF"/>
      </a:accent5>
      <a:accent6>
        <a:srgbClr val="009D00"/>
      </a:accent6>
      <a:hlink>
        <a:srgbClr val="FC0128"/>
      </a:hlink>
      <a:folHlink>
        <a:srgbClr val="CECECE"/>
      </a:folHlink>
    </a:clrScheme>
    <a:fontScheme name="schoolbs[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choolb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choolb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choolb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choolb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choolb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choolb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choolb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icycle[1]">
  <a:themeElements>
    <a:clrScheme name="bicycl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cycle[1]">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icycl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cycl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cycle[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cycle[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cycl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cycl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cycl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usion[2] extreme color grids">
  <a:themeElements>
    <a:clrScheme name="Fusion[2] extreme color gri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usion[2] extreme color grid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usion[2] extreme color grid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usion[2] extreme color gri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usion[2] extreme color grid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usion[2] extreme color grid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usion[2] extreme color gri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usion[2] extreme color gri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usion[2] extreme color gri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encils[1]">
  <a:themeElements>
    <a:clrScheme name="">
      <a:dk1>
        <a:srgbClr val="000000"/>
      </a:dk1>
      <a:lt1>
        <a:srgbClr val="FFFFFF"/>
      </a:lt1>
      <a:dk2>
        <a:srgbClr val="000000"/>
      </a:dk2>
      <a:lt2>
        <a:srgbClr val="FFFFFF"/>
      </a:lt2>
      <a:accent1>
        <a:srgbClr val="00B7A5"/>
      </a:accent1>
      <a:accent2>
        <a:srgbClr val="00AE00"/>
      </a:accent2>
      <a:accent3>
        <a:srgbClr val="FFFFFF"/>
      </a:accent3>
      <a:accent4>
        <a:srgbClr val="000000"/>
      </a:accent4>
      <a:accent5>
        <a:srgbClr val="AAD8CF"/>
      </a:accent5>
      <a:accent6>
        <a:srgbClr val="009D00"/>
      </a:accent6>
      <a:hlink>
        <a:srgbClr val="FC0128"/>
      </a:hlink>
      <a:folHlink>
        <a:srgbClr val="CECECE"/>
      </a:folHlink>
    </a:clrScheme>
    <a:fontScheme name="pencils[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encil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cil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ncil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cil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cil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cil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ncil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peed[1]excellent">
  <a:themeElements>
    <a:clrScheme name="Speed[1]excell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ed[1]excellent">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peed[1]excelle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ed[1]excell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ed[1]excelle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ed[1]excelle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ed[1]excelle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ed[1]excelle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ed[1]excelle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2361</Words>
  <Application>Microsoft Office PowerPoint</Application>
  <PresentationFormat>Widescreen</PresentationFormat>
  <Paragraphs>167</Paragraphs>
  <Slides>27</Slides>
  <Notes>27</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27</vt:i4>
      </vt:variant>
    </vt:vector>
  </HeadingPairs>
  <TitlesOfParts>
    <vt:vector size="46" baseType="lpstr">
      <vt:lpstr>Arial</vt:lpstr>
      <vt:lpstr>Calibri</vt:lpstr>
      <vt:lpstr>Calibri Light</vt:lpstr>
      <vt:lpstr>Impact</vt:lpstr>
      <vt:lpstr>Kelt Wide</vt:lpstr>
      <vt:lpstr>Lucida Sans</vt:lpstr>
      <vt:lpstr>Monotype Sorts</vt:lpstr>
      <vt:lpstr>Tahoma</vt:lpstr>
      <vt:lpstr>Times New Roman</vt:lpstr>
      <vt:lpstr>Verdana</vt:lpstr>
      <vt:lpstr>Wingdings</vt:lpstr>
      <vt:lpstr>Office Theme</vt:lpstr>
      <vt:lpstr>schoolbs[1]</vt:lpstr>
      <vt:lpstr>bicycle[1]</vt:lpstr>
      <vt:lpstr>Fusion[2] extreme color grids</vt:lpstr>
      <vt:lpstr>Ocean</vt:lpstr>
      <vt:lpstr>Orbit</vt:lpstr>
      <vt:lpstr>pencils[1]</vt:lpstr>
      <vt:lpstr>Speed[1]excellent</vt:lpstr>
      <vt:lpstr>PARENTING BY THE BOOK</vt:lpstr>
      <vt:lpstr>God Loves Kids</vt:lpstr>
      <vt:lpstr>Godly Kids</vt:lpstr>
      <vt:lpstr>God Has No Grandkids</vt:lpstr>
      <vt:lpstr>Keeping Trust</vt:lpstr>
      <vt:lpstr>Your Children Came With Instructions</vt:lpstr>
      <vt:lpstr>Your Children Came With Instructions</vt:lpstr>
      <vt:lpstr>Being on their side</vt:lpstr>
      <vt:lpstr>Fathers are to Provide for their Family</vt:lpstr>
      <vt:lpstr>Children Came To Be Taught God’s Laws</vt:lpstr>
      <vt:lpstr> Evangelize in the Home</vt:lpstr>
      <vt:lpstr>Reading to Older Children :</vt:lpstr>
      <vt:lpstr>Look for “teachable moments.”</vt:lpstr>
      <vt:lpstr>Teachable Moments</vt:lpstr>
      <vt:lpstr>We Teach “God” To The Kids</vt:lpstr>
      <vt:lpstr>Next-Generation Apostasy</vt:lpstr>
      <vt:lpstr>The Curriculum of God</vt:lpstr>
      <vt:lpstr> The Curriculum </vt:lpstr>
      <vt:lpstr>How Do We Teach?</vt:lpstr>
      <vt:lpstr>Mom At Home?</vt:lpstr>
      <vt:lpstr>Discipline and Correction</vt:lpstr>
      <vt:lpstr>Physical  Discipline</vt:lpstr>
      <vt:lpstr>Rewards of Discipline</vt:lpstr>
      <vt:lpstr>Parenting Adult Children</vt:lpstr>
      <vt:lpstr>Parenting Adult Children</vt:lpstr>
      <vt:lpstr>Role Reversals</vt:lpstr>
      <vt:lpstr>Caring for Aged Parents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 BY THE BOOK</dc:title>
  <dc:creator>Walt Robertson</dc:creator>
  <cp:lastModifiedBy>Walt Robertson</cp:lastModifiedBy>
  <cp:revision>3</cp:revision>
  <dcterms:created xsi:type="dcterms:W3CDTF">2021-02-13T14:43:56Z</dcterms:created>
  <dcterms:modified xsi:type="dcterms:W3CDTF">2021-02-13T15:15:23Z</dcterms:modified>
</cp:coreProperties>
</file>