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1" r:id="rId2"/>
    <p:sldMasterId id="2147483653" r:id="rId3"/>
    <p:sldMasterId id="2147483654" r:id="rId4"/>
    <p:sldMasterId id="2147483656" r:id="rId5"/>
    <p:sldMasterId id="2147483658" r:id="rId6"/>
    <p:sldMasterId id="2147483662" r:id="rId7"/>
    <p:sldMasterId id="2147483664" r:id="rId8"/>
    <p:sldMasterId id="2147483668" r:id="rId9"/>
    <p:sldMasterId id="2147483670" r:id="rId10"/>
    <p:sldMasterId id="2147483672" r:id="rId11"/>
    <p:sldMasterId id="2147483676" r:id="rId12"/>
    <p:sldMasterId id="2147483678" r:id="rId13"/>
    <p:sldMasterId id="2147483680" r:id="rId14"/>
  </p:sldMasterIdLst>
  <p:notesMasterIdLst>
    <p:notesMasterId r:id="rId45"/>
  </p:notesMasterIdLst>
  <p:sldIdLst>
    <p:sldId id="256" r:id="rId15"/>
    <p:sldId id="257" r:id="rId16"/>
    <p:sldId id="277" r:id="rId17"/>
    <p:sldId id="258" r:id="rId18"/>
    <p:sldId id="259" r:id="rId19"/>
    <p:sldId id="286" r:id="rId20"/>
    <p:sldId id="278" r:id="rId21"/>
    <p:sldId id="261" r:id="rId22"/>
    <p:sldId id="279" r:id="rId23"/>
    <p:sldId id="284" r:id="rId24"/>
    <p:sldId id="283" r:id="rId25"/>
    <p:sldId id="276" r:id="rId26"/>
    <p:sldId id="262" r:id="rId27"/>
    <p:sldId id="263" r:id="rId28"/>
    <p:sldId id="264" r:id="rId29"/>
    <p:sldId id="265" r:id="rId30"/>
    <p:sldId id="266" r:id="rId31"/>
    <p:sldId id="267" r:id="rId32"/>
    <p:sldId id="268" r:id="rId33"/>
    <p:sldId id="269" r:id="rId34"/>
    <p:sldId id="270" r:id="rId35"/>
    <p:sldId id="272" r:id="rId36"/>
    <p:sldId id="273" r:id="rId37"/>
    <p:sldId id="274" r:id="rId38"/>
    <p:sldId id="275" r:id="rId39"/>
    <p:sldId id="280" r:id="rId40"/>
    <p:sldId id="281" r:id="rId41"/>
    <p:sldId id="282" r:id="rId42"/>
    <p:sldId id="285" r:id="rId43"/>
    <p:sldId id="287" r:id="rId44"/>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714" y="11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presProps" Target="presProps.xml"/><Relationship Id="rId20" Type="http://schemas.openxmlformats.org/officeDocument/2006/relationships/slide" Target="slides/slide6.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C14ACF1-77CC-438C-AAA6-EE6FB384A516}"/>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ltLang="en-US"/>
          </a:p>
        </p:txBody>
      </p:sp>
      <p:sp>
        <p:nvSpPr>
          <p:cNvPr id="17411" name="Rectangle 3">
            <a:extLst>
              <a:ext uri="{FF2B5EF4-FFF2-40B4-BE49-F238E27FC236}">
                <a16:creationId xmlns:a16="http://schemas.microsoft.com/office/drawing/2014/main" id="{4E6BA4A2-FBDB-49C1-8780-424CEE6F5E8F}"/>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ltLang="en-US"/>
          </a:p>
        </p:txBody>
      </p:sp>
      <p:sp>
        <p:nvSpPr>
          <p:cNvPr id="59396" name="Rectangle 4">
            <a:extLst>
              <a:ext uri="{FF2B5EF4-FFF2-40B4-BE49-F238E27FC236}">
                <a16:creationId xmlns:a16="http://schemas.microsoft.com/office/drawing/2014/main" id="{2109A980-B26D-4B22-A64C-292F86C7DC65}"/>
              </a:ext>
            </a:extLst>
          </p:cNvPr>
          <p:cNvSpPr>
            <a:spLocks noRo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a:extLst>
              <a:ext uri="{FF2B5EF4-FFF2-40B4-BE49-F238E27FC236}">
                <a16:creationId xmlns:a16="http://schemas.microsoft.com/office/drawing/2014/main" id="{CFBB48F0-6619-428C-86A9-3DB64EB6848B}"/>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7414" name="Rectangle 6">
            <a:extLst>
              <a:ext uri="{FF2B5EF4-FFF2-40B4-BE49-F238E27FC236}">
                <a16:creationId xmlns:a16="http://schemas.microsoft.com/office/drawing/2014/main" id="{2D67507F-79B4-4EAF-B4DF-B8A4A4EAFE25}"/>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ltLang="en-US"/>
          </a:p>
        </p:txBody>
      </p:sp>
      <p:sp>
        <p:nvSpPr>
          <p:cNvPr id="17415" name="Rectangle 7">
            <a:extLst>
              <a:ext uri="{FF2B5EF4-FFF2-40B4-BE49-F238E27FC236}">
                <a16:creationId xmlns:a16="http://schemas.microsoft.com/office/drawing/2014/main" id="{86BE289A-D10B-4970-9D54-FEE5DE2FB328}"/>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A8C41415-B79C-4842-9855-9043E8BF4BC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CE48387A-9DD4-4EA2-BF8F-36DC750FB0F4}"/>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E965670-96BC-4A8F-98B7-FE3CAF64FF55}" type="slidenum">
              <a:rPr lang="en-US" altLang="en-US" sz="1200">
                <a:latin typeface="Arial" panose="020B0604020202020204" pitchFamily="34" charset="0"/>
              </a:rPr>
              <a:pPr/>
              <a:t>1</a:t>
            </a:fld>
            <a:endParaRPr lang="en-US" altLang="en-US" sz="1200">
              <a:latin typeface="Arial" panose="020B0604020202020204" pitchFamily="34" charset="0"/>
            </a:endParaRPr>
          </a:p>
        </p:txBody>
      </p:sp>
      <p:sp>
        <p:nvSpPr>
          <p:cNvPr id="60419" name="Rectangle 2">
            <a:extLst>
              <a:ext uri="{FF2B5EF4-FFF2-40B4-BE49-F238E27FC236}">
                <a16:creationId xmlns:a16="http://schemas.microsoft.com/office/drawing/2014/main" id="{61CB1E1F-535F-41B3-B113-0A545A3F279E}"/>
              </a:ext>
            </a:extLst>
          </p:cNvPr>
          <p:cNvSpPr>
            <a:spLocks noRot="1" noChangeArrowheads="1" noTextEdit="1"/>
          </p:cNvSpPr>
          <p:nvPr>
            <p:ph type="sldImg"/>
          </p:nvPr>
        </p:nvSpPr>
        <p:spPr>
          <a:xfrm>
            <a:off x="381000" y="685800"/>
            <a:ext cx="6096000" cy="3429000"/>
          </a:xfrm>
          <a:ln/>
        </p:spPr>
      </p:sp>
      <p:sp>
        <p:nvSpPr>
          <p:cNvPr id="60420" name="Rectangle 3">
            <a:extLst>
              <a:ext uri="{FF2B5EF4-FFF2-40B4-BE49-F238E27FC236}">
                <a16:creationId xmlns:a16="http://schemas.microsoft.com/office/drawing/2014/main" id="{8DDE9593-C870-4DEB-88CA-466528ED94F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F6D2FED3-FF93-41CA-AC2D-8C9EF595C8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AFC6EDB-FD2B-49CD-AE51-FFB0019A6C69}" type="slidenum">
              <a:rPr lang="en-US" altLang="en-US" sz="1200">
                <a:latin typeface="Arial" panose="020B0604020202020204" pitchFamily="34" charset="0"/>
              </a:rPr>
              <a:pPr/>
              <a:t>10</a:t>
            </a:fld>
            <a:endParaRPr lang="en-US" altLang="en-US" sz="1200">
              <a:latin typeface="Arial" panose="020B0604020202020204" pitchFamily="34" charset="0"/>
            </a:endParaRPr>
          </a:p>
        </p:txBody>
      </p:sp>
      <p:sp>
        <p:nvSpPr>
          <p:cNvPr id="69635" name="Rectangle 2">
            <a:extLst>
              <a:ext uri="{FF2B5EF4-FFF2-40B4-BE49-F238E27FC236}">
                <a16:creationId xmlns:a16="http://schemas.microsoft.com/office/drawing/2014/main" id="{F565AB0F-B0D0-4DBF-9780-C89AA35A98BC}"/>
              </a:ext>
            </a:extLst>
          </p:cNvPr>
          <p:cNvSpPr>
            <a:spLocks noRot="1" noChangeArrowheads="1" noTextEdit="1"/>
          </p:cNvSpPr>
          <p:nvPr>
            <p:ph type="sldImg"/>
          </p:nvPr>
        </p:nvSpPr>
        <p:spPr>
          <a:xfrm>
            <a:off x="381000" y="685800"/>
            <a:ext cx="6096000" cy="3429000"/>
          </a:xfrm>
          <a:ln/>
        </p:spPr>
      </p:sp>
      <p:sp>
        <p:nvSpPr>
          <p:cNvPr id="69636" name="Rectangle 3">
            <a:extLst>
              <a:ext uri="{FF2B5EF4-FFF2-40B4-BE49-F238E27FC236}">
                <a16:creationId xmlns:a16="http://schemas.microsoft.com/office/drawing/2014/main" id="{13939848-65CE-497E-877A-54F2DF676CA7}"/>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C4E870C6-1377-4E25-92A3-E9B024282DA1}"/>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AB7C13C-FAF2-4113-A9D4-DE58372870D3}" type="slidenum">
              <a:rPr lang="en-US" altLang="en-US" sz="1200">
                <a:latin typeface="Arial" panose="020B0604020202020204" pitchFamily="34" charset="0"/>
              </a:rPr>
              <a:pPr/>
              <a:t>11</a:t>
            </a:fld>
            <a:endParaRPr lang="en-US" altLang="en-US" sz="1200">
              <a:latin typeface="Arial" panose="020B0604020202020204" pitchFamily="34" charset="0"/>
            </a:endParaRPr>
          </a:p>
        </p:txBody>
      </p:sp>
      <p:sp>
        <p:nvSpPr>
          <p:cNvPr id="70659" name="Rectangle 2">
            <a:extLst>
              <a:ext uri="{FF2B5EF4-FFF2-40B4-BE49-F238E27FC236}">
                <a16:creationId xmlns:a16="http://schemas.microsoft.com/office/drawing/2014/main" id="{10DB8F4E-6C68-499F-8CC9-55035A53DA38}"/>
              </a:ext>
            </a:extLst>
          </p:cNvPr>
          <p:cNvSpPr>
            <a:spLocks noRot="1" noChangeArrowheads="1" noTextEdit="1"/>
          </p:cNvSpPr>
          <p:nvPr>
            <p:ph type="sldImg"/>
          </p:nvPr>
        </p:nvSpPr>
        <p:spPr>
          <a:xfrm>
            <a:off x="381000" y="685800"/>
            <a:ext cx="6096000" cy="3429000"/>
          </a:xfrm>
          <a:ln/>
        </p:spPr>
      </p:sp>
      <p:sp>
        <p:nvSpPr>
          <p:cNvPr id="70660" name="Rectangle 3">
            <a:extLst>
              <a:ext uri="{FF2B5EF4-FFF2-40B4-BE49-F238E27FC236}">
                <a16:creationId xmlns:a16="http://schemas.microsoft.com/office/drawing/2014/main" id="{D1E726DA-E7A0-41AF-BF66-622FB0751DDF}"/>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E4B146FF-FF3A-4555-B37D-1F3FC432CA42}"/>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F1570B5-D252-4691-95D8-AB772C82385D}" type="slidenum">
              <a:rPr lang="en-US" altLang="en-US" sz="1200">
                <a:latin typeface="Arial" panose="020B0604020202020204" pitchFamily="34" charset="0"/>
              </a:rPr>
              <a:pPr/>
              <a:t>12</a:t>
            </a:fld>
            <a:endParaRPr lang="en-US" altLang="en-US" sz="1200">
              <a:latin typeface="Arial" panose="020B0604020202020204" pitchFamily="34" charset="0"/>
            </a:endParaRPr>
          </a:p>
        </p:txBody>
      </p:sp>
      <p:sp>
        <p:nvSpPr>
          <p:cNvPr id="71683" name="Rectangle 2">
            <a:extLst>
              <a:ext uri="{FF2B5EF4-FFF2-40B4-BE49-F238E27FC236}">
                <a16:creationId xmlns:a16="http://schemas.microsoft.com/office/drawing/2014/main" id="{FEDAEA46-AD33-4025-9D2F-3CD65DE1C1A8}"/>
              </a:ext>
            </a:extLst>
          </p:cNvPr>
          <p:cNvSpPr>
            <a:spLocks noRot="1" noChangeArrowheads="1" noTextEdit="1"/>
          </p:cNvSpPr>
          <p:nvPr>
            <p:ph type="sldImg"/>
          </p:nvPr>
        </p:nvSpPr>
        <p:spPr>
          <a:xfrm>
            <a:off x="381000" y="685800"/>
            <a:ext cx="6096000" cy="3429000"/>
          </a:xfrm>
          <a:ln/>
        </p:spPr>
      </p:sp>
      <p:sp>
        <p:nvSpPr>
          <p:cNvPr id="71684" name="Rectangle 3">
            <a:extLst>
              <a:ext uri="{FF2B5EF4-FFF2-40B4-BE49-F238E27FC236}">
                <a16:creationId xmlns:a16="http://schemas.microsoft.com/office/drawing/2014/main" id="{0962C791-4E50-4833-89A1-2FA6CC54F84B}"/>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06E75700-338C-47C1-9C87-DB688B6E0686}"/>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126F9C9-3A97-4357-87FF-30136279F75C}" type="slidenum">
              <a:rPr lang="en-US" altLang="en-US" sz="1200">
                <a:latin typeface="Arial" panose="020B0604020202020204" pitchFamily="34" charset="0"/>
              </a:rPr>
              <a:pPr/>
              <a:t>13</a:t>
            </a:fld>
            <a:endParaRPr lang="en-US" altLang="en-US" sz="1200">
              <a:latin typeface="Arial" panose="020B0604020202020204" pitchFamily="34" charset="0"/>
            </a:endParaRPr>
          </a:p>
        </p:txBody>
      </p:sp>
      <p:sp>
        <p:nvSpPr>
          <p:cNvPr id="72707" name="Rectangle 2">
            <a:extLst>
              <a:ext uri="{FF2B5EF4-FFF2-40B4-BE49-F238E27FC236}">
                <a16:creationId xmlns:a16="http://schemas.microsoft.com/office/drawing/2014/main" id="{19139314-53F6-4736-8DD8-E4D011FAF843}"/>
              </a:ext>
            </a:extLst>
          </p:cNvPr>
          <p:cNvSpPr>
            <a:spLocks noRot="1" noChangeArrowheads="1" noTextEdit="1"/>
          </p:cNvSpPr>
          <p:nvPr>
            <p:ph type="sldImg"/>
          </p:nvPr>
        </p:nvSpPr>
        <p:spPr>
          <a:xfrm>
            <a:off x="381000" y="685800"/>
            <a:ext cx="6096000" cy="3429000"/>
          </a:xfrm>
          <a:ln/>
        </p:spPr>
      </p:sp>
      <p:sp>
        <p:nvSpPr>
          <p:cNvPr id="72708" name="Rectangle 3">
            <a:extLst>
              <a:ext uri="{FF2B5EF4-FFF2-40B4-BE49-F238E27FC236}">
                <a16:creationId xmlns:a16="http://schemas.microsoft.com/office/drawing/2014/main" id="{1716CE31-548D-44D3-B4F0-BC8937A7715B}"/>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6F93D9D2-63AA-4BD6-A63D-9DECD2DDF48C}"/>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C8E8461-97FC-4A48-894C-DAA46CCA55B4}" type="slidenum">
              <a:rPr lang="en-US" altLang="en-US" sz="1200">
                <a:latin typeface="Arial" panose="020B0604020202020204" pitchFamily="34" charset="0"/>
              </a:rPr>
              <a:pPr/>
              <a:t>14</a:t>
            </a:fld>
            <a:endParaRPr lang="en-US" altLang="en-US" sz="1200">
              <a:latin typeface="Arial" panose="020B0604020202020204" pitchFamily="34" charset="0"/>
            </a:endParaRPr>
          </a:p>
        </p:txBody>
      </p:sp>
      <p:sp>
        <p:nvSpPr>
          <p:cNvPr id="73731" name="Rectangle 2">
            <a:extLst>
              <a:ext uri="{FF2B5EF4-FFF2-40B4-BE49-F238E27FC236}">
                <a16:creationId xmlns:a16="http://schemas.microsoft.com/office/drawing/2014/main" id="{2284978D-39B0-4115-89AB-658D6C3244AF}"/>
              </a:ext>
            </a:extLst>
          </p:cNvPr>
          <p:cNvSpPr>
            <a:spLocks noRot="1" noChangeArrowheads="1" noTextEdit="1"/>
          </p:cNvSpPr>
          <p:nvPr>
            <p:ph type="sldImg"/>
          </p:nvPr>
        </p:nvSpPr>
        <p:spPr>
          <a:xfrm>
            <a:off x="381000" y="685800"/>
            <a:ext cx="6096000" cy="3429000"/>
          </a:xfrm>
          <a:ln/>
        </p:spPr>
      </p:sp>
      <p:sp>
        <p:nvSpPr>
          <p:cNvPr id="73732" name="Rectangle 3">
            <a:extLst>
              <a:ext uri="{FF2B5EF4-FFF2-40B4-BE49-F238E27FC236}">
                <a16:creationId xmlns:a16="http://schemas.microsoft.com/office/drawing/2014/main" id="{2DA36AE9-FD4C-45A0-994F-F161C805D2A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84C35A87-FBE6-4097-B024-B56AABA9F22D}"/>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6ADE668-5E2F-4B46-AFE9-F9FE855E4E2E}" type="slidenum">
              <a:rPr lang="en-US" altLang="en-US" sz="1200">
                <a:latin typeface="Arial" panose="020B0604020202020204" pitchFamily="34" charset="0"/>
              </a:rPr>
              <a:pPr/>
              <a:t>15</a:t>
            </a:fld>
            <a:endParaRPr lang="en-US" altLang="en-US" sz="1200">
              <a:latin typeface="Arial" panose="020B0604020202020204" pitchFamily="34" charset="0"/>
            </a:endParaRPr>
          </a:p>
        </p:txBody>
      </p:sp>
      <p:sp>
        <p:nvSpPr>
          <p:cNvPr id="74755" name="Rectangle 2">
            <a:extLst>
              <a:ext uri="{FF2B5EF4-FFF2-40B4-BE49-F238E27FC236}">
                <a16:creationId xmlns:a16="http://schemas.microsoft.com/office/drawing/2014/main" id="{1CFBAA19-36D1-499A-BC16-734CCEC70AE2}"/>
              </a:ext>
            </a:extLst>
          </p:cNvPr>
          <p:cNvSpPr>
            <a:spLocks noRot="1" noChangeArrowheads="1" noTextEdit="1"/>
          </p:cNvSpPr>
          <p:nvPr>
            <p:ph type="sldImg"/>
          </p:nvPr>
        </p:nvSpPr>
        <p:spPr>
          <a:xfrm>
            <a:off x="381000" y="685800"/>
            <a:ext cx="6096000" cy="3429000"/>
          </a:xfrm>
          <a:ln/>
        </p:spPr>
      </p:sp>
      <p:sp>
        <p:nvSpPr>
          <p:cNvPr id="74756" name="Rectangle 3">
            <a:extLst>
              <a:ext uri="{FF2B5EF4-FFF2-40B4-BE49-F238E27FC236}">
                <a16:creationId xmlns:a16="http://schemas.microsoft.com/office/drawing/2014/main" id="{10324755-E389-4646-B291-C497B4874946}"/>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45882B48-1E93-4723-8DD9-270899E99A3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28A2AF4-8756-430D-8829-4629F58052C4}" type="slidenum">
              <a:rPr lang="en-US" altLang="en-US" sz="1200">
                <a:latin typeface="Arial" panose="020B0604020202020204" pitchFamily="34" charset="0"/>
              </a:rPr>
              <a:pPr/>
              <a:t>16</a:t>
            </a:fld>
            <a:endParaRPr lang="en-US" altLang="en-US" sz="1200">
              <a:latin typeface="Arial" panose="020B0604020202020204" pitchFamily="34" charset="0"/>
            </a:endParaRPr>
          </a:p>
        </p:txBody>
      </p:sp>
      <p:sp>
        <p:nvSpPr>
          <p:cNvPr id="75779" name="Rectangle 2">
            <a:extLst>
              <a:ext uri="{FF2B5EF4-FFF2-40B4-BE49-F238E27FC236}">
                <a16:creationId xmlns:a16="http://schemas.microsoft.com/office/drawing/2014/main" id="{C1044B19-685D-4588-8617-3FC11ADD1169}"/>
              </a:ext>
            </a:extLst>
          </p:cNvPr>
          <p:cNvSpPr>
            <a:spLocks noRot="1" noChangeArrowheads="1" noTextEdit="1"/>
          </p:cNvSpPr>
          <p:nvPr>
            <p:ph type="sldImg"/>
          </p:nvPr>
        </p:nvSpPr>
        <p:spPr>
          <a:xfrm>
            <a:off x="381000" y="685800"/>
            <a:ext cx="6096000" cy="3429000"/>
          </a:xfrm>
          <a:ln/>
        </p:spPr>
      </p:sp>
      <p:sp>
        <p:nvSpPr>
          <p:cNvPr id="75780" name="Rectangle 3">
            <a:extLst>
              <a:ext uri="{FF2B5EF4-FFF2-40B4-BE49-F238E27FC236}">
                <a16:creationId xmlns:a16="http://schemas.microsoft.com/office/drawing/2014/main" id="{CC4152DB-15DA-4878-AA35-F0BFA6D8524E}"/>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382884A5-CDA2-41A8-955C-1C72390F1FED}"/>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F24DABC-394C-4AB4-9D75-E52C7E2E6122}" type="slidenum">
              <a:rPr lang="en-US" altLang="en-US" sz="1200">
                <a:latin typeface="Arial" panose="020B0604020202020204" pitchFamily="34" charset="0"/>
              </a:rPr>
              <a:pPr/>
              <a:t>17</a:t>
            </a:fld>
            <a:endParaRPr lang="en-US" altLang="en-US" sz="1200">
              <a:latin typeface="Arial" panose="020B0604020202020204" pitchFamily="34" charset="0"/>
            </a:endParaRPr>
          </a:p>
        </p:txBody>
      </p:sp>
      <p:sp>
        <p:nvSpPr>
          <p:cNvPr id="76803" name="Rectangle 2">
            <a:extLst>
              <a:ext uri="{FF2B5EF4-FFF2-40B4-BE49-F238E27FC236}">
                <a16:creationId xmlns:a16="http://schemas.microsoft.com/office/drawing/2014/main" id="{48F1E9B0-3869-48B2-A187-B0D27C649A96}"/>
              </a:ext>
            </a:extLst>
          </p:cNvPr>
          <p:cNvSpPr>
            <a:spLocks noRot="1" noChangeArrowheads="1" noTextEdit="1"/>
          </p:cNvSpPr>
          <p:nvPr>
            <p:ph type="sldImg"/>
          </p:nvPr>
        </p:nvSpPr>
        <p:spPr>
          <a:xfrm>
            <a:off x="381000" y="685800"/>
            <a:ext cx="6096000" cy="3429000"/>
          </a:xfrm>
          <a:ln/>
        </p:spPr>
      </p:sp>
      <p:sp>
        <p:nvSpPr>
          <p:cNvPr id="76804" name="Rectangle 3">
            <a:extLst>
              <a:ext uri="{FF2B5EF4-FFF2-40B4-BE49-F238E27FC236}">
                <a16:creationId xmlns:a16="http://schemas.microsoft.com/office/drawing/2014/main" id="{87A0B820-4164-4017-AFC0-144146CCA2CF}"/>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135CF275-D66D-4AE0-ADE1-EC1E9BDCD1A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2B70791-DAC4-4C7E-986D-B31DDBB15C77}" type="slidenum">
              <a:rPr lang="en-US" altLang="en-US" sz="1200">
                <a:latin typeface="Arial" panose="020B0604020202020204" pitchFamily="34" charset="0"/>
              </a:rPr>
              <a:pPr/>
              <a:t>18</a:t>
            </a:fld>
            <a:endParaRPr lang="en-US" altLang="en-US" sz="1200">
              <a:latin typeface="Arial" panose="020B0604020202020204" pitchFamily="34" charset="0"/>
            </a:endParaRPr>
          </a:p>
        </p:txBody>
      </p:sp>
      <p:sp>
        <p:nvSpPr>
          <p:cNvPr id="77827" name="Rectangle 2">
            <a:extLst>
              <a:ext uri="{FF2B5EF4-FFF2-40B4-BE49-F238E27FC236}">
                <a16:creationId xmlns:a16="http://schemas.microsoft.com/office/drawing/2014/main" id="{BBFA1CF4-9537-42E1-AE9B-D8803C12A9F6}"/>
              </a:ext>
            </a:extLst>
          </p:cNvPr>
          <p:cNvSpPr>
            <a:spLocks noRot="1" noChangeArrowheads="1" noTextEdit="1"/>
          </p:cNvSpPr>
          <p:nvPr>
            <p:ph type="sldImg"/>
          </p:nvPr>
        </p:nvSpPr>
        <p:spPr>
          <a:xfrm>
            <a:off x="381000" y="685800"/>
            <a:ext cx="6096000" cy="3429000"/>
          </a:xfrm>
          <a:ln/>
        </p:spPr>
      </p:sp>
      <p:sp>
        <p:nvSpPr>
          <p:cNvPr id="77828" name="Rectangle 3">
            <a:extLst>
              <a:ext uri="{FF2B5EF4-FFF2-40B4-BE49-F238E27FC236}">
                <a16:creationId xmlns:a16="http://schemas.microsoft.com/office/drawing/2014/main" id="{53F29404-B856-4537-8457-43898FE8F850}"/>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A62082C0-75F9-4059-BD9F-77CB4CA67EB1}"/>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3A6BAB2-5643-4BE2-B3EF-482F5216F0A1}" type="slidenum">
              <a:rPr lang="en-US" altLang="en-US" sz="1200">
                <a:latin typeface="Arial" panose="020B0604020202020204" pitchFamily="34" charset="0"/>
              </a:rPr>
              <a:pPr/>
              <a:t>19</a:t>
            </a:fld>
            <a:endParaRPr lang="en-US" altLang="en-US" sz="1200">
              <a:latin typeface="Arial" panose="020B0604020202020204" pitchFamily="34" charset="0"/>
            </a:endParaRPr>
          </a:p>
        </p:txBody>
      </p:sp>
      <p:sp>
        <p:nvSpPr>
          <p:cNvPr id="78851" name="Rectangle 2">
            <a:extLst>
              <a:ext uri="{FF2B5EF4-FFF2-40B4-BE49-F238E27FC236}">
                <a16:creationId xmlns:a16="http://schemas.microsoft.com/office/drawing/2014/main" id="{9FDD8923-28E0-484D-A400-D42C5DC63007}"/>
              </a:ext>
            </a:extLst>
          </p:cNvPr>
          <p:cNvSpPr>
            <a:spLocks noRot="1" noChangeArrowheads="1" noTextEdit="1"/>
          </p:cNvSpPr>
          <p:nvPr>
            <p:ph type="sldImg"/>
          </p:nvPr>
        </p:nvSpPr>
        <p:spPr>
          <a:xfrm>
            <a:off x="381000" y="685800"/>
            <a:ext cx="6096000" cy="3429000"/>
          </a:xfrm>
          <a:ln/>
        </p:spPr>
      </p:sp>
      <p:sp>
        <p:nvSpPr>
          <p:cNvPr id="78852" name="Rectangle 3">
            <a:extLst>
              <a:ext uri="{FF2B5EF4-FFF2-40B4-BE49-F238E27FC236}">
                <a16:creationId xmlns:a16="http://schemas.microsoft.com/office/drawing/2014/main" id="{48F514F4-7D49-47C3-87D1-9DA747DC17E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2F26903E-D57D-41D6-A09B-C8AD55E2ADCF}"/>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1E234F7-7106-4D2B-B86A-7371140F7709}" type="slidenum">
              <a:rPr lang="en-US" altLang="en-US" sz="1200">
                <a:latin typeface="Arial" panose="020B0604020202020204" pitchFamily="34" charset="0"/>
              </a:rPr>
              <a:pPr/>
              <a:t>2</a:t>
            </a:fld>
            <a:endParaRPr lang="en-US" altLang="en-US" sz="1200">
              <a:latin typeface="Arial" panose="020B0604020202020204" pitchFamily="34" charset="0"/>
            </a:endParaRPr>
          </a:p>
        </p:txBody>
      </p:sp>
      <p:sp>
        <p:nvSpPr>
          <p:cNvPr id="61443" name="Rectangle 2">
            <a:extLst>
              <a:ext uri="{FF2B5EF4-FFF2-40B4-BE49-F238E27FC236}">
                <a16:creationId xmlns:a16="http://schemas.microsoft.com/office/drawing/2014/main" id="{27ABDF7E-B963-470C-89C1-CA30C6171670}"/>
              </a:ext>
            </a:extLst>
          </p:cNvPr>
          <p:cNvSpPr>
            <a:spLocks noRot="1" noChangeArrowheads="1" noTextEdit="1"/>
          </p:cNvSpPr>
          <p:nvPr>
            <p:ph type="sldImg"/>
          </p:nvPr>
        </p:nvSpPr>
        <p:spPr>
          <a:xfrm>
            <a:off x="381000" y="685800"/>
            <a:ext cx="6096000" cy="3429000"/>
          </a:xfrm>
          <a:ln/>
        </p:spPr>
      </p:sp>
      <p:sp>
        <p:nvSpPr>
          <p:cNvPr id="61444" name="Rectangle 3">
            <a:extLst>
              <a:ext uri="{FF2B5EF4-FFF2-40B4-BE49-F238E27FC236}">
                <a16:creationId xmlns:a16="http://schemas.microsoft.com/office/drawing/2014/main" id="{D587D559-D23F-4207-A4BE-C96955B9D69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8DCD3E30-8192-49EC-BB5B-D281949B03E0}"/>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849DD4A-6469-4D43-9899-5787431282E5}" type="slidenum">
              <a:rPr lang="en-US" altLang="en-US" sz="1200">
                <a:latin typeface="Arial" panose="020B0604020202020204" pitchFamily="34" charset="0"/>
              </a:rPr>
              <a:pPr/>
              <a:t>20</a:t>
            </a:fld>
            <a:endParaRPr lang="en-US" altLang="en-US" sz="1200">
              <a:latin typeface="Arial" panose="020B0604020202020204" pitchFamily="34" charset="0"/>
            </a:endParaRPr>
          </a:p>
        </p:txBody>
      </p:sp>
      <p:sp>
        <p:nvSpPr>
          <p:cNvPr id="79875" name="Rectangle 2">
            <a:extLst>
              <a:ext uri="{FF2B5EF4-FFF2-40B4-BE49-F238E27FC236}">
                <a16:creationId xmlns:a16="http://schemas.microsoft.com/office/drawing/2014/main" id="{0E2A4280-066E-4060-A06D-D721D38F29AB}"/>
              </a:ext>
            </a:extLst>
          </p:cNvPr>
          <p:cNvSpPr>
            <a:spLocks noRot="1" noChangeArrowheads="1" noTextEdit="1"/>
          </p:cNvSpPr>
          <p:nvPr>
            <p:ph type="sldImg"/>
          </p:nvPr>
        </p:nvSpPr>
        <p:spPr>
          <a:xfrm>
            <a:off x="381000" y="685800"/>
            <a:ext cx="6096000" cy="3429000"/>
          </a:xfrm>
          <a:ln/>
        </p:spPr>
      </p:sp>
      <p:sp>
        <p:nvSpPr>
          <p:cNvPr id="79876" name="Rectangle 3">
            <a:extLst>
              <a:ext uri="{FF2B5EF4-FFF2-40B4-BE49-F238E27FC236}">
                <a16:creationId xmlns:a16="http://schemas.microsoft.com/office/drawing/2014/main" id="{136789E0-9E66-4B9F-93E8-EB4FFAC8CD3A}"/>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4A38B176-2D74-4DFB-8067-65F2EC89B33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D89AE88-DB89-489E-B2F1-2A600CF5B2F3}" type="slidenum">
              <a:rPr lang="en-US" altLang="en-US" sz="1200">
                <a:latin typeface="Arial" panose="020B0604020202020204" pitchFamily="34" charset="0"/>
              </a:rPr>
              <a:pPr/>
              <a:t>21</a:t>
            </a:fld>
            <a:endParaRPr lang="en-US" altLang="en-US" sz="1200">
              <a:latin typeface="Arial" panose="020B0604020202020204" pitchFamily="34" charset="0"/>
            </a:endParaRPr>
          </a:p>
        </p:txBody>
      </p:sp>
      <p:sp>
        <p:nvSpPr>
          <p:cNvPr id="80899" name="Rectangle 2">
            <a:extLst>
              <a:ext uri="{FF2B5EF4-FFF2-40B4-BE49-F238E27FC236}">
                <a16:creationId xmlns:a16="http://schemas.microsoft.com/office/drawing/2014/main" id="{C372A45F-B2CC-4086-8FFA-A227186446A8}"/>
              </a:ext>
            </a:extLst>
          </p:cNvPr>
          <p:cNvSpPr>
            <a:spLocks noRot="1" noChangeArrowheads="1" noTextEdit="1"/>
          </p:cNvSpPr>
          <p:nvPr>
            <p:ph type="sldImg"/>
          </p:nvPr>
        </p:nvSpPr>
        <p:spPr>
          <a:xfrm>
            <a:off x="381000" y="685800"/>
            <a:ext cx="6096000" cy="3429000"/>
          </a:xfrm>
          <a:ln/>
        </p:spPr>
      </p:sp>
      <p:sp>
        <p:nvSpPr>
          <p:cNvPr id="80900" name="Rectangle 3">
            <a:extLst>
              <a:ext uri="{FF2B5EF4-FFF2-40B4-BE49-F238E27FC236}">
                <a16:creationId xmlns:a16="http://schemas.microsoft.com/office/drawing/2014/main" id="{5FB1D8C8-6C8E-4FAF-AACB-7BAF9DCD359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80BC90B0-16AA-4DDA-8DF5-F921CC378AA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E85F565-9635-43F1-8D66-CE1725C09BAC}" type="slidenum">
              <a:rPr lang="en-US" altLang="en-US" sz="1200">
                <a:latin typeface="Arial" panose="020B0604020202020204" pitchFamily="34" charset="0"/>
              </a:rPr>
              <a:pPr/>
              <a:t>22</a:t>
            </a:fld>
            <a:endParaRPr lang="en-US" altLang="en-US" sz="1200">
              <a:latin typeface="Arial" panose="020B0604020202020204" pitchFamily="34" charset="0"/>
            </a:endParaRPr>
          </a:p>
        </p:txBody>
      </p:sp>
      <p:sp>
        <p:nvSpPr>
          <p:cNvPr id="81923" name="Rectangle 2">
            <a:extLst>
              <a:ext uri="{FF2B5EF4-FFF2-40B4-BE49-F238E27FC236}">
                <a16:creationId xmlns:a16="http://schemas.microsoft.com/office/drawing/2014/main" id="{2E8097BF-BBBF-4A41-B477-F646591E194E}"/>
              </a:ext>
            </a:extLst>
          </p:cNvPr>
          <p:cNvSpPr>
            <a:spLocks noRot="1" noChangeArrowheads="1" noTextEdit="1"/>
          </p:cNvSpPr>
          <p:nvPr>
            <p:ph type="sldImg"/>
          </p:nvPr>
        </p:nvSpPr>
        <p:spPr>
          <a:xfrm>
            <a:off x="381000" y="685800"/>
            <a:ext cx="6096000" cy="3429000"/>
          </a:xfrm>
          <a:ln/>
        </p:spPr>
      </p:sp>
      <p:sp>
        <p:nvSpPr>
          <p:cNvPr id="81924" name="Rectangle 3">
            <a:extLst>
              <a:ext uri="{FF2B5EF4-FFF2-40B4-BE49-F238E27FC236}">
                <a16:creationId xmlns:a16="http://schemas.microsoft.com/office/drawing/2014/main" id="{CA20D178-39E5-4D17-AE3A-8F8BD72FCB38}"/>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2C421371-FEDB-448C-A01B-9B1791C189B6}"/>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DF556F0-6266-4667-B973-46E18F8B026C}" type="slidenum">
              <a:rPr lang="en-US" altLang="en-US" sz="1200">
                <a:latin typeface="Arial" panose="020B0604020202020204" pitchFamily="34" charset="0"/>
              </a:rPr>
              <a:pPr/>
              <a:t>23</a:t>
            </a:fld>
            <a:endParaRPr lang="en-US" altLang="en-US" sz="1200">
              <a:latin typeface="Arial" panose="020B0604020202020204" pitchFamily="34" charset="0"/>
            </a:endParaRPr>
          </a:p>
        </p:txBody>
      </p:sp>
      <p:sp>
        <p:nvSpPr>
          <p:cNvPr id="82947" name="Rectangle 2">
            <a:extLst>
              <a:ext uri="{FF2B5EF4-FFF2-40B4-BE49-F238E27FC236}">
                <a16:creationId xmlns:a16="http://schemas.microsoft.com/office/drawing/2014/main" id="{5C0C767D-BFE4-4FF9-87A8-5AA5DE7955CB}"/>
              </a:ext>
            </a:extLst>
          </p:cNvPr>
          <p:cNvSpPr>
            <a:spLocks noRot="1" noChangeArrowheads="1" noTextEdit="1"/>
          </p:cNvSpPr>
          <p:nvPr>
            <p:ph type="sldImg"/>
          </p:nvPr>
        </p:nvSpPr>
        <p:spPr>
          <a:xfrm>
            <a:off x="381000" y="685800"/>
            <a:ext cx="6096000" cy="3429000"/>
          </a:xfrm>
          <a:ln/>
        </p:spPr>
      </p:sp>
      <p:sp>
        <p:nvSpPr>
          <p:cNvPr id="82948" name="Rectangle 3">
            <a:extLst>
              <a:ext uri="{FF2B5EF4-FFF2-40B4-BE49-F238E27FC236}">
                <a16:creationId xmlns:a16="http://schemas.microsoft.com/office/drawing/2014/main" id="{6A0C2A81-2384-4FA5-A487-52D290E78C7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569D4E21-48C9-46A6-BB94-56C1471439B4}"/>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75F2BCB-A171-46DB-8435-5D608416B0DD}" type="slidenum">
              <a:rPr lang="en-US" altLang="en-US" sz="1200">
                <a:latin typeface="Arial" panose="020B0604020202020204" pitchFamily="34" charset="0"/>
              </a:rPr>
              <a:pPr/>
              <a:t>24</a:t>
            </a:fld>
            <a:endParaRPr lang="en-US" altLang="en-US" sz="1200">
              <a:latin typeface="Arial" panose="020B0604020202020204" pitchFamily="34" charset="0"/>
            </a:endParaRPr>
          </a:p>
        </p:txBody>
      </p:sp>
      <p:sp>
        <p:nvSpPr>
          <p:cNvPr id="83971" name="Rectangle 2">
            <a:extLst>
              <a:ext uri="{FF2B5EF4-FFF2-40B4-BE49-F238E27FC236}">
                <a16:creationId xmlns:a16="http://schemas.microsoft.com/office/drawing/2014/main" id="{BF88EB3B-AC82-46FA-83C4-F81B1F6296B2}"/>
              </a:ext>
            </a:extLst>
          </p:cNvPr>
          <p:cNvSpPr>
            <a:spLocks noRot="1" noChangeArrowheads="1" noTextEdit="1"/>
          </p:cNvSpPr>
          <p:nvPr>
            <p:ph type="sldImg"/>
          </p:nvPr>
        </p:nvSpPr>
        <p:spPr>
          <a:xfrm>
            <a:off x="381000" y="685800"/>
            <a:ext cx="6096000" cy="3429000"/>
          </a:xfrm>
          <a:ln/>
        </p:spPr>
      </p:sp>
      <p:sp>
        <p:nvSpPr>
          <p:cNvPr id="83972" name="Rectangle 3">
            <a:extLst>
              <a:ext uri="{FF2B5EF4-FFF2-40B4-BE49-F238E27FC236}">
                <a16:creationId xmlns:a16="http://schemas.microsoft.com/office/drawing/2014/main" id="{BE54DDAC-A3C0-425A-BA2D-33E45B66AC9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086FBC98-4D44-4094-BB8A-92F1F839204B}"/>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7FF769C-AA23-451D-8FAF-C5DFE01A4F5B}" type="slidenum">
              <a:rPr lang="en-US" altLang="en-US" sz="1200">
                <a:latin typeface="Arial" panose="020B0604020202020204" pitchFamily="34" charset="0"/>
              </a:rPr>
              <a:pPr/>
              <a:t>25</a:t>
            </a:fld>
            <a:endParaRPr lang="en-US" altLang="en-US" sz="1200">
              <a:latin typeface="Arial" panose="020B0604020202020204" pitchFamily="34" charset="0"/>
            </a:endParaRPr>
          </a:p>
        </p:txBody>
      </p:sp>
      <p:sp>
        <p:nvSpPr>
          <p:cNvPr id="84995" name="Rectangle 2">
            <a:extLst>
              <a:ext uri="{FF2B5EF4-FFF2-40B4-BE49-F238E27FC236}">
                <a16:creationId xmlns:a16="http://schemas.microsoft.com/office/drawing/2014/main" id="{761EFD74-FC01-4EED-9F9B-6892A075E629}"/>
              </a:ext>
            </a:extLst>
          </p:cNvPr>
          <p:cNvSpPr>
            <a:spLocks noRot="1" noChangeArrowheads="1" noTextEdit="1"/>
          </p:cNvSpPr>
          <p:nvPr>
            <p:ph type="sldImg"/>
          </p:nvPr>
        </p:nvSpPr>
        <p:spPr>
          <a:xfrm>
            <a:off x="381000" y="685800"/>
            <a:ext cx="6096000" cy="3429000"/>
          </a:xfrm>
          <a:ln/>
        </p:spPr>
      </p:sp>
      <p:sp>
        <p:nvSpPr>
          <p:cNvPr id="84996" name="Rectangle 3">
            <a:extLst>
              <a:ext uri="{FF2B5EF4-FFF2-40B4-BE49-F238E27FC236}">
                <a16:creationId xmlns:a16="http://schemas.microsoft.com/office/drawing/2014/main" id="{0529D37B-E64E-48F7-B7F8-9F572A3E2457}"/>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E22B0D5A-EEA7-4BBB-882F-7F2489E6EAC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83603C7-2933-47AC-B557-4585C6623CD6}" type="slidenum">
              <a:rPr lang="en-US" altLang="en-US" sz="1200">
                <a:latin typeface="Arial" panose="020B0604020202020204" pitchFamily="34" charset="0"/>
              </a:rPr>
              <a:pPr/>
              <a:t>26</a:t>
            </a:fld>
            <a:endParaRPr lang="en-US" altLang="en-US" sz="1200">
              <a:latin typeface="Arial" panose="020B0604020202020204" pitchFamily="34" charset="0"/>
            </a:endParaRPr>
          </a:p>
        </p:txBody>
      </p:sp>
      <p:sp>
        <p:nvSpPr>
          <p:cNvPr id="86019" name="Rectangle 2">
            <a:extLst>
              <a:ext uri="{FF2B5EF4-FFF2-40B4-BE49-F238E27FC236}">
                <a16:creationId xmlns:a16="http://schemas.microsoft.com/office/drawing/2014/main" id="{2447AD5F-283B-477C-9C65-E1CD31880ADC}"/>
              </a:ext>
            </a:extLst>
          </p:cNvPr>
          <p:cNvSpPr>
            <a:spLocks noRot="1" noChangeArrowheads="1" noTextEdit="1"/>
          </p:cNvSpPr>
          <p:nvPr>
            <p:ph type="sldImg"/>
          </p:nvPr>
        </p:nvSpPr>
        <p:spPr>
          <a:xfrm>
            <a:off x="381000" y="685800"/>
            <a:ext cx="6096000" cy="3429000"/>
          </a:xfrm>
          <a:ln/>
        </p:spPr>
      </p:sp>
      <p:sp>
        <p:nvSpPr>
          <p:cNvPr id="86020" name="Rectangle 3">
            <a:extLst>
              <a:ext uri="{FF2B5EF4-FFF2-40B4-BE49-F238E27FC236}">
                <a16:creationId xmlns:a16="http://schemas.microsoft.com/office/drawing/2014/main" id="{08D9B298-A9A6-4EA9-B38C-D9FBBBB617E9}"/>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FD313743-C5B3-4408-8708-E7439B40A3E6}"/>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A2E95C7-D1C4-4887-96D0-8E935DC4AB61}" type="slidenum">
              <a:rPr lang="en-US" altLang="en-US" sz="1200">
                <a:latin typeface="Arial" panose="020B0604020202020204" pitchFamily="34" charset="0"/>
              </a:rPr>
              <a:pPr/>
              <a:t>27</a:t>
            </a:fld>
            <a:endParaRPr lang="en-US" altLang="en-US" sz="1200">
              <a:latin typeface="Arial" panose="020B0604020202020204" pitchFamily="34" charset="0"/>
            </a:endParaRPr>
          </a:p>
        </p:txBody>
      </p:sp>
      <p:sp>
        <p:nvSpPr>
          <p:cNvPr id="87043" name="Rectangle 2">
            <a:extLst>
              <a:ext uri="{FF2B5EF4-FFF2-40B4-BE49-F238E27FC236}">
                <a16:creationId xmlns:a16="http://schemas.microsoft.com/office/drawing/2014/main" id="{2A285648-AEBD-4A3F-B916-8122DB1A5319}"/>
              </a:ext>
            </a:extLst>
          </p:cNvPr>
          <p:cNvSpPr>
            <a:spLocks noRot="1" noChangeArrowheads="1" noTextEdit="1"/>
          </p:cNvSpPr>
          <p:nvPr>
            <p:ph type="sldImg"/>
          </p:nvPr>
        </p:nvSpPr>
        <p:spPr>
          <a:xfrm>
            <a:off x="381000" y="685800"/>
            <a:ext cx="6096000" cy="3429000"/>
          </a:xfrm>
          <a:ln/>
        </p:spPr>
      </p:sp>
      <p:sp>
        <p:nvSpPr>
          <p:cNvPr id="87044" name="Rectangle 3">
            <a:extLst>
              <a:ext uri="{FF2B5EF4-FFF2-40B4-BE49-F238E27FC236}">
                <a16:creationId xmlns:a16="http://schemas.microsoft.com/office/drawing/2014/main" id="{5DFCC5CE-89CC-4F05-A8AC-5D4456A01B7A}"/>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5520954B-35E6-4DCC-8E6E-7A191409383C}"/>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A20F5B8-327A-4013-8BE7-6975C6CCE68E}" type="slidenum">
              <a:rPr lang="en-US" altLang="en-US" sz="1200">
                <a:latin typeface="Arial" panose="020B0604020202020204" pitchFamily="34" charset="0"/>
              </a:rPr>
              <a:pPr/>
              <a:t>28</a:t>
            </a:fld>
            <a:endParaRPr lang="en-US" altLang="en-US" sz="1200">
              <a:latin typeface="Arial" panose="020B0604020202020204" pitchFamily="34" charset="0"/>
            </a:endParaRPr>
          </a:p>
        </p:txBody>
      </p:sp>
      <p:sp>
        <p:nvSpPr>
          <p:cNvPr id="88067" name="Rectangle 2">
            <a:extLst>
              <a:ext uri="{FF2B5EF4-FFF2-40B4-BE49-F238E27FC236}">
                <a16:creationId xmlns:a16="http://schemas.microsoft.com/office/drawing/2014/main" id="{A9E7D5A1-6162-427A-90AC-B6BACECE00E0}"/>
              </a:ext>
            </a:extLst>
          </p:cNvPr>
          <p:cNvSpPr>
            <a:spLocks noRot="1" noChangeArrowheads="1" noTextEdit="1"/>
          </p:cNvSpPr>
          <p:nvPr>
            <p:ph type="sldImg"/>
          </p:nvPr>
        </p:nvSpPr>
        <p:spPr>
          <a:xfrm>
            <a:off x="381000" y="685800"/>
            <a:ext cx="6096000" cy="3429000"/>
          </a:xfrm>
          <a:ln/>
        </p:spPr>
      </p:sp>
      <p:sp>
        <p:nvSpPr>
          <p:cNvPr id="88068" name="Rectangle 3">
            <a:extLst>
              <a:ext uri="{FF2B5EF4-FFF2-40B4-BE49-F238E27FC236}">
                <a16:creationId xmlns:a16="http://schemas.microsoft.com/office/drawing/2014/main" id="{DB4FCEED-D6C9-4A72-867A-86341E2AC47E}"/>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If can’t control children, can’t be a church leader.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2C80E224-DBBF-4002-B9EB-F33AA6E7353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424EA81-B688-4BA9-BCBF-EB19DC2C3930}" type="slidenum">
              <a:rPr lang="en-US" altLang="en-US" sz="1200">
                <a:latin typeface="Arial" panose="020B0604020202020204" pitchFamily="34" charset="0"/>
              </a:rPr>
              <a:pPr/>
              <a:t>29</a:t>
            </a:fld>
            <a:endParaRPr lang="en-US" altLang="en-US" sz="1200">
              <a:latin typeface="Arial" panose="020B0604020202020204" pitchFamily="34" charset="0"/>
            </a:endParaRPr>
          </a:p>
        </p:txBody>
      </p:sp>
      <p:sp>
        <p:nvSpPr>
          <p:cNvPr id="89091" name="Rectangle 2">
            <a:extLst>
              <a:ext uri="{FF2B5EF4-FFF2-40B4-BE49-F238E27FC236}">
                <a16:creationId xmlns:a16="http://schemas.microsoft.com/office/drawing/2014/main" id="{53249A5C-7655-4122-838D-776D2558B787}"/>
              </a:ext>
            </a:extLst>
          </p:cNvPr>
          <p:cNvSpPr>
            <a:spLocks noRot="1" noChangeArrowheads="1" noTextEdit="1"/>
          </p:cNvSpPr>
          <p:nvPr>
            <p:ph type="sldImg"/>
          </p:nvPr>
        </p:nvSpPr>
        <p:spPr>
          <a:xfrm>
            <a:off x="381000" y="685800"/>
            <a:ext cx="6096000" cy="3429000"/>
          </a:xfrm>
          <a:ln/>
        </p:spPr>
      </p:sp>
      <p:sp>
        <p:nvSpPr>
          <p:cNvPr id="89092" name="Rectangle 3">
            <a:extLst>
              <a:ext uri="{FF2B5EF4-FFF2-40B4-BE49-F238E27FC236}">
                <a16:creationId xmlns:a16="http://schemas.microsoft.com/office/drawing/2014/main" id="{62FEDCD3-D186-4219-B7F4-7590BF14738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55391869-9BFB-4750-B075-CCBE3AA59397}"/>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9C1F1DF-7CE0-4748-A66C-A035B88117CF}" type="slidenum">
              <a:rPr lang="en-US" altLang="en-US" sz="1200">
                <a:latin typeface="Arial" panose="020B0604020202020204" pitchFamily="34" charset="0"/>
              </a:rPr>
              <a:pPr/>
              <a:t>3</a:t>
            </a:fld>
            <a:endParaRPr lang="en-US" altLang="en-US" sz="1200">
              <a:latin typeface="Arial" panose="020B0604020202020204" pitchFamily="34" charset="0"/>
            </a:endParaRPr>
          </a:p>
        </p:txBody>
      </p:sp>
      <p:sp>
        <p:nvSpPr>
          <p:cNvPr id="62467" name="Rectangle 2">
            <a:extLst>
              <a:ext uri="{FF2B5EF4-FFF2-40B4-BE49-F238E27FC236}">
                <a16:creationId xmlns:a16="http://schemas.microsoft.com/office/drawing/2014/main" id="{E657085A-1708-41CA-B200-A632B214BE3E}"/>
              </a:ext>
            </a:extLst>
          </p:cNvPr>
          <p:cNvSpPr>
            <a:spLocks noRot="1" noChangeArrowheads="1" noTextEdit="1"/>
          </p:cNvSpPr>
          <p:nvPr>
            <p:ph type="sldImg"/>
          </p:nvPr>
        </p:nvSpPr>
        <p:spPr>
          <a:xfrm>
            <a:off x="381000" y="685800"/>
            <a:ext cx="6096000" cy="3429000"/>
          </a:xfrm>
          <a:ln/>
        </p:spPr>
      </p:sp>
      <p:sp>
        <p:nvSpPr>
          <p:cNvPr id="62468" name="Rectangle 3">
            <a:extLst>
              <a:ext uri="{FF2B5EF4-FFF2-40B4-BE49-F238E27FC236}">
                <a16:creationId xmlns:a16="http://schemas.microsoft.com/office/drawing/2014/main" id="{0BF803CB-3CD2-4C98-86FC-07BF4D18C7D6}"/>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A2FBF14F-20C5-46E9-9958-7F28C20684B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F5A5A27-AE43-48F2-BFA5-3C2B57AA2416}" type="slidenum">
              <a:rPr lang="en-US" altLang="en-US" sz="1200">
                <a:latin typeface="Arial" panose="020B0604020202020204" pitchFamily="34" charset="0"/>
              </a:rPr>
              <a:pPr/>
              <a:t>30</a:t>
            </a:fld>
            <a:endParaRPr lang="en-US" altLang="en-US" sz="1200">
              <a:latin typeface="Arial" panose="020B0604020202020204" pitchFamily="34" charset="0"/>
            </a:endParaRPr>
          </a:p>
        </p:txBody>
      </p:sp>
      <p:sp>
        <p:nvSpPr>
          <p:cNvPr id="90115" name="Rectangle 2">
            <a:extLst>
              <a:ext uri="{FF2B5EF4-FFF2-40B4-BE49-F238E27FC236}">
                <a16:creationId xmlns:a16="http://schemas.microsoft.com/office/drawing/2014/main" id="{F0B77B69-2200-4203-AE2D-D458507B261B}"/>
              </a:ext>
            </a:extLst>
          </p:cNvPr>
          <p:cNvSpPr>
            <a:spLocks noRot="1" noChangeArrowheads="1" noTextEdit="1"/>
          </p:cNvSpPr>
          <p:nvPr>
            <p:ph type="sldImg"/>
          </p:nvPr>
        </p:nvSpPr>
        <p:spPr>
          <a:xfrm>
            <a:off x="381000" y="685800"/>
            <a:ext cx="6096000" cy="3429000"/>
          </a:xfrm>
          <a:ln/>
        </p:spPr>
      </p:sp>
      <p:sp>
        <p:nvSpPr>
          <p:cNvPr id="90116" name="Rectangle 3">
            <a:extLst>
              <a:ext uri="{FF2B5EF4-FFF2-40B4-BE49-F238E27FC236}">
                <a16:creationId xmlns:a16="http://schemas.microsoft.com/office/drawing/2014/main" id="{BF80D6FA-D36D-48EF-AB2A-509381C54812}"/>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17366381-74B5-4D2D-B30C-A8F96689AF5B}"/>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FBA00E7-9123-4299-B742-217105F5FA0D}" type="slidenum">
              <a:rPr lang="en-US" altLang="en-US" sz="1200">
                <a:latin typeface="Arial" panose="020B0604020202020204" pitchFamily="34" charset="0"/>
              </a:rPr>
              <a:pPr/>
              <a:t>4</a:t>
            </a:fld>
            <a:endParaRPr lang="en-US" altLang="en-US" sz="1200">
              <a:latin typeface="Arial" panose="020B0604020202020204" pitchFamily="34" charset="0"/>
            </a:endParaRPr>
          </a:p>
        </p:txBody>
      </p:sp>
      <p:sp>
        <p:nvSpPr>
          <p:cNvPr id="63491" name="Rectangle 2">
            <a:extLst>
              <a:ext uri="{FF2B5EF4-FFF2-40B4-BE49-F238E27FC236}">
                <a16:creationId xmlns:a16="http://schemas.microsoft.com/office/drawing/2014/main" id="{5B19AF4F-7F20-4AB6-BB4C-73EA05C6D8F6}"/>
              </a:ext>
            </a:extLst>
          </p:cNvPr>
          <p:cNvSpPr>
            <a:spLocks noRot="1" noChangeArrowheads="1" noTextEdit="1"/>
          </p:cNvSpPr>
          <p:nvPr>
            <p:ph type="sldImg"/>
          </p:nvPr>
        </p:nvSpPr>
        <p:spPr>
          <a:xfrm>
            <a:off x="381000" y="685800"/>
            <a:ext cx="6096000" cy="3429000"/>
          </a:xfrm>
          <a:ln/>
        </p:spPr>
      </p:sp>
      <p:sp>
        <p:nvSpPr>
          <p:cNvPr id="63492" name="Rectangle 3">
            <a:extLst>
              <a:ext uri="{FF2B5EF4-FFF2-40B4-BE49-F238E27FC236}">
                <a16:creationId xmlns:a16="http://schemas.microsoft.com/office/drawing/2014/main" id="{B07D73D8-62B3-4BCA-8150-CC64BD76D886}"/>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A62D22BC-0264-484F-8788-03FCAF4ABE01}"/>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C96B98F-F995-474D-A685-B1AC176D218F}" type="slidenum">
              <a:rPr lang="en-US" altLang="en-US" sz="1200">
                <a:latin typeface="Arial" panose="020B0604020202020204" pitchFamily="34" charset="0"/>
              </a:rPr>
              <a:pPr/>
              <a:t>5</a:t>
            </a:fld>
            <a:endParaRPr lang="en-US" altLang="en-US" sz="1200">
              <a:latin typeface="Arial" panose="020B0604020202020204" pitchFamily="34" charset="0"/>
            </a:endParaRPr>
          </a:p>
        </p:txBody>
      </p:sp>
      <p:sp>
        <p:nvSpPr>
          <p:cNvPr id="64515" name="Rectangle 2">
            <a:extLst>
              <a:ext uri="{FF2B5EF4-FFF2-40B4-BE49-F238E27FC236}">
                <a16:creationId xmlns:a16="http://schemas.microsoft.com/office/drawing/2014/main" id="{77435520-3DF7-4829-902E-245A9D0CAC65}"/>
              </a:ext>
            </a:extLst>
          </p:cNvPr>
          <p:cNvSpPr>
            <a:spLocks noRot="1" noChangeArrowheads="1" noTextEdit="1"/>
          </p:cNvSpPr>
          <p:nvPr>
            <p:ph type="sldImg"/>
          </p:nvPr>
        </p:nvSpPr>
        <p:spPr>
          <a:xfrm>
            <a:off x="381000" y="685800"/>
            <a:ext cx="6096000" cy="3429000"/>
          </a:xfrm>
          <a:ln/>
        </p:spPr>
      </p:sp>
      <p:sp>
        <p:nvSpPr>
          <p:cNvPr id="64516" name="Rectangle 3">
            <a:extLst>
              <a:ext uri="{FF2B5EF4-FFF2-40B4-BE49-F238E27FC236}">
                <a16:creationId xmlns:a16="http://schemas.microsoft.com/office/drawing/2014/main" id="{0EC84A79-B3A2-40D7-B1AA-5097E4F9EDB7}"/>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607D3B12-F469-483A-B979-5502C7EC4464}"/>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3A664FC-48F9-4D18-B28E-47057252DA7D}" type="slidenum">
              <a:rPr lang="en-US" altLang="en-US" sz="1200">
                <a:latin typeface="Arial" panose="020B0604020202020204" pitchFamily="34" charset="0"/>
              </a:rPr>
              <a:pPr/>
              <a:t>6</a:t>
            </a:fld>
            <a:endParaRPr lang="en-US" altLang="en-US" sz="1200">
              <a:latin typeface="Arial" panose="020B0604020202020204" pitchFamily="34" charset="0"/>
            </a:endParaRPr>
          </a:p>
        </p:txBody>
      </p:sp>
      <p:sp>
        <p:nvSpPr>
          <p:cNvPr id="65539" name="Rectangle 2">
            <a:extLst>
              <a:ext uri="{FF2B5EF4-FFF2-40B4-BE49-F238E27FC236}">
                <a16:creationId xmlns:a16="http://schemas.microsoft.com/office/drawing/2014/main" id="{474850F7-7FDD-4773-AE54-88426FE3DCFF}"/>
              </a:ext>
            </a:extLst>
          </p:cNvPr>
          <p:cNvSpPr>
            <a:spLocks noRot="1" noChangeArrowheads="1" noTextEdit="1"/>
          </p:cNvSpPr>
          <p:nvPr>
            <p:ph type="sldImg"/>
          </p:nvPr>
        </p:nvSpPr>
        <p:spPr>
          <a:xfrm>
            <a:off x="381000" y="685800"/>
            <a:ext cx="6096000" cy="3429000"/>
          </a:xfrm>
          <a:ln/>
        </p:spPr>
      </p:sp>
      <p:sp>
        <p:nvSpPr>
          <p:cNvPr id="65540" name="Rectangle 3">
            <a:extLst>
              <a:ext uri="{FF2B5EF4-FFF2-40B4-BE49-F238E27FC236}">
                <a16:creationId xmlns:a16="http://schemas.microsoft.com/office/drawing/2014/main" id="{AF932478-8185-4A3A-9511-E8C430CB7A0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9EA1692F-0606-4E18-AB71-45ABF844442C}"/>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38B9058-4AA6-476A-88F6-432078F0C7BE}" type="slidenum">
              <a:rPr lang="en-US" altLang="en-US" sz="1200">
                <a:latin typeface="Arial" panose="020B0604020202020204" pitchFamily="34" charset="0"/>
              </a:rPr>
              <a:pPr/>
              <a:t>7</a:t>
            </a:fld>
            <a:endParaRPr lang="en-US" altLang="en-US" sz="1200">
              <a:latin typeface="Arial" panose="020B0604020202020204" pitchFamily="34" charset="0"/>
            </a:endParaRPr>
          </a:p>
        </p:txBody>
      </p:sp>
      <p:sp>
        <p:nvSpPr>
          <p:cNvPr id="66563" name="Rectangle 2">
            <a:extLst>
              <a:ext uri="{FF2B5EF4-FFF2-40B4-BE49-F238E27FC236}">
                <a16:creationId xmlns:a16="http://schemas.microsoft.com/office/drawing/2014/main" id="{3EFE01AD-6753-4DCF-99B0-3C1124AD885E}"/>
              </a:ext>
            </a:extLst>
          </p:cNvPr>
          <p:cNvSpPr>
            <a:spLocks noRot="1" noChangeArrowheads="1" noTextEdit="1"/>
          </p:cNvSpPr>
          <p:nvPr>
            <p:ph type="sldImg"/>
          </p:nvPr>
        </p:nvSpPr>
        <p:spPr>
          <a:xfrm>
            <a:off x="381000" y="685800"/>
            <a:ext cx="6096000" cy="3429000"/>
          </a:xfrm>
          <a:ln/>
        </p:spPr>
      </p:sp>
      <p:sp>
        <p:nvSpPr>
          <p:cNvPr id="66564" name="Rectangle 3">
            <a:extLst>
              <a:ext uri="{FF2B5EF4-FFF2-40B4-BE49-F238E27FC236}">
                <a16:creationId xmlns:a16="http://schemas.microsoft.com/office/drawing/2014/main" id="{AB7368B6-4EDB-47EE-8194-DDA77B2D667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3F70B81A-AEE9-407D-B3F9-2ABECE77616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8887301-5315-44AD-9FEE-8C0763C54120}" type="slidenum">
              <a:rPr lang="en-US" altLang="en-US" sz="1200">
                <a:latin typeface="Arial" panose="020B0604020202020204" pitchFamily="34" charset="0"/>
              </a:rPr>
              <a:pPr/>
              <a:t>8</a:t>
            </a:fld>
            <a:endParaRPr lang="en-US" altLang="en-US" sz="1200">
              <a:latin typeface="Arial" panose="020B0604020202020204" pitchFamily="34" charset="0"/>
            </a:endParaRPr>
          </a:p>
        </p:txBody>
      </p:sp>
      <p:sp>
        <p:nvSpPr>
          <p:cNvPr id="67587" name="Rectangle 2">
            <a:extLst>
              <a:ext uri="{FF2B5EF4-FFF2-40B4-BE49-F238E27FC236}">
                <a16:creationId xmlns:a16="http://schemas.microsoft.com/office/drawing/2014/main" id="{3673898E-0704-4825-BEA2-1C275EA5317C}"/>
              </a:ext>
            </a:extLst>
          </p:cNvPr>
          <p:cNvSpPr>
            <a:spLocks noRot="1" noChangeArrowheads="1" noTextEdit="1"/>
          </p:cNvSpPr>
          <p:nvPr>
            <p:ph type="sldImg"/>
          </p:nvPr>
        </p:nvSpPr>
        <p:spPr>
          <a:xfrm>
            <a:off x="381000" y="685800"/>
            <a:ext cx="6096000" cy="3429000"/>
          </a:xfrm>
          <a:ln/>
        </p:spPr>
      </p:sp>
      <p:sp>
        <p:nvSpPr>
          <p:cNvPr id="67588" name="Rectangle 3">
            <a:extLst>
              <a:ext uri="{FF2B5EF4-FFF2-40B4-BE49-F238E27FC236}">
                <a16:creationId xmlns:a16="http://schemas.microsoft.com/office/drawing/2014/main" id="{F0662A43-6DFF-4918-B9AB-47D99E799FF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93DF336D-F963-42AB-A8BF-34ABF207FA54}"/>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BFC1323-365F-4773-9FEF-DB3F076B24ED}" type="slidenum">
              <a:rPr lang="en-US" altLang="en-US" sz="1200">
                <a:latin typeface="Arial" panose="020B0604020202020204" pitchFamily="34" charset="0"/>
              </a:rPr>
              <a:pPr/>
              <a:t>9</a:t>
            </a:fld>
            <a:endParaRPr lang="en-US" altLang="en-US" sz="1200">
              <a:latin typeface="Arial" panose="020B0604020202020204" pitchFamily="34" charset="0"/>
            </a:endParaRPr>
          </a:p>
        </p:txBody>
      </p:sp>
      <p:sp>
        <p:nvSpPr>
          <p:cNvPr id="68611" name="Rectangle 2">
            <a:extLst>
              <a:ext uri="{FF2B5EF4-FFF2-40B4-BE49-F238E27FC236}">
                <a16:creationId xmlns:a16="http://schemas.microsoft.com/office/drawing/2014/main" id="{EA2E79B5-0273-44A5-9C3F-61327ADB0317}"/>
              </a:ext>
            </a:extLst>
          </p:cNvPr>
          <p:cNvSpPr>
            <a:spLocks noRot="1" noChangeArrowheads="1" noTextEdit="1"/>
          </p:cNvSpPr>
          <p:nvPr>
            <p:ph type="sldImg"/>
          </p:nvPr>
        </p:nvSpPr>
        <p:spPr>
          <a:xfrm>
            <a:off x="381000" y="685800"/>
            <a:ext cx="6096000" cy="3429000"/>
          </a:xfrm>
          <a:ln/>
        </p:spPr>
      </p:sp>
      <p:sp>
        <p:nvSpPr>
          <p:cNvPr id="68612" name="Rectangle 3">
            <a:extLst>
              <a:ext uri="{FF2B5EF4-FFF2-40B4-BE49-F238E27FC236}">
                <a16:creationId xmlns:a16="http://schemas.microsoft.com/office/drawing/2014/main" id="{1A08E8A6-E096-45F8-808D-F576903F9A8B}"/>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8DD2763-0627-4BEC-8C32-20ED9DE6D20D}"/>
              </a:ext>
            </a:extLst>
          </p:cNvPr>
          <p:cNvSpPr>
            <a:spLocks noChangeArrowheads="1"/>
          </p:cNvSpPr>
          <p:nvPr/>
        </p:nvSpPr>
        <p:spPr bwMode="auto">
          <a:xfrm>
            <a:off x="1625600" y="1143000"/>
            <a:ext cx="1026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400"/>
          </a:p>
        </p:txBody>
      </p:sp>
      <p:sp>
        <p:nvSpPr>
          <p:cNvPr id="5" name="Rectangle 3">
            <a:extLst>
              <a:ext uri="{FF2B5EF4-FFF2-40B4-BE49-F238E27FC236}">
                <a16:creationId xmlns:a16="http://schemas.microsoft.com/office/drawing/2014/main" id="{A6C8F682-BC58-44C8-B491-1FA49B64ABEC}"/>
              </a:ext>
            </a:extLst>
          </p:cNvPr>
          <p:cNvSpPr>
            <a:spLocks noChangeArrowheads="1"/>
          </p:cNvSpPr>
          <p:nvPr/>
        </p:nvSpPr>
        <p:spPr bwMode="auto">
          <a:xfrm>
            <a:off x="2235200" y="1905000"/>
            <a:ext cx="924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400"/>
          </a:p>
        </p:txBody>
      </p:sp>
      <p:pic>
        <p:nvPicPr>
          <p:cNvPr id="6" name="Picture 4">
            <a:extLst>
              <a:ext uri="{FF2B5EF4-FFF2-40B4-BE49-F238E27FC236}">
                <a16:creationId xmlns:a16="http://schemas.microsoft.com/office/drawing/2014/main" id="{3ED07E09-4247-43D1-9079-F8541668E59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75067" cy="684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5">
            <a:extLst>
              <a:ext uri="{FF2B5EF4-FFF2-40B4-BE49-F238E27FC236}">
                <a16:creationId xmlns:a16="http://schemas.microsoft.com/office/drawing/2014/main" id="{5B73D114-3E5F-4E2C-84ED-7B79E09A1205}"/>
              </a:ext>
            </a:extLst>
          </p:cNvPr>
          <p:cNvSpPr>
            <a:spLocks noChangeArrowheads="1"/>
          </p:cNvSpPr>
          <p:nvPr/>
        </p:nvSpPr>
        <p:spPr bwMode="auto">
          <a:xfrm>
            <a:off x="0" y="228600"/>
            <a:ext cx="6908800" cy="990600"/>
          </a:xfrm>
          <a:prstGeom prst="rect">
            <a:avLst/>
          </a:prstGeom>
          <a:solidFill>
            <a:srgbClr val="CF0E3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400"/>
          </a:p>
        </p:txBody>
      </p:sp>
      <p:sp>
        <p:nvSpPr>
          <p:cNvPr id="5126" name="Rectangle 6"/>
          <p:cNvSpPr>
            <a:spLocks noGrp="1" noChangeArrowheads="1"/>
          </p:cNvSpPr>
          <p:nvPr>
            <p:ph type="ctrTitle" sz="quarter"/>
          </p:nvPr>
        </p:nvSpPr>
        <p:spPr>
          <a:xfrm>
            <a:off x="0" y="228600"/>
            <a:ext cx="6908800" cy="990600"/>
          </a:xfrm>
        </p:spPr>
        <p:txBody>
          <a:bodyPr/>
          <a:lstStyle>
            <a:lvl1pPr>
              <a:defRPr b="0"/>
            </a:lvl1pPr>
          </a:lstStyle>
          <a:p>
            <a:pPr lvl="0"/>
            <a:r>
              <a:rPr lang="en-US" altLang="en-US" noProof="0"/>
              <a:t>Click to edit Master title style</a:t>
            </a:r>
          </a:p>
        </p:txBody>
      </p:sp>
      <p:sp>
        <p:nvSpPr>
          <p:cNvPr id="5127" name="Rectangle 7"/>
          <p:cNvSpPr>
            <a:spLocks noGrp="1" noChangeArrowheads="1"/>
          </p:cNvSpPr>
          <p:nvPr>
            <p:ph type="subTitle" sz="quarter" idx="1"/>
          </p:nvPr>
        </p:nvSpPr>
        <p:spPr>
          <a:xfrm>
            <a:off x="812800" y="1905000"/>
            <a:ext cx="6502400" cy="1828800"/>
          </a:xfrm>
        </p:spPr>
        <p:txBody>
          <a:bodyPr/>
          <a:lstStyle>
            <a:lvl1pPr marL="0" indent="0">
              <a:buFont typeface="Monotype Sorts" pitchFamily="2" charset="2"/>
              <a:buNone/>
              <a:defRPr b="1"/>
            </a:lvl1pPr>
          </a:lstStyle>
          <a:p>
            <a:pPr lvl="0"/>
            <a:r>
              <a:rPr lang="en-US" altLang="en-US" noProof="0"/>
              <a:t>Click to edit Master subtitle style</a:t>
            </a:r>
          </a:p>
        </p:txBody>
      </p:sp>
    </p:spTree>
    <p:extLst>
      <p:ext uri="{BB962C8B-B14F-4D97-AF65-F5344CB8AC3E}">
        <p14:creationId xmlns:p14="http://schemas.microsoft.com/office/powerpoint/2010/main" val="3556140707"/>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9385930"/>
      </p:ext>
    </p:extLst>
  </p:cSld>
  <p:clrMapOvr>
    <a:masterClrMapping/>
  </p:clrMapOvr>
  <p:transition>
    <p:random/>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ctrTitle" sz="quarter"/>
          </p:nvPr>
        </p:nvSpPr>
        <p:spPr>
          <a:xfrm>
            <a:off x="5588000" y="4724400"/>
            <a:ext cx="6502400" cy="1143000"/>
          </a:xfrm>
        </p:spPr>
        <p:txBody>
          <a:bodyPr/>
          <a:lstStyle>
            <a:lvl1pPr algn="l">
              <a:defRPr/>
            </a:lvl1pPr>
          </a:lstStyle>
          <a:p>
            <a:pPr lvl="0"/>
            <a:r>
              <a:rPr lang="en-US" altLang="en-US" noProof="0"/>
              <a:t>Click to edit style</a:t>
            </a:r>
          </a:p>
        </p:txBody>
      </p:sp>
      <p:sp>
        <p:nvSpPr>
          <p:cNvPr id="129027" name="Rectangle 3"/>
          <p:cNvSpPr>
            <a:spLocks noGrp="1" noChangeArrowheads="1"/>
          </p:cNvSpPr>
          <p:nvPr>
            <p:ph type="subTitle" sz="quarter" idx="1"/>
          </p:nvPr>
        </p:nvSpPr>
        <p:spPr>
          <a:xfrm>
            <a:off x="5588000" y="5867400"/>
            <a:ext cx="6502400" cy="762000"/>
          </a:xfrm>
        </p:spPr>
        <p:txBody>
          <a:bodyPr/>
          <a:lstStyle>
            <a:lvl1pPr marL="0" indent="0">
              <a:buFontTx/>
              <a:buNone/>
              <a:defRPr/>
            </a:lvl1pPr>
          </a:lstStyle>
          <a:p>
            <a:pPr lvl="0"/>
            <a:r>
              <a:rPr lang="en-US" altLang="en-US" noProof="0"/>
              <a:t>Click to edit style</a:t>
            </a:r>
          </a:p>
        </p:txBody>
      </p:sp>
    </p:spTree>
    <p:extLst>
      <p:ext uri="{BB962C8B-B14F-4D97-AF65-F5344CB8AC3E}">
        <p14:creationId xmlns:p14="http://schemas.microsoft.com/office/powerpoint/2010/main" val="998412815"/>
      </p:ext>
    </p:extLst>
  </p:cSld>
  <p:clrMapOvr>
    <a:masterClrMapping/>
  </p:clrMapOvr>
  <p:transition>
    <p:random/>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1653E43-C93E-4621-AAF5-A17D8ADD601F}"/>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652893755"/>
      </p:ext>
    </p:extLst>
  </p:cSld>
  <p:clrMapOvr>
    <a:masterClrMapping/>
  </p:clrMapOvr>
  <p:transition>
    <p:random/>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E41D932-5F91-4F04-8236-35D26932C3E0}"/>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326074135"/>
      </p:ext>
    </p:extLst>
  </p:cSld>
  <p:clrMapOvr>
    <a:masterClrMapping/>
  </p:clrMapOvr>
  <p:transition>
    <p:random/>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22400" y="1600200"/>
            <a:ext cx="508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05600" y="1600200"/>
            <a:ext cx="508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07F1F9C-1CB1-4D59-BA56-4B5CF5DDCB43}"/>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058856942"/>
      </p:ext>
    </p:extLst>
  </p:cSld>
  <p:clrMapOvr>
    <a:masterClrMapping/>
  </p:clrMapOvr>
  <p:transition>
    <p:rand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F59B1CF-58A5-4038-86AB-B43D4E8DB785}"/>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02671733"/>
      </p:ext>
    </p:extLst>
  </p:cSld>
  <p:clrMapOvr>
    <a:masterClrMapping/>
  </p:clrMapOvr>
  <p:transition>
    <p:random/>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BA35857-216C-4AA7-937C-3D7DEC5639EB}"/>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791433055"/>
      </p:ext>
    </p:extLst>
  </p:cSld>
  <p:clrMapOvr>
    <a:masterClrMapping/>
  </p:clrMapOvr>
  <p:transition>
    <p:random/>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480238B-B1BC-4FDD-A283-7FDEDA51DE74}"/>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834965755"/>
      </p:ext>
    </p:extLst>
  </p:cSld>
  <p:clrMapOvr>
    <a:masterClrMapping/>
  </p:clrMapOvr>
  <p:transition>
    <p:random/>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183ED04-286A-4A2F-A6E7-71CBD5D247CF}"/>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64084213"/>
      </p:ext>
    </p:extLst>
  </p:cSld>
  <p:clrMapOvr>
    <a:masterClrMapping/>
  </p:clrMapOvr>
  <p:transition>
    <p:random/>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C1B8EA8-B8FF-431A-A2DC-274E1E331636}"/>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889669949"/>
      </p:ext>
    </p:extLst>
  </p:cSld>
  <p:clrMapOvr>
    <a:masterClrMapping/>
  </p:clrMapOvr>
  <p:transition>
    <p:random/>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0230F78-55BF-4471-B4E2-0A050C1277C6}"/>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567166381"/>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72200" y="304800"/>
            <a:ext cx="20574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304800"/>
            <a:ext cx="59690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479697"/>
      </p:ext>
    </p:extLst>
  </p:cSld>
  <p:clrMapOvr>
    <a:masterClrMapping/>
  </p:clrMapOvr>
  <p:transition>
    <p:random/>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304800"/>
            <a:ext cx="25908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22400" y="304800"/>
            <a:ext cx="75692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FEF6923-A796-4D58-A2E4-31697C3511AC}"/>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495897943"/>
      </p:ext>
    </p:extLst>
  </p:cSld>
  <p:clrMapOvr>
    <a:masterClrMapping/>
  </p:clrMapOvr>
  <p:transition>
    <p:random/>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ctrTitle"/>
          </p:nvPr>
        </p:nvSpPr>
        <p:spPr>
          <a:xfrm>
            <a:off x="4064000" y="3657600"/>
            <a:ext cx="7823200" cy="11430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a:defRPr/>
            </a:lvl1pPr>
          </a:lstStyle>
          <a:p>
            <a:pPr lvl="0"/>
            <a:r>
              <a:rPr lang="en-US" altLang="en-US" noProof="0"/>
              <a:t>Click to edit title style</a:t>
            </a:r>
          </a:p>
        </p:txBody>
      </p:sp>
      <p:sp>
        <p:nvSpPr>
          <p:cNvPr id="132099" name="Rectangle 3"/>
          <p:cNvSpPr>
            <a:spLocks noGrp="1" noChangeArrowheads="1"/>
          </p:cNvSpPr>
          <p:nvPr>
            <p:ph type="subTitle" idx="1"/>
          </p:nvPr>
        </p:nvSpPr>
        <p:spPr>
          <a:xfrm>
            <a:off x="4064000" y="4495800"/>
            <a:ext cx="7823200" cy="609600"/>
          </a:xfrm>
        </p:spPr>
        <p:txBody>
          <a:bodyPr/>
          <a:lstStyle>
            <a:lvl1pPr marL="0" indent="0" algn="ctr">
              <a:buFont typeface="Wingdings" pitchFamily="2" charset="2"/>
              <a:buNone/>
              <a:defRPr>
                <a:solidFill>
                  <a:schemeClr val="tx2"/>
                </a:solidFill>
                <a:effectLst>
                  <a:outerShdw blurRad="38100" dist="38100" dir="2700000" algn="tl">
                    <a:srgbClr val="000000"/>
                  </a:outerShdw>
                </a:effectLst>
              </a:defRPr>
            </a:lvl1pPr>
          </a:lstStyle>
          <a:p>
            <a:pPr lvl="0"/>
            <a:r>
              <a:rPr lang="en-US" altLang="en-US" noProof="0"/>
              <a:t>Click to edit subtitle style</a:t>
            </a:r>
          </a:p>
        </p:txBody>
      </p:sp>
    </p:spTree>
    <p:extLst>
      <p:ext uri="{BB962C8B-B14F-4D97-AF65-F5344CB8AC3E}">
        <p14:creationId xmlns:p14="http://schemas.microsoft.com/office/powerpoint/2010/main" val="2870431430"/>
      </p:ext>
    </p:extLst>
  </p:cSld>
  <p:clrMapOvr>
    <a:masterClrMapping/>
  </p:clrMapOvr>
  <p:transition>
    <p:random/>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9462489"/>
      </p:ext>
    </p:extLst>
  </p:cSld>
  <p:clrMapOvr>
    <a:masterClrMapping/>
  </p:clrMapOvr>
  <p:transition>
    <p:random/>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57724418"/>
      </p:ext>
    </p:extLst>
  </p:cSld>
  <p:clrMapOvr>
    <a:masterClrMapping/>
  </p:clrMapOvr>
  <p:transition>
    <p:random/>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33600" y="1447800"/>
            <a:ext cx="4826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62800" y="1447800"/>
            <a:ext cx="4826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8069050"/>
      </p:ext>
    </p:extLst>
  </p:cSld>
  <p:clrMapOvr>
    <a:masterClrMapping/>
  </p:clrMapOvr>
  <p:transition>
    <p:random/>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0746963"/>
      </p:ext>
    </p:extLst>
  </p:cSld>
  <p:clrMapOvr>
    <a:masterClrMapping/>
  </p:clrMapOvr>
  <p:transition>
    <p:random/>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0444586"/>
      </p:ext>
    </p:extLst>
  </p:cSld>
  <p:clrMapOvr>
    <a:masterClrMapping/>
  </p:clrMapOvr>
  <p:transition>
    <p:random/>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9233807"/>
      </p:ext>
    </p:extLst>
  </p:cSld>
  <p:clrMapOvr>
    <a:masterClrMapping/>
  </p:clrMapOvr>
  <p:transition>
    <p:random/>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30672762"/>
      </p:ext>
    </p:extLst>
  </p:cSld>
  <p:clrMapOvr>
    <a:masterClrMapping/>
  </p:clrMapOvr>
  <p:transition>
    <p:random/>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15015927"/>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A725EA1-C4EC-4119-90D2-9C8D680AFF22}"/>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75067" cy="684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5" name="Rectangle 3"/>
          <p:cNvSpPr>
            <a:spLocks noGrp="1" noChangeArrowheads="1"/>
          </p:cNvSpPr>
          <p:nvPr>
            <p:ph type="ctrTitle"/>
          </p:nvPr>
        </p:nvSpPr>
        <p:spPr>
          <a:xfrm>
            <a:off x="1016000" y="457200"/>
            <a:ext cx="10363200" cy="1143000"/>
          </a:xfrm>
        </p:spPr>
        <p:txBody>
          <a:bodyPr/>
          <a:lstStyle>
            <a:lvl1pPr>
              <a:defRPr/>
            </a:lvl1pPr>
          </a:lstStyle>
          <a:p>
            <a:pPr lvl="0"/>
            <a:r>
              <a:rPr lang="en-US" altLang="en-US" noProof="0"/>
              <a:t>Click to edit Master title style</a:t>
            </a:r>
          </a:p>
        </p:txBody>
      </p:sp>
      <p:sp>
        <p:nvSpPr>
          <p:cNvPr id="13316" name="Rectangle 4"/>
          <p:cNvSpPr>
            <a:spLocks noGrp="1" noChangeArrowheads="1"/>
          </p:cNvSpPr>
          <p:nvPr>
            <p:ph type="subTitle" idx="1"/>
          </p:nvPr>
        </p:nvSpPr>
        <p:spPr>
          <a:xfrm>
            <a:off x="5791200" y="3276600"/>
            <a:ext cx="5892800" cy="2209800"/>
          </a:xfrm>
        </p:spPr>
        <p:txBody>
          <a:bodyPr/>
          <a:lstStyle>
            <a:lvl1pPr marL="0" indent="0" algn="ctr">
              <a:buFontTx/>
              <a:buNone/>
              <a:defRPr/>
            </a:lvl1pPr>
          </a:lstStyle>
          <a:p>
            <a:pPr lvl="0"/>
            <a:r>
              <a:rPr lang="en-US" altLang="en-US" noProof="0"/>
              <a:t>Click to edit Master subtitle style</a:t>
            </a:r>
          </a:p>
        </p:txBody>
      </p:sp>
      <p:sp>
        <p:nvSpPr>
          <p:cNvPr id="5" name="Rectangle 5">
            <a:extLst>
              <a:ext uri="{FF2B5EF4-FFF2-40B4-BE49-F238E27FC236}">
                <a16:creationId xmlns:a16="http://schemas.microsoft.com/office/drawing/2014/main" id="{3A333B20-339F-4C80-9ECF-0F2659D7B4B2}"/>
              </a:ext>
            </a:extLst>
          </p:cNvPr>
          <p:cNvSpPr>
            <a:spLocks noGrp="1" noChangeArrowheads="1"/>
          </p:cNvSpPr>
          <p:nvPr>
            <p:ph type="dt" sz="half" idx="10"/>
          </p:nvPr>
        </p:nvSpPr>
        <p:spPr/>
        <p:txBody>
          <a:bodyPr/>
          <a:lstStyle>
            <a:lvl1pPr>
              <a:defRPr smtClean="0"/>
            </a:lvl1pPr>
          </a:lstStyle>
          <a:p>
            <a:pPr>
              <a:defRPr/>
            </a:pPr>
            <a:endParaRPr lang="en-US" altLang="en-US"/>
          </a:p>
        </p:txBody>
      </p:sp>
      <p:sp>
        <p:nvSpPr>
          <p:cNvPr id="6" name="Rectangle 6">
            <a:extLst>
              <a:ext uri="{FF2B5EF4-FFF2-40B4-BE49-F238E27FC236}">
                <a16:creationId xmlns:a16="http://schemas.microsoft.com/office/drawing/2014/main" id="{F72C6B2A-D6DA-4BB2-BC20-010E507311B7}"/>
              </a:ext>
            </a:extLst>
          </p:cNvPr>
          <p:cNvSpPr>
            <a:spLocks noGrp="1" noChangeArrowheads="1"/>
          </p:cNvSpPr>
          <p:nvPr>
            <p:ph type="ftr" sz="quarter" idx="11"/>
          </p:nvPr>
        </p:nvSpPr>
        <p:spPr/>
        <p:txBody>
          <a:bodyPr/>
          <a:lstStyle>
            <a:lvl1pPr>
              <a:defRPr smtClean="0"/>
            </a:lvl1pPr>
          </a:lstStyle>
          <a:p>
            <a:pPr>
              <a:defRPr/>
            </a:pPr>
            <a:endParaRPr lang="en-US" altLang="en-US"/>
          </a:p>
        </p:txBody>
      </p:sp>
      <p:sp>
        <p:nvSpPr>
          <p:cNvPr id="7" name="Rectangle 7">
            <a:extLst>
              <a:ext uri="{FF2B5EF4-FFF2-40B4-BE49-F238E27FC236}">
                <a16:creationId xmlns:a16="http://schemas.microsoft.com/office/drawing/2014/main" id="{85F30942-62B2-4C64-AF78-A43120ABEDE6}"/>
              </a:ext>
            </a:extLst>
          </p:cNvPr>
          <p:cNvSpPr>
            <a:spLocks noGrp="1" noChangeArrowheads="1"/>
          </p:cNvSpPr>
          <p:nvPr>
            <p:ph type="sldNum" sz="quarter" idx="12"/>
          </p:nvPr>
        </p:nvSpPr>
        <p:spPr/>
        <p:txBody>
          <a:bodyPr/>
          <a:lstStyle>
            <a:lvl1pPr>
              <a:defRPr/>
            </a:lvl1pPr>
          </a:lstStyle>
          <a:p>
            <a:fld id="{FAE56899-4432-43F9-93AB-DDEA05304378}" type="slidenum">
              <a:rPr lang="en-US" altLang="en-US"/>
              <a:pPr/>
              <a:t>‹#›</a:t>
            </a:fld>
            <a:endParaRPr lang="en-US" altLang="en-US"/>
          </a:p>
        </p:txBody>
      </p:sp>
    </p:spTree>
    <p:extLst>
      <p:ext uri="{BB962C8B-B14F-4D97-AF65-F5344CB8AC3E}">
        <p14:creationId xmlns:p14="http://schemas.microsoft.com/office/powerpoint/2010/main" val="1099251130"/>
      </p:ext>
    </p:extLst>
  </p:cSld>
  <p:clrMapOvr>
    <a:masterClrMapping/>
  </p:clrMapOvr>
  <p:transition>
    <p:random/>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731613"/>
      </p:ext>
    </p:extLst>
  </p:cSld>
  <p:clrMapOvr>
    <a:masterClrMapping/>
  </p:clrMapOvr>
  <p:transition>
    <p:random/>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04800"/>
            <a:ext cx="2463800"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33600" y="304800"/>
            <a:ext cx="7188200"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5564852"/>
      </p:ext>
    </p:extLst>
  </p:cSld>
  <p:clrMapOvr>
    <a:masterClrMapping/>
  </p:clrMapOvr>
  <p:transition>
    <p:random/>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ctrTitle"/>
          </p:nvPr>
        </p:nvSpPr>
        <p:spPr>
          <a:xfrm>
            <a:off x="4470400" y="3962400"/>
            <a:ext cx="7518400" cy="990600"/>
          </a:xfrm>
        </p:spPr>
        <p:txBody>
          <a:bodyPr/>
          <a:lstStyle>
            <a:lvl1pPr algn="l">
              <a:defRPr/>
            </a:lvl1pPr>
          </a:lstStyle>
          <a:p>
            <a:pPr lvl="0"/>
            <a:r>
              <a:rPr lang="en-US" altLang="en-US" noProof="0"/>
              <a:t>Click to edit title style</a:t>
            </a:r>
          </a:p>
        </p:txBody>
      </p:sp>
      <p:sp>
        <p:nvSpPr>
          <p:cNvPr id="138243" name="Rectangle 3"/>
          <p:cNvSpPr>
            <a:spLocks noGrp="1" noChangeArrowheads="1"/>
          </p:cNvSpPr>
          <p:nvPr>
            <p:ph type="subTitle" idx="1"/>
          </p:nvPr>
        </p:nvSpPr>
        <p:spPr>
          <a:xfrm>
            <a:off x="4470400" y="4724400"/>
            <a:ext cx="7518400" cy="609600"/>
          </a:xfrm>
        </p:spPr>
        <p:txBody>
          <a:bodyPr/>
          <a:lstStyle>
            <a:lvl1pPr marL="0" indent="0">
              <a:buFont typeface="Wingdings" pitchFamily="2" charset="2"/>
              <a:buNone/>
              <a:defRPr>
                <a:solidFill>
                  <a:schemeClr val="tx2"/>
                </a:solidFill>
              </a:defRPr>
            </a:lvl1pPr>
          </a:lstStyle>
          <a:p>
            <a:pPr lvl="0"/>
            <a:r>
              <a:rPr lang="en-US" altLang="en-US" noProof="0"/>
              <a:t>Click to edit subtitle style</a:t>
            </a:r>
          </a:p>
        </p:txBody>
      </p:sp>
    </p:spTree>
    <p:extLst>
      <p:ext uri="{BB962C8B-B14F-4D97-AF65-F5344CB8AC3E}">
        <p14:creationId xmlns:p14="http://schemas.microsoft.com/office/powerpoint/2010/main" val="2726852981"/>
      </p:ext>
    </p:extLst>
  </p:cSld>
  <p:clrMapOvr>
    <a:masterClrMapping/>
  </p:clrMapOvr>
  <p:transition>
    <p:random/>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7911329"/>
      </p:ext>
    </p:extLst>
  </p:cSld>
  <p:clrMapOvr>
    <a:masterClrMapping/>
  </p:clrMapOvr>
  <p:transition>
    <p:random/>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89700108"/>
      </p:ext>
    </p:extLst>
  </p:cSld>
  <p:clrMapOvr>
    <a:masterClrMapping/>
  </p:clrMapOvr>
  <p:transition>
    <p:rand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38400" y="1447800"/>
            <a:ext cx="462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64400" y="1447800"/>
            <a:ext cx="462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1379325"/>
      </p:ext>
    </p:extLst>
  </p:cSld>
  <p:clrMapOvr>
    <a:masterClrMapping/>
  </p:clrMapOvr>
  <p:transition>
    <p:random/>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8383614"/>
      </p:ext>
    </p:extLst>
  </p:cSld>
  <p:clrMapOvr>
    <a:masterClrMapping/>
  </p:clrMapOvr>
  <p:transition>
    <p:random/>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71119470"/>
      </p:ext>
    </p:extLst>
  </p:cSld>
  <p:clrMapOvr>
    <a:masterClrMapping/>
  </p:clrMapOvr>
  <p:transition>
    <p:random/>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811041"/>
      </p:ext>
    </p:extLst>
  </p:cSld>
  <p:clrMapOvr>
    <a:masterClrMapping/>
  </p:clrMapOvr>
  <p:transition>
    <p:random/>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91136439"/>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492BEAC-E76F-47E3-9051-8475F4E067D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FA84360-D753-4EB7-9BEF-260073226AF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D6C04DD5-D458-4432-AF45-F20D6D2D4546}"/>
              </a:ext>
            </a:extLst>
          </p:cNvPr>
          <p:cNvSpPr>
            <a:spLocks noGrp="1" noChangeArrowheads="1"/>
          </p:cNvSpPr>
          <p:nvPr>
            <p:ph type="sldNum" sz="quarter" idx="12"/>
          </p:nvPr>
        </p:nvSpPr>
        <p:spPr>
          <a:ln/>
        </p:spPr>
        <p:txBody>
          <a:bodyPr/>
          <a:lstStyle>
            <a:lvl1pPr>
              <a:defRPr/>
            </a:lvl1pPr>
          </a:lstStyle>
          <a:p>
            <a:fld id="{474EA3FD-DF88-42D1-A0F7-D4A02A9EE765}" type="slidenum">
              <a:rPr lang="en-US" altLang="en-US"/>
              <a:pPr/>
              <a:t>‹#›</a:t>
            </a:fld>
            <a:endParaRPr lang="en-US" altLang="en-US"/>
          </a:p>
        </p:txBody>
      </p:sp>
    </p:spTree>
    <p:extLst>
      <p:ext uri="{BB962C8B-B14F-4D97-AF65-F5344CB8AC3E}">
        <p14:creationId xmlns:p14="http://schemas.microsoft.com/office/powerpoint/2010/main" val="178265557"/>
      </p:ext>
    </p:extLst>
  </p:cSld>
  <p:clrMapOvr>
    <a:masterClrMapping/>
  </p:clrMapOvr>
  <p:transition>
    <p:random/>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75379360"/>
      </p:ext>
    </p:extLst>
  </p:cSld>
  <p:clrMapOvr>
    <a:masterClrMapping/>
  </p:clrMapOvr>
  <p:transition>
    <p:random/>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8358012"/>
      </p:ext>
    </p:extLst>
  </p:cSld>
  <p:clrMapOvr>
    <a:masterClrMapping/>
  </p:clrMapOvr>
  <p:transition>
    <p:random/>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04800"/>
            <a:ext cx="23622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38400" y="304800"/>
            <a:ext cx="68834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8566242"/>
      </p:ext>
    </p:extLst>
  </p:cSld>
  <p:clrMapOvr>
    <a:masterClrMapping/>
  </p:clrMapOvr>
  <p:transition>
    <p:random/>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ctrTitle"/>
          </p:nvPr>
        </p:nvSpPr>
        <p:spPr>
          <a:xfrm>
            <a:off x="1930400" y="3200400"/>
            <a:ext cx="9144000" cy="11430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a:defRPr/>
            </a:lvl1pPr>
          </a:lstStyle>
          <a:p>
            <a:pPr lvl="0"/>
            <a:r>
              <a:rPr lang="en-US" altLang="en-US" noProof="0"/>
              <a:t>Click to edit title style</a:t>
            </a:r>
          </a:p>
        </p:txBody>
      </p:sp>
      <p:sp>
        <p:nvSpPr>
          <p:cNvPr id="141315" name="Rectangle 3"/>
          <p:cNvSpPr>
            <a:spLocks noGrp="1" noChangeArrowheads="1"/>
          </p:cNvSpPr>
          <p:nvPr>
            <p:ph type="subTitle" idx="1"/>
          </p:nvPr>
        </p:nvSpPr>
        <p:spPr>
          <a:xfrm>
            <a:off x="1930400" y="4038600"/>
            <a:ext cx="9144000" cy="609600"/>
          </a:xfrm>
        </p:spPr>
        <p:txBody>
          <a:bodyPr/>
          <a:lstStyle>
            <a:lvl1pPr marL="0" indent="0" algn="ctr">
              <a:buFont typeface="Wingdings" pitchFamily="2" charset="2"/>
              <a:buNone/>
              <a:defRPr>
                <a:solidFill>
                  <a:schemeClr val="tx2"/>
                </a:solidFill>
                <a:effectLst>
                  <a:outerShdw blurRad="38100" dist="38100" dir="2700000" algn="tl">
                    <a:srgbClr val="000000"/>
                  </a:outerShdw>
                </a:effectLst>
              </a:defRPr>
            </a:lvl1pPr>
          </a:lstStyle>
          <a:p>
            <a:pPr lvl="0"/>
            <a:r>
              <a:rPr lang="en-US" altLang="en-US" noProof="0"/>
              <a:t>Click to edit subtitle style</a:t>
            </a:r>
          </a:p>
        </p:txBody>
      </p:sp>
    </p:spTree>
    <p:extLst>
      <p:ext uri="{BB962C8B-B14F-4D97-AF65-F5344CB8AC3E}">
        <p14:creationId xmlns:p14="http://schemas.microsoft.com/office/powerpoint/2010/main" val="26880118"/>
      </p:ext>
    </p:extLst>
  </p:cSld>
  <p:clrMapOvr>
    <a:masterClrMapping/>
  </p:clrMapOvr>
  <p:transition>
    <p:random/>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1713272"/>
      </p:ext>
    </p:extLst>
  </p:cSld>
  <p:clrMapOvr>
    <a:masterClrMapping/>
  </p:clrMapOvr>
  <p:transition>
    <p:random/>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42887906"/>
      </p:ext>
    </p:extLst>
  </p:cSld>
  <p:clrMapOvr>
    <a:masterClrMapping/>
  </p:clrMapOvr>
  <p:transition>
    <p:random/>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752600"/>
            <a:ext cx="4775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752600"/>
            <a:ext cx="4775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3329444"/>
      </p:ext>
    </p:extLst>
  </p:cSld>
  <p:clrMapOvr>
    <a:masterClrMapping/>
  </p:clrMapOvr>
  <p:transition>
    <p:random/>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7794446"/>
      </p:ext>
    </p:extLst>
  </p:cSld>
  <p:clrMapOvr>
    <a:masterClrMapping/>
  </p:clrMapOvr>
  <p:transition>
    <p:random/>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1986376"/>
      </p:ext>
    </p:extLst>
  </p:cSld>
  <p:clrMapOvr>
    <a:masterClrMapping/>
  </p:clrMapOvr>
  <p:transition>
    <p:random/>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431208"/>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212F0C99-EB83-4CF3-ACC0-E4ACFAE9719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028EEFB5-D926-4A18-BE81-D640B314434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0E9FC1BA-26D2-4E54-8169-04AA4B5A466C}"/>
              </a:ext>
            </a:extLst>
          </p:cNvPr>
          <p:cNvSpPr>
            <a:spLocks noGrp="1" noChangeArrowheads="1"/>
          </p:cNvSpPr>
          <p:nvPr>
            <p:ph type="sldNum" sz="quarter" idx="12"/>
          </p:nvPr>
        </p:nvSpPr>
        <p:spPr>
          <a:ln/>
        </p:spPr>
        <p:txBody>
          <a:bodyPr/>
          <a:lstStyle>
            <a:lvl1pPr>
              <a:defRPr/>
            </a:lvl1pPr>
          </a:lstStyle>
          <a:p>
            <a:fld id="{DEC2CF70-3C16-4247-B92B-429DDB90C461}" type="slidenum">
              <a:rPr lang="en-US" altLang="en-US"/>
              <a:pPr/>
              <a:t>‹#›</a:t>
            </a:fld>
            <a:endParaRPr lang="en-US" altLang="en-US"/>
          </a:p>
        </p:txBody>
      </p:sp>
    </p:spTree>
    <p:extLst>
      <p:ext uri="{BB962C8B-B14F-4D97-AF65-F5344CB8AC3E}">
        <p14:creationId xmlns:p14="http://schemas.microsoft.com/office/powerpoint/2010/main" val="3181317387"/>
      </p:ext>
    </p:extLst>
  </p:cSld>
  <p:clrMapOvr>
    <a:masterClrMapping/>
  </p:clrMapOvr>
  <p:transition>
    <p:random/>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01097870"/>
      </p:ext>
    </p:extLst>
  </p:cSld>
  <p:clrMapOvr>
    <a:masterClrMapping/>
  </p:clrMapOvr>
  <p:transition>
    <p:random/>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58907604"/>
      </p:ext>
    </p:extLst>
  </p:cSld>
  <p:clrMapOvr>
    <a:masterClrMapping/>
  </p:clrMapOvr>
  <p:transition>
    <p:random/>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6581200"/>
      </p:ext>
    </p:extLst>
  </p:cSld>
  <p:clrMapOvr>
    <a:masterClrMapping/>
  </p:clrMapOvr>
  <p:transition>
    <p:random/>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0"/>
            <a:ext cx="2438400"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304800"/>
            <a:ext cx="7112000"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9478283"/>
      </p:ext>
    </p:extLst>
  </p:cSld>
  <p:clrMapOvr>
    <a:masterClrMapping/>
  </p:clrMapOvr>
  <p:transition>
    <p:random/>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ctrTitle"/>
          </p:nvPr>
        </p:nvSpPr>
        <p:spPr>
          <a:xfrm>
            <a:off x="4775200" y="2819400"/>
            <a:ext cx="7018867" cy="1143000"/>
          </a:xfrm>
        </p:spPr>
        <p:txBody>
          <a:bodyPr/>
          <a:lstStyle>
            <a:lvl1pPr>
              <a:defRPr>
                <a:effectLst>
                  <a:outerShdw blurRad="38100" dist="38100" dir="2700000" algn="tl">
                    <a:srgbClr val="000000"/>
                  </a:outerShdw>
                </a:effectLst>
              </a:defRPr>
            </a:lvl1pPr>
          </a:lstStyle>
          <a:p>
            <a:pPr lvl="0"/>
            <a:r>
              <a:rPr lang="en-US" altLang="en-US" noProof="0"/>
              <a:t>Click to edit style</a:t>
            </a:r>
          </a:p>
        </p:txBody>
      </p:sp>
      <p:sp>
        <p:nvSpPr>
          <p:cNvPr id="144387" name="Rectangle 3"/>
          <p:cNvSpPr>
            <a:spLocks noGrp="1" noChangeArrowheads="1"/>
          </p:cNvSpPr>
          <p:nvPr>
            <p:ph type="subTitle" idx="1"/>
          </p:nvPr>
        </p:nvSpPr>
        <p:spPr>
          <a:xfrm>
            <a:off x="4768851" y="3810000"/>
            <a:ext cx="7033683" cy="762000"/>
          </a:xfrm>
        </p:spPr>
        <p:txBody>
          <a:bodyPr/>
          <a:lstStyle>
            <a:lvl1pPr marL="0" indent="0">
              <a:buFont typeface="Wingdings" pitchFamily="2" charset="2"/>
              <a:buNone/>
              <a:defRPr>
                <a:effectLst>
                  <a:outerShdw blurRad="38100" dist="38100" dir="2700000" algn="tl">
                    <a:srgbClr val="000000"/>
                  </a:outerShdw>
                </a:effectLst>
              </a:defRPr>
            </a:lvl1pPr>
          </a:lstStyle>
          <a:p>
            <a:pPr lvl="0"/>
            <a:r>
              <a:rPr lang="en-US" altLang="en-US" noProof="0"/>
              <a:t>Click to edit style</a:t>
            </a:r>
          </a:p>
        </p:txBody>
      </p:sp>
    </p:spTree>
    <p:extLst>
      <p:ext uri="{BB962C8B-B14F-4D97-AF65-F5344CB8AC3E}">
        <p14:creationId xmlns:p14="http://schemas.microsoft.com/office/powerpoint/2010/main" val="117641526"/>
      </p:ext>
    </p:extLst>
  </p:cSld>
  <p:clrMapOvr>
    <a:masterClrMapping/>
  </p:clrMapOvr>
  <p:transition>
    <p:random/>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4BF64C4-9001-4C83-9105-6A22D523686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5D415BB-D0E8-4DBE-A9A1-BDB78E4CD7D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F3192B1-59B8-4955-A5A2-ADA82EAE5747}"/>
              </a:ext>
            </a:extLst>
          </p:cNvPr>
          <p:cNvSpPr>
            <a:spLocks noGrp="1" noChangeArrowheads="1"/>
          </p:cNvSpPr>
          <p:nvPr>
            <p:ph type="sldNum" sz="quarter" idx="12"/>
          </p:nvPr>
        </p:nvSpPr>
        <p:spPr>
          <a:ln/>
        </p:spPr>
        <p:txBody>
          <a:bodyPr/>
          <a:lstStyle>
            <a:lvl1pPr>
              <a:defRPr/>
            </a:lvl1pPr>
          </a:lstStyle>
          <a:p>
            <a:fld id="{06EB3E7B-8C4A-4E7E-9032-84E4553C774B}" type="slidenum">
              <a:rPr lang="en-US" altLang="en-US"/>
              <a:pPr/>
              <a:t>‹#›</a:t>
            </a:fld>
            <a:endParaRPr lang="en-US" altLang="en-US"/>
          </a:p>
        </p:txBody>
      </p:sp>
    </p:spTree>
    <p:extLst>
      <p:ext uri="{BB962C8B-B14F-4D97-AF65-F5344CB8AC3E}">
        <p14:creationId xmlns:p14="http://schemas.microsoft.com/office/powerpoint/2010/main" val="2009320851"/>
      </p:ext>
    </p:extLst>
  </p:cSld>
  <p:clrMapOvr>
    <a:masterClrMapping/>
  </p:clrMapOvr>
  <p:transition>
    <p:random/>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0BE8DD9-E7AB-44F3-8A5E-DE74E79E6E2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FA2EDD5-0FF6-44EF-B1CF-9F16143B388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4E35FB9-C88B-4112-A3BC-875D332E927B}"/>
              </a:ext>
            </a:extLst>
          </p:cNvPr>
          <p:cNvSpPr>
            <a:spLocks noGrp="1" noChangeArrowheads="1"/>
          </p:cNvSpPr>
          <p:nvPr>
            <p:ph type="sldNum" sz="quarter" idx="12"/>
          </p:nvPr>
        </p:nvSpPr>
        <p:spPr>
          <a:ln/>
        </p:spPr>
        <p:txBody>
          <a:bodyPr/>
          <a:lstStyle>
            <a:lvl1pPr>
              <a:defRPr/>
            </a:lvl1pPr>
          </a:lstStyle>
          <a:p>
            <a:fld id="{461928FC-E3C5-4FEC-ABDD-6655CF015FEC}" type="slidenum">
              <a:rPr lang="en-US" altLang="en-US"/>
              <a:pPr/>
              <a:t>‹#›</a:t>
            </a:fld>
            <a:endParaRPr lang="en-US" altLang="en-US"/>
          </a:p>
        </p:txBody>
      </p:sp>
    </p:spTree>
    <p:extLst>
      <p:ext uri="{BB962C8B-B14F-4D97-AF65-F5344CB8AC3E}">
        <p14:creationId xmlns:p14="http://schemas.microsoft.com/office/powerpoint/2010/main" val="448946777"/>
      </p:ext>
    </p:extLst>
  </p:cSld>
  <p:clrMapOvr>
    <a:masterClrMapping/>
  </p:clrMapOvr>
  <p:transition>
    <p:random/>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5385" y="1447800"/>
            <a:ext cx="4997449"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86034" y="1447800"/>
            <a:ext cx="4999567"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269B426-1511-4B82-88AE-C5CA6CEED66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7A820A0-C32A-40CB-A546-D8DD876657A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E4A3B45-415E-4332-84F2-114AD8D9F3CF}"/>
              </a:ext>
            </a:extLst>
          </p:cNvPr>
          <p:cNvSpPr>
            <a:spLocks noGrp="1" noChangeArrowheads="1"/>
          </p:cNvSpPr>
          <p:nvPr>
            <p:ph type="sldNum" sz="quarter" idx="12"/>
          </p:nvPr>
        </p:nvSpPr>
        <p:spPr>
          <a:ln/>
        </p:spPr>
        <p:txBody>
          <a:bodyPr/>
          <a:lstStyle>
            <a:lvl1pPr>
              <a:defRPr/>
            </a:lvl1pPr>
          </a:lstStyle>
          <a:p>
            <a:fld id="{7006388D-07FD-4ACF-94BF-F7F75275C2B2}" type="slidenum">
              <a:rPr lang="en-US" altLang="en-US"/>
              <a:pPr/>
              <a:t>‹#›</a:t>
            </a:fld>
            <a:endParaRPr lang="en-US" altLang="en-US"/>
          </a:p>
        </p:txBody>
      </p:sp>
    </p:spTree>
    <p:extLst>
      <p:ext uri="{BB962C8B-B14F-4D97-AF65-F5344CB8AC3E}">
        <p14:creationId xmlns:p14="http://schemas.microsoft.com/office/powerpoint/2010/main" val="2531495016"/>
      </p:ext>
    </p:extLst>
  </p:cSld>
  <p:clrMapOvr>
    <a:masterClrMapping/>
  </p:clrMapOvr>
  <p:transition>
    <p:random/>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777D17A-05FC-4639-8C9D-3583AD8B187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635F4A58-C7DA-4E8E-987D-11826ECEF9C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AFBC14A8-CB3A-4230-8EBF-B095CBDFD0D1}"/>
              </a:ext>
            </a:extLst>
          </p:cNvPr>
          <p:cNvSpPr>
            <a:spLocks noGrp="1" noChangeArrowheads="1"/>
          </p:cNvSpPr>
          <p:nvPr>
            <p:ph type="sldNum" sz="quarter" idx="12"/>
          </p:nvPr>
        </p:nvSpPr>
        <p:spPr>
          <a:ln/>
        </p:spPr>
        <p:txBody>
          <a:bodyPr/>
          <a:lstStyle>
            <a:lvl1pPr>
              <a:defRPr/>
            </a:lvl1pPr>
          </a:lstStyle>
          <a:p>
            <a:fld id="{7B59D2BD-DD7C-4511-933A-F948FD3628A2}" type="slidenum">
              <a:rPr lang="en-US" altLang="en-US"/>
              <a:pPr/>
              <a:t>‹#›</a:t>
            </a:fld>
            <a:endParaRPr lang="en-US" altLang="en-US"/>
          </a:p>
        </p:txBody>
      </p:sp>
    </p:spTree>
    <p:extLst>
      <p:ext uri="{BB962C8B-B14F-4D97-AF65-F5344CB8AC3E}">
        <p14:creationId xmlns:p14="http://schemas.microsoft.com/office/powerpoint/2010/main" val="2508381678"/>
      </p:ext>
    </p:extLst>
  </p:cSld>
  <p:clrMapOvr>
    <a:masterClrMapping/>
  </p:clrMapOvr>
  <p:transition>
    <p:random/>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74E60C9-A80D-40DB-8F84-4A2BBE39A89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47B66B2A-4F67-4E38-974F-BA5485C6111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69B0384D-DB95-4BEF-80A8-CBC084072D18}"/>
              </a:ext>
            </a:extLst>
          </p:cNvPr>
          <p:cNvSpPr>
            <a:spLocks noGrp="1" noChangeArrowheads="1"/>
          </p:cNvSpPr>
          <p:nvPr>
            <p:ph type="sldNum" sz="quarter" idx="12"/>
          </p:nvPr>
        </p:nvSpPr>
        <p:spPr>
          <a:ln/>
        </p:spPr>
        <p:txBody>
          <a:bodyPr/>
          <a:lstStyle>
            <a:lvl1pPr>
              <a:defRPr/>
            </a:lvl1pPr>
          </a:lstStyle>
          <a:p>
            <a:fld id="{C780362E-2BAD-4A50-833A-D9FDA2660046}" type="slidenum">
              <a:rPr lang="en-US" altLang="en-US"/>
              <a:pPr/>
              <a:t>‹#›</a:t>
            </a:fld>
            <a:endParaRPr lang="en-US" altLang="en-US"/>
          </a:p>
        </p:txBody>
      </p:sp>
    </p:spTree>
    <p:extLst>
      <p:ext uri="{BB962C8B-B14F-4D97-AF65-F5344CB8AC3E}">
        <p14:creationId xmlns:p14="http://schemas.microsoft.com/office/powerpoint/2010/main" val="2047724959"/>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99200" y="2286000"/>
            <a:ext cx="24892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991600" y="2286000"/>
            <a:ext cx="24892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08BA8CC6-6361-40D9-9439-DDAFF4EC31C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E85479F-0EE3-42DD-AB48-1E682002299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0ACC60ED-9CD1-4628-9893-82EDB5D0523E}"/>
              </a:ext>
            </a:extLst>
          </p:cNvPr>
          <p:cNvSpPr>
            <a:spLocks noGrp="1" noChangeArrowheads="1"/>
          </p:cNvSpPr>
          <p:nvPr>
            <p:ph type="sldNum" sz="quarter" idx="12"/>
          </p:nvPr>
        </p:nvSpPr>
        <p:spPr>
          <a:ln/>
        </p:spPr>
        <p:txBody>
          <a:bodyPr/>
          <a:lstStyle>
            <a:lvl1pPr>
              <a:defRPr/>
            </a:lvl1pPr>
          </a:lstStyle>
          <a:p>
            <a:fld id="{C1C5DDE0-FE11-4F8D-A88C-5C5DBC16DA82}" type="slidenum">
              <a:rPr lang="en-US" altLang="en-US"/>
              <a:pPr/>
              <a:t>‹#›</a:t>
            </a:fld>
            <a:endParaRPr lang="en-US" altLang="en-US"/>
          </a:p>
        </p:txBody>
      </p:sp>
    </p:spTree>
    <p:extLst>
      <p:ext uri="{BB962C8B-B14F-4D97-AF65-F5344CB8AC3E}">
        <p14:creationId xmlns:p14="http://schemas.microsoft.com/office/powerpoint/2010/main" val="2462988125"/>
      </p:ext>
    </p:extLst>
  </p:cSld>
  <p:clrMapOvr>
    <a:masterClrMapping/>
  </p:clrMapOvr>
  <p:transition>
    <p:random/>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981838B-5D8A-4C43-832C-23AFD0ED5C1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99A8463D-4838-4EA6-825E-ED69CA51D37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C411F71A-1B46-4F9D-833D-B6E5802373E7}"/>
              </a:ext>
            </a:extLst>
          </p:cNvPr>
          <p:cNvSpPr>
            <a:spLocks noGrp="1" noChangeArrowheads="1"/>
          </p:cNvSpPr>
          <p:nvPr>
            <p:ph type="sldNum" sz="quarter" idx="12"/>
          </p:nvPr>
        </p:nvSpPr>
        <p:spPr>
          <a:ln/>
        </p:spPr>
        <p:txBody>
          <a:bodyPr/>
          <a:lstStyle>
            <a:lvl1pPr>
              <a:defRPr/>
            </a:lvl1pPr>
          </a:lstStyle>
          <a:p>
            <a:fld id="{6F510AFD-3943-40ED-9CA0-6CC254759E44}" type="slidenum">
              <a:rPr lang="en-US" altLang="en-US"/>
              <a:pPr/>
              <a:t>‹#›</a:t>
            </a:fld>
            <a:endParaRPr lang="en-US" altLang="en-US"/>
          </a:p>
        </p:txBody>
      </p:sp>
    </p:spTree>
    <p:extLst>
      <p:ext uri="{BB962C8B-B14F-4D97-AF65-F5344CB8AC3E}">
        <p14:creationId xmlns:p14="http://schemas.microsoft.com/office/powerpoint/2010/main" val="1651072169"/>
      </p:ext>
    </p:extLst>
  </p:cSld>
  <p:clrMapOvr>
    <a:masterClrMapping/>
  </p:clrMapOvr>
  <p:transition>
    <p:random/>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8C1CE2E-0F17-4BAE-849D-57F0C4C8734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EB7E31F-67FB-48E9-9D82-DD2E7C912DB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08BDED2-F4B9-482C-9E73-8E21CA58FCDE}"/>
              </a:ext>
            </a:extLst>
          </p:cNvPr>
          <p:cNvSpPr>
            <a:spLocks noGrp="1" noChangeArrowheads="1"/>
          </p:cNvSpPr>
          <p:nvPr>
            <p:ph type="sldNum" sz="quarter" idx="12"/>
          </p:nvPr>
        </p:nvSpPr>
        <p:spPr>
          <a:ln/>
        </p:spPr>
        <p:txBody>
          <a:bodyPr/>
          <a:lstStyle>
            <a:lvl1pPr>
              <a:defRPr/>
            </a:lvl1pPr>
          </a:lstStyle>
          <a:p>
            <a:fld id="{380FB0A0-4938-42E0-88F7-F4ACDE7E80FF}" type="slidenum">
              <a:rPr lang="en-US" altLang="en-US"/>
              <a:pPr/>
              <a:t>‹#›</a:t>
            </a:fld>
            <a:endParaRPr lang="en-US" altLang="en-US"/>
          </a:p>
        </p:txBody>
      </p:sp>
    </p:spTree>
    <p:extLst>
      <p:ext uri="{BB962C8B-B14F-4D97-AF65-F5344CB8AC3E}">
        <p14:creationId xmlns:p14="http://schemas.microsoft.com/office/powerpoint/2010/main" val="2782147624"/>
      </p:ext>
    </p:extLst>
  </p:cSld>
  <p:clrMapOvr>
    <a:masterClrMapping/>
  </p:clrMapOvr>
  <p:transition>
    <p:random/>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E7B0A85-7707-4E98-B134-E39CBF35116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35D2065-73F1-4A69-886E-4A8B8DEAAA1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98EEB68-4F7F-4933-AB8F-84A059131425}"/>
              </a:ext>
            </a:extLst>
          </p:cNvPr>
          <p:cNvSpPr>
            <a:spLocks noGrp="1" noChangeArrowheads="1"/>
          </p:cNvSpPr>
          <p:nvPr>
            <p:ph type="sldNum" sz="quarter" idx="12"/>
          </p:nvPr>
        </p:nvSpPr>
        <p:spPr>
          <a:ln/>
        </p:spPr>
        <p:txBody>
          <a:bodyPr/>
          <a:lstStyle>
            <a:lvl1pPr>
              <a:defRPr/>
            </a:lvl1pPr>
          </a:lstStyle>
          <a:p>
            <a:fld id="{78DC450D-1ED6-47A2-86FC-DFA342875EEF}" type="slidenum">
              <a:rPr lang="en-US" altLang="en-US"/>
              <a:pPr/>
              <a:t>‹#›</a:t>
            </a:fld>
            <a:endParaRPr lang="en-US" altLang="en-US"/>
          </a:p>
        </p:txBody>
      </p:sp>
    </p:spTree>
    <p:extLst>
      <p:ext uri="{BB962C8B-B14F-4D97-AF65-F5344CB8AC3E}">
        <p14:creationId xmlns:p14="http://schemas.microsoft.com/office/powerpoint/2010/main" val="2279033518"/>
      </p:ext>
    </p:extLst>
  </p:cSld>
  <p:clrMapOvr>
    <a:masterClrMapping/>
  </p:clrMapOvr>
  <p:transition>
    <p:random/>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2AA8F23-8DF2-4DE3-ADB8-2D02637F3A2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80BCAF5-2A3D-45D5-A60C-4AE39B0B262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165B626-461F-4C3F-8B9F-19E4E7EE1BA8}"/>
              </a:ext>
            </a:extLst>
          </p:cNvPr>
          <p:cNvSpPr>
            <a:spLocks noGrp="1" noChangeArrowheads="1"/>
          </p:cNvSpPr>
          <p:nvPr>
            <p:ph type="sldNum" sz="quarter" idx="12"/>
          </p:nvPr>
        </p:nvSpPr>
        <p:spPr>
          <a:ln/>
        </p:spPr>
        <p:txBody>
          <a:bodyPr/>
          <a:lstStyle>
            <a:lvl1pPr>
              <a:defRPr/>
            </a:lvl1pPr>
          </a:lstStyle>
          <a:p>
            <a:fld id="{86163374-022E-444F-9012-B667972E12BD}" type="slidenum">
              <a:rPr lang="en-US" altLang="en-US"/>
              <a:pPr/>
              <a:t>‹#›</a:t>
            </a:fld>
            <a:endParaRPr lang="en-US" altLang="en-US"/>
          </a:p>
        </p:txBody>
      </p:sp>
    </p:spTree>
    <p:extLst>
      <p:ext uri="{BB962C8B-B14F-4D97-AF65-F5344CB8AC3E}">
        <p14:creationId xmlns:p14="http://schemas.microsoft.com/office/powerpoint/2010/main" val="4258221205"/>
      </p:ext>
    </p:extLst>
  </p:cSld>
  <p:clrMapOvr>
    <a:masterClrMapping/>
  </p:clrMapOvr>
  <p:transition>
    <p:random/>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37133" y="152400"/>
            <a:ext cx="2548467"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85384" y="152400"/>
            <a:ext cx="7448549"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31BB08F-D8AB-47A6-9210-CFE9EFE8B9E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0B4763B-683F-41A1-A54A-01E9D8259DE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F61DB2E-4848-4314-BEF0-643493EBBEA7}"/>
              </a:ext>
            </a:extLst>
          </p:cNvPr>
          <p:cNvSpPr>
            <a:spLocks noGrp="1" noChangeArrowheads="1"/>
          </p:cNvSpPr>
          <p:nvPr>
            <p:ph type="sldNum" sz="quarter" idx="12"/>
          </p:nvPr>
        </p:nvSpPr>
        <p:spPr>
          <a:ln/>
        </p:spPr>
        <p:txBody>
          <a:bodyPr/>
          <a:lstStyle>
            <a:lvl1pPr>
              <a:defRPr/>
            </a:lvl1pPr>
          </a:lstStyle>
          <a:p>
            <a:fld id="{BB62CB19-A205-407A-B8E5-E5F4FE75DCFA}" type="slidenum">
              <a:rPr lang="en-US" altLang="en-US"/>
              <a:pPr/>
              <a:t>‹#›</a:t>
            </a:fld>
            <a:endParaRPr lang="en-US" altLang="en-US"/>
          </a:p>
        </p:txBody>
      </p:sp>
    </p:spTree>
    <p:extLst>
      <p:ext uri="{BB962C8B-B14F-4D97-AF65-F5344CB8AC3E}">
        <p14:creationId xmlns:p14="http://schemas.microsoft.com/office/powerpoint/2010/main" val="3808352715"/>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DE823D6E-5B37-445A-98D4-2A2671A2558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0E75CED0-F847-46A6-B4C7-40F39B48BC9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a:extLst>
              <a:ext uri="{FF2B5EF4-FFF2-40B4-BE49-F238E27FC236}">
                <a16:creationId xmlns:a16="http://schemas.microsoft.com/office/drawing/2014/main" id="{DD75ED66-C5DB-4E97-A24B-2C7CA3DDE24D}"/>
              </a:ext>
            </a:extLst>
          </p:cNvPr>
          <p:cNvSpPr>
            <a:spLocks noGrp="1" noChangeArrowheads="1"/>
          </p:cNvSpPr>
          <p:nvPr>
            <p:ph type="sldNum" sz="quarter" idx="12"/>
          </p:nvPr>
        </p:nvSpPr>
        <p:spPr>
          <a:ln/>
        </p:spPr>
        <p:txBody>
          <a:bodyPr/>
          <a:lstStyle>
            <a:lvl1pPr>
              <a:defRPr/>
            </a:lvl1pPr>
          </a:lstStyle>
          <a:p>
            <a:fld id="{9AF3B92E-E8F0-477A-ACE6-252996510AA4}" type="slidenum">
              <a:rPr lang="en-US" altLang="en-US"/>
              <a:pPr/>
              <a:t>‹#›</a:t>
            </a:fld>
            <a:endParaRPr lang="en-US" altLang="en-US"/>
          </a:p>
        </p:txBody>
      </p:sp>
    </p:spTree>
    <p:extLst>
      <p:ext uri="{BB962C8B-B14F-4D97-AF65-F5344CB8AC3E}">
        <p14:creationId xmlns:p14="http://schemas.microsoft.com/office/powerpoint/2010/main" val="748254820"/>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90CE9256-8776-450B-BDC9-CC6A96A4863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CA385C26-4180-4230-A8E9-745923D5FBB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B8BD4B8F-1DC4-4B89-8856-E402722E1C67}"/>
              </a:ext>
            </a:extLst>
          </p:cNvPr>
          <p:cNvSpPr>
            <a:spLocks noGrp="1" noChangeArrowheads="1"/>
          </p:cNvSpPr>
          <p:nvPr>
            <p:ph type="sldNum" sz="quarter" idx="12"/>
          </p:nvPr>
        </p:nvSpPr>
        <p:spPr>
          <a:ln/>
        </p:spPr>
        <p:txBody>
          <a:bodyPr/>
          <a:lstStyle>
            <a:lvl1pPr>
              <a:defRPr/>
            </a:lvl1pPr>
          </a:lstStyle>
          <a:p>
            <a:fld id="{0E799727-E5AD-4AD5-8A30-B32CB081EA36}" type="slidenum">
              <a:rPr lang="en-US" altLang="en-US"/>
              <a:pPr/>
              <a:t>‹#›</a:t>
            </a:fld>
            <a:endParaRPr lang="en-US" altLang="en-US"/>
          </a:p>
        </p:txBody>
      </p:sp>
    </p:spTree>
    <p:extLst>
      <p:ext uri="{BB962C8B-B14F-4D97-AF65-F5344CB8AC3E}">
        <p14:creationId xmlns:p14="http://schemas.microsoft.com/office/powerpoint/2010/main" val="2979876337"/>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B62DF892-808A-4B11-8426-A95C4AE2723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a:extLst>
              <a:ext uri="{FF2B5EF4-FFF2-40B4-BE49-F238E27FC236}">
                <a16:creationId xmlns:a16="http://schemas.microsoft.com/office/drawing/2014/main" id="{94C4444F-7011-419D-9FDC-34C92F15B39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C2D82A9F-5990-4AFC-9BD7-D901604C6CC4}"/>
              </a:ext>
            </a:extLst>
          </p:cNvPr>
          <p:cNvSpPr>
            <a:spLocks noGrp="1" noChangeArrowheads="1"/>
          </p:cNvSpPr>
          <p:nvPr>
            <p:ph type="sldNum" sz="quarter" idx="12"/>
          </p:nvPr>
        </p:nvSpPr>
        <p:spPr>
          <a:ln/>
        </p:spPr>
        <p:txBody>
          <a:bodyPr/>
          <a:lstStyle>
            <a:lvl1pPr>
              <a:defRPr/>
            </a:lvl1pPr>
          </a:lstStyle>
          <a:p>
            <a:fld id="{D44FC75A-F97D-4F8C-A1CD-AB5AB5C0A272}" type="slidenum">
              <a:rPr lang="en-US" altLang="en-US"/>
              <a:pPr/>
              <a:t>‹#›</a:t>
            </a:fld>
            <a:endParaRPr lang="en-US" altLang="en-US"/>
          </a:p>
        </p:txBody>
      </p:sp>
    </p:spTree>
    <p:extLst>
      <p:ext uri="{BB962C8B-B14F-4D97-AF65-F5344CB8AC3E}">
        <p14:creationId xmlns:p14="http://schemas.microsoft.com/office/powerpoint/2010/main" val="637094992"/>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9CFD6E31-1E19-4997-A0D9-98FBDF412AE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F1FDBEA-ACCB-4E10-A7FA-DDD15D1597C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47AE0456-76D2-4189-9B72-2FAA4F5142AE}"/>
              </a:ext>
            </a:extLst>
          </p:cNvPr>
          <p:cNvSpPr>
            <a:spLocks noGrp="1" noChangeArrowheads="1"/>
          </p:cNvSpPr>
          <p:nvPr>
            <p:ph type="sldNum" sz="quarter" idx="12"/>
          </p:nvPr>
        </p:nvSpPr>
        <p:spPr>
          <a:ln/>
        </p:spPr>
        <p:txBody>
          <a:bodyPr/>
          <a:lstStyle>
            <a:lvl1pPr>
              <a:defRPr/>
            </a:lvl1pPr>
          </a:lstStyle>
          <a:p>
            <a:fld id="{31A5CAA9-DA3F-40BC-B3A1-5573DC5B0972}" type="slidenum">
              <a:rPr lang="en-US" altLang="en-US"/>
              <a:pPr/>
              <a:t>‹#›</a:t>
            </a:fld>
            <a:endParaRPr lang="en-US" altLang="en-US"/>
          </a:p>
        </p:txBody>
      </p:sp>
    </p:spTree>
    <p:extLst>
      <p:ext uri="{BB962C8B-B14F-4D97-AF65-F5344CB8AC3E}">
        <p14:creationId xmlns:p14="http://schemas.microsoft.com/office/powerpoint/2010/main" val="1434328904"/>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7978292"/>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8568B261-CB52-4B5A-AECC-11E41E1B57A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8100307-D65C-4442-BEA1-571B44C2EA3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A9071461-B139-408B-A947-FCC003E6F69F}"/>
              </a:ext>
            </a:extLst>
          </p:cNvPr>
          <p:cNvSpPr>
            <a:spLocks noGrp="1" noChangeArrowheads="1"/>
          </p:cNvSpPr>
          <p:nvPr>
            <p:ph type="sldNum" sz="quarter" idx="12"/>
          </p:nvPr>
        </p:nvSpPr>
        <p:spPr>
          <a:ln/>
        </p:spPr>
        <p:txBody>
          <a:bodyPr/>
          <a:lstStyle>
            <a:lvl1pPr>
              <a:defRPr/>
            </a:lvl1pPr>
          </a:lstStyle>
          <a:p>
            <a:fld id="{744C7E07-177E-44B5-9BD8-8F65B740D515}" type="slidenum">
              <a:rPr lang="en-US" altLang="en-US"/>
              <a:pPr/>
              <a:t>‹#›</a:t>
            </a:fld>
            <a:endParaRPr lang="en-US" altLang="en-US"/>
          </a:p>
        </p:txBody>
      </p:sp>
    </p:spTree>
    <p:extLst>
      <p:ext uri="{BB962C8B-B14F-4D97-AF65-F5344CB8AC3E}">
        <p14:creationId xmlns:p14="http://schemas.microsoft.com/office/powerpoint/2010/main" val="1539952540"/>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9ED8EDC5-8E1F-4A78-A6FB-3D9AE22584C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619BBF4-1C05-4AD0-8186-C98A75D59DD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0F5A115E-DDCC-422A-A18C-22A2C4ACE961}"/>
              </a:ext>
            </a:extLst>
          </p:cNvPr>
          <p:cNvSpPr>
            <a:spLocks noGrp="1" noChangeArrowheads="1"/>
          </p:cNvSpPr>
          <p:nvPr>
            <p:ph type="sldNum" sz="quarter" idx="12"/>
          </p:nvPr>
        </p:nvSpPr>
        <p:spPr>
          <a:ln/>
        </p:spPr>
        <p:txBody>
          <a:bodyPr/>
          <a:lstStyle>
            <a:lvl1pPr>
              <a:defRPr/>
            </a:lvl1pPr>
          </a:lstStyle>
          <a:p>
            <a:fld id="{7EF1CF4C-95EB-44ED-8E52-C3AF27688BDE}" type="slidenum">
              <a:rPr lang="en-US" altLang="en-US"/>
              <a:pPr/>
              <a:t>‹#›</a:t>
            </a:fld>
            <a:endParaRPr lang="en-US" altLang="en-US"/>
          </a:p>
        </p:txBody>
      </p:sp>
    </p:spTree>
    <p:extLst>
      <p:ext uri="{BB962C8B-B14F-4D97-AF65-F5344CB8AC3E}">
        <p14:creationId xmlns:p14="http://schemas.microsoft.com/office/powerpoint/2010/main" val="3544189102"/>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641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81000"/>
            <a:ext cx="77216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5B07225-E369-438A-8684-1951316933F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37FF700-73FF-420B-843C-B69BDC6B8D8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3CDD2A9F-2B90-448C-9358-94A69E509AF6}"/>
              </a:ext>
            </a:extLst>
          </p:cNvPr>
          <p:cNvSpPr>
            <a:spLocks noGrp="1" noChangeArrowheads="1"/>
          </p:cNvSpPr>
          <p:nvPr>
            <p:ph type="sldNum" sz="quarter" idx="12"/>
          </p:nvPr>
        </p:nvSpPr>
        <p:spPr>
          <a:ln/>
        </p:spPr>
        <p:txBody>
          <a:bodyPr/>
          <a:lstStyle>
            <a:lvl1pPr>
              <a:defRPr/>
            </a:lvl1pPr>
          </a:lstStyle>
          <a:p>
            <a:fld id="{F8BAE032-A261-442D-ACB0-8B755E7605F6}" type="slidenum">
              <a:rPr lang="en-US" altLang="en-US"/>
              <a:pPr/>
              <a:t>‹#›</a:t>
            </a:fld>
            <a:endParaRPr lang="en-US" altLang="en-US"/>
          </a:p>
        </p:txBody>
      </p:sp>
    </p:spTree>
    <p:extLst>
      <p:ext uri="{BB962C8B-B14F-4D97-AF65-F5344CB8AC3E}">
        <p14:creationId xmlns:p14="http://schemas.microsoft.com/office/powerpoint/2010/main" val="1964328314"/>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CBDD6D33-1284-4D47-BE60-934406E9AD7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A2CFC247-A7EA-4F23-9544-35C65A5B652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C7881839-3AB8-42A4-AEA8-F3886E784699}"/>
              </a:ext>
            </a:extLst>
          </p:cNvPr>
          <p:cNvSpPr>
            <a:spLocks noGrp="1" noChangeArrowheads="1"/>
          </p:cNvSpPr>
          <p:nvPr>
            <p:ph type="sldNum" sz="quarter" idx="12"/>
          </p:nvPr>
        </p:nvSpPr>
        <p:spPr>
          <a:ln/>
        </p:spPr>
        <p:txBody>
          <a:bodyPr/>
          <a:lstStyle>
            <a:lvl1pPr>
              <a:defRPr/>
            </a:lvl1pPr>
          </a:lstStyle>
          <a:p>
            <a:fld id="{5AF2F134-BFE7-4517-8B14-EEB0CB7ADF3B}" type="slidenum">
              <a:rPr lang="en-US" altLang="en-US"/>
              <a:pPr/>
              <a:t>‹#›</a:t>
            </a:fld>
            <a:endParaRPr lang="en-US" altLang="en-US"/>
          </a:p>
        </p:txBody>
      </p:sp>
    </p:spTree>
    <p:extLst>
      <p:ext uri="{BB962C8B-B14F-4D97-AF65-F5344CB8AC3E}">
        <p14:creationId xmlns:p14="http://schemas.microsoft.com/office/powerpoint/2010/main" val="2612768125"/>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4A1A10DC-0C00-4566-A0F0-BC6C87FD4C2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53068519-B3B6-423F-A2B8-083C6849BA2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96D2F6B2-DE6C-47B4-96C6-1FFAA6C18521}"/>
              </a:ext>
            </a:extLst>
          </p:cNvPr>
          <p:cNvSpPr>
            <a:spLocks noGrp="1" noChangeArrowheads="1"/>
          </p:cNvSpPr>
          <p:nvPr>
            <p:ph type="sldNum" sz="quarter" idx="12"/>
          </p:nvPr>
        </p:nvSpPr>
        <p:spPr>
          <a:ln/>
        </p:spPr>
        <p:txBody>
          <a:bodyPr/>
          <a:lstStyle>
            <a:lvl1pPr>
              <a:defRPr/>
            </a:lvl1pPr>
          </a:lstStyle>
          <a:p>
            <a:fld id="{241E26BD-3D5C-4916-9849-F5C467991883}" type="slidenum">
              <a:rPr lang="en-US" altLang="en-US"/>
              <a:pPr/>
              <a:t>‹#›</a:t>
            </a:fld>
            <a:endParaRPr lang="en-US" altLang="en-US"/>
          </a:p>
        </p:txBody>
      </p:sp>
    </p:spTree>
    <p:extLst>
      <p:ext uri="{BB962C8B-B14F-4D97-AF65-F5344CB8AC3E}">
        <p14:creationId xmlns:p14="http://schemas.microsoft.com/office/powerpoint/2010/main" val="1508586906"/>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59231D35-2F64-4C5F-8F52-DF92A667591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A3022715-A03E-4E6B-AE4C-D676EA9ED24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EA732D0E-D1F2-4192-89D8-C802F31FAD92}"/>
              </a:ext>
            </a:extLst>
          </p:cNvPr>
          <p:cNvSpPr>
            <a:spLocks noGrp="1" noChangeArrowheads="1"/>
          </p:cNvSpPr>
          <p:nvPr>
            <p:ph type="sldNum" sz="quarter" idx="12"/>
          </p:nvPr>
        </p:nvSpPr>
        <p:spPr>
          <a:ln/>
        </p:spPr>
        <p:txBody>
          <a:bodyPr/>
          <a:lstStyle>
            <a:lvl1pPr>
              <a:defRPr/>
            </a:lvl1pPr>
          </a:lstStyle>
          <a:p>
            <a:fld id="{E918EAD8-7A29-4995-9740-530FA143BB2A}" type="slidenum">
              <a:rPr lang="en-US" altLang="en-US"/>
              <a:pPr/>
              <a:t>‹#›</a:t>
            </a:fld>
            <a:endParaRPr lang="en-US" altLang="en-US"/>
          </a:p>
        </p:txBody>
      </p:sp>
    </p:spTree>
    <p:extLst>
      <p:ext uri="{BB962C8B-B14F-4D97-AF65-F5344CB8AC3E}">
        <p14:creationId xmlns:p14="http://schemas.microsoft.com/office/powerpoint/2010/main" val="2918982079"/>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371600"/>
            <a:ext cx="4826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371600"/>
            <a:ext cx="4826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308ADB80-6F0E-450A-B537-A7A99511DA3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6565634-2438-4CC4-AD4B-6B93937CEAC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F0DA7618-B2E5-4D64-BC5D-A4ED15DB97C6}"/>
              </a:ext>
            </a:extLst>
          </p:cNvPr>
          <p:cNvSpPr>
            <a:spLocks noGrp="1" noChangeArrowheads="1"/>
          </p:cNvSpPr>
          <p:nvPr>
            <p:ph type="sldNum" sz="quarter" idx="12"/>
          </p:nvPr>
        </p:nvSpPr>
        <p:spPr>
          <a:ln/>
        </p:spPr>
        <p:txBody>
          <a:bodyPr/>
          <a:lstStyle>
            <a:lvl1pPr>
              <a:defRPr/>
            </a:lvl1pPr>
          </a:lstStyle>
          <a:p>
            <a:fld id="{B8AB83E1-D9DB-44EA-BCBA-C2B26FC58F7F}" type="slidenum">
              <a:rPr lang="en-US" altLang="en-US"/>
              <a:pPr/>
              <a:t>‹#›</a:t>
            </a:fld>
            <a:endParaRPr lang="en-US" altLang="en-US"/>
          </a:p>
        </p:txBody>
      </p:sp>
    </p:spTree>
    <p:extLst>
      <p:ext uri="{BB962C8B-B14F-4D97-AF65-F5344CB8AC3E}">
        <p14:creationId xmlns:p14="http://schemas.microsoft.com/office/powerpoint/2010/main" val="3781572186"/>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E585F3C0-A8E0-4BFC-9BD4-8B0B2797227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F50A0222-DE4F-49A3-B466-8EDFA818450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a:extLst>
              <a:ext uri="{FF2B5EF4-FFF2-40B4-BE49-F238E27FC236}">
                <a16:creationId xmlns:a16="http://schemas.microsoft.com/office/drawing/2014/main" id="{0639A7AE-CE82-4540-9904-6408E1AD6BC3}"/>
              </a:ext>
            </a:extLst>
          </p:cNvPr>
          <p:cNvSpPr>
            <a:spLocks noGrp="1" noChangeArrowheads="1"/>
          </p:cNvSpPr>
          <p:nvPr>
            <p:ph type="sldNum" sz="quarter" idx="12"/>
          </p:nvPr>
        </p:nvSpPr>
        <p:spPr>
          <a:ln/>
        </p:spPr>
        <p:txBody>
          <a:bodyPr/>
          <a:lstStyle>
            <a:lvl1pPr>
              <a:defRPr/>
            </a:lvl1pPr>
          </a:lstStyle>
          <a:p>
            <a:fld id="{E6C1FAFF-825D-4C12-B595-5D17CA8BB3D4}" type="slidenum">
              <a:rPr lang="en-US" altLang="en-US"/>
              <a:pPr/>
              <a:t>‹#›</a:t>
            </a:fld>
            <a:endParaRPr lang="en-US" altLang="en-US"/>
          </a:p>
        </p:txBody>
      </p:sp>
    </p:spTree>
    <p:extLst>
      <p:ext uri="{BB962C8B-B14F-4D97-AF65-F5344CB8AC3E}">
        <p14:creationId xmlns:p14="http://schemas.microsoft.com/office/powerpoint/2010/main" val="4225429137"/>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346F195C-465F-4800-A73F-832D4574FA2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A151326C-4FC5-4E11-9FA7-098BDDB4D04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B1141D63-8954-4BE9-A21A-2E6792D6C36B}"/>
              </a:ext>
            </a:extLst>
          </p:cNvPr>
          <p:cNvSpPr>
            <a:spLocks noGrp="1" noChangeArrowheads="1"/>
          </p:cNvSpPr>
          <p:nvPr>
            <p:ph type="sldNum" sz="quarter" idx="12"/>
          </p:nvPr>
        </p:nvSpPr>
        <p:spPr>
          <a:ln/>
        </p:spPr>
        <p:txBody>
          <a:bodyPr/>
          <a:lstStyle>
            <a:lvl1pPr>
              <a:defRPr/>
            </a:lvl1pPr>
          </a:lstStyle>
          <a:p>
            <a:fld id="{9B1F1B53-C2FB-4E18-9BB4-72C085BCBC01}" type="slidenum">
              <a:rPr lang="en-US" altLang="en-US"/>
              <a:pPr/>
              <a:t>‹#›</a:t>
            </a:fld>
            <a:endParaRPr lang="en-US" altLang="en-US"/>
          </a:p>
        </p:txBody>
      </p:sp>
    </p:spTree>
    <p:extLst>
      <p:ext uri="{BB962C8B-B14F-4D97-AF65-F5344CB8AC3E}">
        <p14:creationId xmlns:p14="http://schemas.microsoft.com/office/powerpoint/2010/main" val="692547868"/>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90A3473-76ED-4DE2-B593-545A526DA6D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a:extLst>
              <a:ext uri="{FF2B5EF4-FFF2-40B4-BE49-F238E27FC236}">
                <a16:creationId xmlns:a16="http://schemas.microsoft.com/office/drawing/2014/main" id="{32DF5CD4-B0B6-46F1-891F-AAD8CBF6328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5B915B59-4553-428E-A8E5-6E5CEDBE01CF}"/>
              </a:ext>
            </a:extLst>
          </p:cNvPr>
          <p:cNvSpPr>
            <a:spLocks noGrp="1" noChangeArrowheads="1"/>
          </p:cNvSpPr>
          <p:nvPr>
            <p:ph type="sldNum" sz="quarter" idx="12"/>
          </p:nvPr>
        </p:nvSpPr>
        <p:spPr>
          <a:ln/>
        </p:spPr>
        <p:txBody>
          <a:bodyPr/>
          <a:lstStyle>
            <a:lvl1pPr>
              <a:defRPr/>
            </a:lvl1pPr>
          </a:lstStyle>
          <a:p>
            <a:fld id="{7937CCC2-FFCC-43DF-9728-DD8D7CBA0951}" type="slidenum">
              <a:rPr lang="en-US" altLang="en-US"/>
              <a:pPr/>
              <a:t>‹#›</a:t>
            </a:fld>
            <a:endParaRPr lang="en-US" altLang="en-US"/>
          </a:p>
        </p:txBody>
      </p:sp>
    </p:spTree>
    <p:extLst>
      <p:ext uri="{BB962C8B-B14F-4D97-AF65-F5344CB8AC3E}">
        <p14:creationId xmlns:p14="http://schemas.microsoft.com/office/powerpoint/2010/main" val="2818620367"/>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24891098"/>
      </p:ext>
    </p:extLst>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CA9C92FA-2602-4E7C-9DC0-8E5FE3E0194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7A5F8A7-774B-4872-B712-CBD46B489EB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D988F6AB-C89D-49ED-996F-A7168318A468}"/>
              </a:ext>
            </a:extLst>
          </p:cNvPr>
          <p:cNvSpPr>
            <a:spLocks noGrp="1" noChangeArrowheads="1"/>
          </p:cNvSpPr>
          <p:nvPr>
            <p:ph type="sldNum" sz="quarter" idx="12"/>
          </p:nvPr>
        </p:nvSpPr>
        <p:spPr>
          <a:ln/>
        </p:spPr>
        <p:txBody>
          <a:bodyPr/>
          <a:lstStyle>
            <a:lvl1pPr>
              <a:defRPr/>
            </a:lvl1pPr>
          </a:lstStyle>
          <a:p>
            <a:fld id="{E8B1EBED-A22D-4BE9-BD05-8DE05498B3FC}" type="slidenum">
              <a:rPr lang="en-US" altLang="en-US"/>
              <a:pPr/>
              <a:t>‹#›</a:t>
            </a:fld>
            <a:endParaRPr lang="en-US" altLang="en-US"/>
          </a:p>
        </p:txBody>
      </p:sp>
    </p:spTree>
    <p:extLst>
      <p:ext uri="{BB962C8B-B14F-4D97-AF65-F5344CB8AC3E}">
        <p14:creationId xmlns:p14="http://schemas.microsoft.com/office/powerpoint/2010/main" val="1684311324"/>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EF1D790A-94FD-45C9-87E4-E11E081F0B0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DF872AE-8A00-4819-828B-C06F34C4B12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63A2A331-1216-4E65-B575-E08F343876E7}"/>
              </a:ext>
            </a:extLst>
          </p:cNvPr>
          <p:cNvSpPr>
            <a:spLocks noGrp="1" noChangeArrowheads="1"/>
          </p:cNvSpPr>
          <p:nvPr>
            <p:ph type="sldNum" sz="quarter" idx="12"/>
          </p:nvPr>
        </p:nvSpPr>
        <p:spPr>
          <a:ln/>
        </p:spPr>
        <p:txBody>
          <a:bodyPr/>
          <a:lstStyle>
            <a:lvl1pPr>
              <a:defRPr/>
            </a:lvl1pPr>
          </a:lstStyle>
          <a:p>
            <a:fld id="{AFAB2236-2CED-4C1B-92BA-4A6728A70D2C}" type="slidenum">
              <a:rPr lang="en-US" altLang="en-US"/>
              <a:pPr/>
              <a:t>‹#›</a:t>
            </a:fld>
            <a:endParaRPr lang="en-US" altLang="en-US"/>
          </a:p>
        </p:txBody>
      </p:sp>
    </p:spTree>
    <p:extLst>
      <p:ext uri="{BB962C8B-B14F-4D97-AF65-F5344CB8AC3E}">
        <p14:creationId xmlns:p14="http://schemas.microsoft.com/office/powerpoint/2010/main" val="1706532076"/>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B7674532-CA78-424D-BC02-E91E2334B9B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AFBA6521-90E3-473D-B18C-BE899B41787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3D8A42ED-1544-4193-9D79-1C601E8C670B}"/>
              </a:ext>
            </a:extLst>
          </p:cNvPr>
          <p:cNvSpPr>
            <a:spLocks noGrp="1" noChangeArrowheads="1"/>
          </p:cNvSpPr>
          <p:nvPr>
            <p:ph type="sldNum" sz="quarter" idx="12"/>
          </p:nvPr>
        </p:nvSpPr>
        <p:spPr>
          <a:ln/>
        </p:spPr>
        <p:txBody>
          <a:bodyPr/>
          <a:lstStyle>
            <a:lvl1pPr>
              <a:defRPr/>
            </a:lvl1pPr>
          </a:lstStyle>
          <a:p>
            <a:fld id="{0896B13C-661D-4DE5-ACBD-1DAEFAE7C13B}" type="slidenum">
              <a:rPr lang="en-US" altLang="en-US"/>
              <a:pPr/>
              <a:t>‹#›</a:t>
            </a:fld>
            <a:endParaRPr lang="en-US" altLang="en-US"/>
          </a:p>
        </p:txBody>
      </p:sp>
    </p:spTree>
    <p:extLst>
      <p:ext uri="{BB962C8B-B14F-4D97-AF65-F5344CB8AC3E}">
        <p14:creationId xmlns:p14="http://schemas.microsoft.com/office/powerpoint/2010/main" val="2250035508"/>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0600" y="0"/>
            <a:ext cx="24638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0"/>
            <a:ext cx="71882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F40B9F61-EF3F-4F25-8FA5-5E2B3B74B6F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BBF98D9A-3FDE-4FB4-B83B-E232B0A02A7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C6FB850A-3948-40D8-B40F-7620EE2553DA}"/>
              </a:ext>
            </a:extLst>
          </p:cNvPr>
          <p:cNvSpPr>
            <a:spLocks noGrp="1" noChangeArrowheads="1"/>
          </p:cNvSpPr>
          <p:nvPr>
            <p:ph type="sldNum" sz="quarter" idx="12"/>
          </p:nvPr>
        </p:nvSpPr>
        <p:spPr>
          <a:ln/>
        </p:spPr>
        <p:txBody>
          <a:bodyPr/>
          <a:lstStyle>
            <a:lvl1pPr>
              <a:defRPr/>
            </a:lvl1pPr>
          </a:lstStyle>
          <a:p>
            <a:fld id="{B0E8F8EC-2CA9-4E23-9C32-5C863B5D59BB}" type="slidenum">
              <a:rPr lang="en-US" altLang="en-US"/>
              <a:pPr/>
              <a:t>‹#›</a:t>
            </a:fld>
            <a:endParaRPr lang="en-US" altLang="en-US"/>
          </a:p>
        </p:txBody>
      </p:sp>
    </p:spTree>
    <p:extLst>
      <p:ext uri="{BB962C8B-B14F-4D97-AF65-F5344CB8AC3E}">
        <p14:creationId xmlns:p14="http://schemas.microsoft.com/office/powerpoint/2010/main" val="3685752690"/>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65816C09-1A10-4AF8-A00C-44A803E0116D}"/>
              </a:ext>
            </a:extLst>
          </p:cNvPr>
          <p:cNvSpPr>
            <a:spLocks/>
          </p:cNvSpPr>
          <p:nvPr/>
        </p:nvSpPr>
        <p:spPr bwMode="auto">
          <a:xfrm>
            <a:off x="381000" y="2803525"/>
            <a:ext cx="2117" cy="3035300"/>
          </a:xfrm>
          <a:custGeom>
            <a:avLst/>
            <a:gdLst>
              <a:gd name="T0" fmla="*/ 0 w 1588"/>
              <a:gd name="T1" fmla="*/ 0 h 1912"/>
              <a:gd name="T2" fmla="*/ 0 w 1588"/>
              <a:gd name="T3" fmla="*/ 9525 h 1912"/>
              <a:gd name="T4" fmla="*/ 0 w 1588"/>
              <a:gd name="T5" fmla="*/ 9525 h 1912"/>
              <a:gd name="T6" fmla="*/ 0 w 1588"/>
              <a:gd name="T7" fmla="*/ 95250 h 1912"/>
              <a:gd name="T8" fmla="*/ 0 w 1588"/>
              <a:gd name="T9" fmla="*/ 3035300 h 1912"/>
              <a:gd name="T10" fmla="*/ 0 w 1588"/>
              <a:gd name="T11" fmla="*/ 3035300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7650" name="Rectangle 2"/>
          <p:cNvSpPr>
            <a:spLocks noGrp="1" noChangeArrowheads="1"/>
          </p:cNvSpPr>
          <p:nvPr>
            <p:ph type="ctrTitle" sz="quarter"/>
          </p:nvPr>
        </p:nvSpPr>
        <p:spPr>
          <a:xfrm>
            <a:off x="914400" y="1997076"/>
            <a:ext cx="10363200" cy="1431925"/>
          </a:xfrm>
        </p:spPr>
        <p:txBody>
          <a:bodyPr anchor="b" anchorCtr="1"/>
          <a:lstStyle>
            <a:lvl1pPr algn="ctr">
              <a:defRPr/>
            </a:lvl1pPr>
          </a:lstStyle>
          <a:p>
            <a:pPr lvl="0"/>
            <a:r>
              <a:rPr lang="en-US" altLang="en-US" noProof="0"/>
              <a:t>Click to edit Master title style</a:t>
            </a:r>
          </a:p>
        </p:txBody>
      </p:sp>
      <p:sp>
        <p:nvSpPr>
          <p:cNvPr id="27651"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p>
        </p:txBody>
      </p:sp>
      <p:sp>
        <p:nvSpPr>
          <p:cNvPr id="5" name="Rectangle 5">
            <a:extLst>
              <a:ext uri="{FF2B5EF4-FFF2-40B4-BE49-F238E27FC236}">
                <a16:creationId xmlns:a16="http://schemas.microsoft.com/office/drawing/2014/main" id="{2346FB7D-9959-4154-886C-E4C5784DF226}"/>
              </a:ext>
            </a:extLst>
          </p:cNvPr>
          <p:cNvSpPr>
            <a:spLocks noGrp="1" noChangeArrowheads="1"/>
          </p:cNvSpPr>
          <p:nvPr>
            <p:ph type="ftr" sz="quarter" idx="10"/>
          </p:nvPr>
        </p:nvSpPr>
        <p:spPr/>
        <p:txBody>
          <a:bodyPr/>
          <a:lstStyle>
            <a:lvl1pPr>
              <a:defRPr smtClean="0"/>
            </a:lvl1pPr>
          </a:lstStyle>
          <a:p>
            <a:pPr>
              <a:defRPr/>
            </a:pPr>
            <a:endParaRPr lang="en-US" altLang="en-US"/>
          </a:p>
        </p:txBody>
      </p:sp>
      <p:sp>
        <p:nvSpPr>
          <p:cNvPr id="6" name="Rectangle 6">
            <a:extLst>
              <a:ext uri="{FF2B5EF4-FFF2-40B4-BE49-F238E27FC236}">
                <a16:creationId xmlns:a16="http://schemas.microsoft.com/office/drawing/2014/main" id="{8D55FE05-9D1F-4288-8048-69B045CB697F}"/>
              </a:ext>
            </a:extLst>
          </p:cNvPr>
          <p:cNvSpPr>
            <a:spLocks noGrp="1" noChangeArrowheads="1"/>
          </p:cNvSpPr>
          <p:nvPr>
            <p:ph type="sldNum" sz="quarter" idx="11"/>
          </p:nvPr>
        </p:nvSpPr>
        <p:spPr/>
        <p:txBody>
          <a:bodyPr/>
          <a:lstStyle>
            <a:lvl1pPr>
              <a:defRPr/>
            </a:lvl1pPr>
          </a:lstStyle>
          <a:p>
            <a:fld id="{F5192312-4ECB-49A1-A0A3-98F86F6DADFC}" type="slidenum">
              <a:rPr lang="en-US" altLang="en-US"/>
              <a:pPr/>
              <a:t>‹#›</a:t>
            </a:fld>
            <a:endParaRPr lang="en-US" altLang="en-US"/>
          </a:p>
        </p:txBody>
      </p:sp>
      <p:sp>
        <p:nvSpPr>
          <p:cNvPr id="7" name="Rectangle 7">
            <a:extLst>
              <a:ext uri="{FF2B5EF4-FFF2-40B4-BE49-F238E27FC236}">
                <a16:creationId xmlns:a16="http://schemas.microsoft.com/office/drawing/2014/main" id="{B792810C-FD2B-47E7-91BD-765C0D6C5C73}"/>
              </a:ext>
            </a:extLst>
          </p:cNvPr>
          <p:cNvSpPr>
            <a:spLocks noGrp="1" noChangeArrowheads="1"/>
          </p:cNvSpPr>
          <p:nvPr>
            <p:ph type="dt" sz="quarter" idx="12"/>
          </p:nvPr>
        </p:nvSpPr>
        <p:spPr/>
        <p:txBody>
          <a:bodyPr/>
          <a:lstStyle>
            <a:lvl1pPr>
              <a:defRPr smtClean="0"/>
            </a:lvl1pPr>
          </a:lstStyle>
          <a:p>
            <a:pPr>
              <a:defRPr/>
            </a:pPr>
            <a:endParaRPr lang="en-US" altLang="en-US"/>
          </a:p>
        </p:txBody>
      </p:sp>
    </p:spTree>
    <p:extLst>
      <p:ext uri="{BB962C8B-B14F-4D97-AF65-F5344CB8AC3E}">
        <p14:creationId xmlns:p14="http://schemas.microsoft.com/office/powerpoint/2010/main" val="2863262323"/>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B8D0BDE-3CCF-4CB8-B5BD-26782E22C88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44D8B5A-3F36-4541-AE4A-9406AC289E8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6D9F8B0-B9BC-4C38-9284-938293658111}"/>
              </a:ext>
            </a:extLst>
          </p:cNvPr>
          <p:cNvSpPr>
            <a:spLocks noGrp="1" noChangeArrowheads="1"/>
          </p:cNvSpPr>
          <p:nvPr>
            <p:ph type="sldNum" sz="quarter" idx="12"/>
          </p:nvPr>
        </p:nvSpPr>
        <p:spPr>
          <a:ln/>
        </p:spPr>
        <p:txBody>
          <a:bodyPr/>
          <a:lstStyle>
            <a:lvl1pPr>
              <a:defRPr/>
            </a:lvl1pPr>
          </a:lstStyle>
          <a:p>
            <a:fld id="{C96D653D-9230-42E0-87ED-2D3F03A604BD}" type="slidenum">
              <a:rPr lang="en-US" altLang="en-US"/>
              <a:pPr/>
              <a:t>‹#›</a:t>
            </a:fld>
            <a:endParaRPr lang="en-US" altLang="en-US"/>
          </a:p>
        </p:txBody>
      </p:sp>
    </p:spTree>
    <p:extLst>
      <p:ext uri="{BB962C8B-B14F-4D97-AF65-F5344CB8AC3E}">
        <p14:creationId xmlns:p14="http://schemas.microsoft.com/office/powerpoint/2010/main" val="1005192971"/>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DEEBC0E-5498-4435-9F2B-75E63A93B7A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BD57403-0CFD-4B38-813F-9089222A1E1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BF4624D-96B8-45F7-BCA7-32627DF6D4A5}"/>
              </a:ext>
            </a:extLst>
          </p:cNvPr>
          <p:cNvSpPr>
            <a:spLocks noGrp="1" noChangeArrowheads="1"/>
          </p:cNvSpPr>
          <p:nvPr>
            <p:ph type="sldNum" sz="quarter" idx="12"/>
          </p:nvPr>
        </p:nvSpPr>
        <p:spPr>
          <a:ln/>
        </p:spPr>
        <p:txBody>
          <a:bodyPr/>
          <a:lstStyle>
            <a:lvl1pPr>
              <a:defRPr/>
            </a:lvl1pPr>
          </a:lstStyle>
          <a:p>
            <a:fld id="{868564D7-A7EC-4586-B026-41B3821C2923}" type="slidenum">
              <a:rPr lang="en-US" altLang="en-US"/>
              <a:pPr/>
              <a:t>‹#›</a:t>
            </a:fld>
            <a:endParaRPr lang="en-US" altLang="en-US"/>
          </a:p>
        </p:txBody>
      </p:sp>
    </p:spTree>
    <p:extLst>
      <p:ext uri="{BB962C8B-B14F-4D97-AF65-F5344CB8AC3E}">
        <p14:creationId xmlns:p14="http://schemas.microsoft.com/office/powerpoint/2010/main" val="1914096047"/>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404E9D3-FC2A-417A-AA79-248ED4C8168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DAC4E38-99FC-4CAF-B130-F4FC56FCD6C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E284A38-2884-4AEB-80E6-BA80368C4BB8}"/>
              </a:ext>
            </a:extLst>
          </p:cNvPr>
          <p:cNvSpPr>
            <a:spLocks noGrp="1" noChangeArrowheads="1"/>
          </p:cNvSpPr>
          <p:nvPr>
            <p:ph type="sldNum" sz="quarter" idx="12"/>
          </p:nvPr>
        </p:nvSpPr>
        <p:spPr>
          <a:ln/>
        </p:spPr>
        <p:txBody>
          <a:bodyPr/>
          <a:lstStyle>
            <a:lvl1pPr>
              <a:defRPr/>
            </a:lvl1pPr>
          </a:lstStyle>
          <a:p>
            <a:fld id="{59D3D5F8-9448-48C5-A301-99CC9C894884}" type="slidenum">
              <a:rPr lang="en-US" altLang="en-US"/>
              <a:pPr/>
              <a:t>‹#›</a:t>
            </a:fld>
            <a:endParaRPr lang="en-US" altLang="en-US"/>
          </a:p>
        </p:txBody>
      </p:sp>
    </p:spTree>
    <p:extLst>
      <p:ext uri="{BB962C8B-B14F-4D97-AF65-F5344CB8AC3E}">
        <p14:creationId xmlns:p14="http://schemas.microsoft.com/office/powerpoint/2010/main" val="3827375876"/>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4A425BC-78D2-421B-AD3C-DF132331654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B503FD1D-6D0A-4F5D-B7D0-554211F6A73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DB781CBC-49F0-42BA-8240-CBEE9BE7C96C}"/>
              </a:ext>
            </a:extLst>
          </p:cNvPr>
          <p:cNvSpPr>
            <a:spLocks noGrp="1" noChangeArrowheads="1"/>
          </p:cNvSpPr>
          <p:nvPr>
            <p:ph type="sldNum" sz="quarter" idx="12"/>
          </p:nvPr>
        </p:nvSpPr>
        <p:spPr>
          <a:ln/>
        </p:spPr>
        <p:txBody>
          <a:bodyPr/>
          <a:lstStyle>
            <a:lvl1pPr>
              <a:defRPr/>
            </a:lvl1pPr>
          </a:lstStyle>
          <a:p>
            <a:fld id="{239BD8F6-6D8D-4F76-8AD3-605E4935A09F}" type="slidenum">
              <a:rPr lang="en-US" altLang="en-US"/>
              <a:pPr/>
              <a:t>‹#›</a:t>
            </a:fld>
            <a:endParaRPr lang="en-US" altLang="en-US"/>
          </a:p>
        </p:txBody>
      </p:sp>
    </p:spTree>
    <p:extLst>
      <p:ext uri="{BB962C8B-B14F-4D97-AF65-F5344CB8AC3E}">
        <p14:creationId xmlns:p14="http://schemas.microsoft.com/office/powerpoint/2010/main" val="1439447951"/>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8B47497-7B64-42A3-9F8C-25519F52413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D94D82EF-3155-4B95-AFC4-103CD3E53ED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4DDB897-578D-4C2C-BD4C-9550FD5ABE1C}"/>
              </a:ext>
            </a:extLst>
          </p:cNvPr>
          <p:cNvSpPr>
            <a:spLocks noGrp="1" noChangeArrowheads="1"/>
          </p:cNvSpPr>
          <p:nvPr>
            <p:ph type="sldNum" sz="quarter" idx="12"/>
          </p:nvPr>
        </p:nvSpPr>
        <p:spPr>
          <a:ln/>
        </p:spPr>
        <p:txBody>
          <a:bodyPr/>
          <a:lstStyle>
            <a:lvl1pPr>
              <a:defRPr/>
            </a:lvl1pPr>
          </a:lstStyle>
          <a:p>
            <a:fld id="{B0A9E31A-AC6A-4F9C-8D39-AD304BAA7185}" type="slidenum">
              <a:rPr lang="en-US" altLang="en-US"/>
              <a:pPr/>
              <a:t>‹#›</a:t>
            </a:fld>
            <a:endParaRPr lang="en-US" altLang="en-US"/>
          </a:p>
        </p:txBody>
      </p:sp>
    </p:spTree>
    <p:extLst>
      <p:ext uri="{BB962C8B-B14F-4D97-AF65-F5344CB8AC3E}">
        <p14:creationId xmlns:p14="http://schemas.microsoft.com/office/powerpoint/2010/main" val="1245865215"/>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828800"/>
            <a:ext cx="3860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68800" y="1828800"/>
            <a:ext cx="3860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4775962"/>
      </p:ext>
    </p:extLst>
  </p:cSld>
  <p:clrMapOvr>
    <a:masterClrMapping/>
  </p:clrMapOvr>
  <p:transitio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0A9D368-50A4-4DFD-99A6-169C079C6B1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B367668F-DAD5-435E-8720-86C54F1E550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23936B6A-DDCA-42AD-9FA5-4EB3EDC0EEF5}"/>
              </a:ext>
            </a:extLst>
          </p:cNvPr>
          <p:cNvSpPr>
            <a:spLocks noGrp="1" noChangeArrowheads="1"/>
          </p:cNvSpPr>
          <p:nvPr>
            <p:ph type="sldNum" sz="quarter" idx="12"/>
          </p:nvPr>
        </p:nvSpPr>
        <p:spPr>
          <a:ln/>
        </p:spPr>
        <p:txBody>
          <a:bodyPr/>
          <a:lstStyle>
            <a:lvl1pPr>
              <a:defRPr/>
            </a:lvl1pPr>
          </a:lstStyle>
          <a:p>
            <a:fld id="{489BD1B3-27C4-4575-B1B1-E51F2B9AB648}" type="slidenum">
              <a:rPr lang="en-US" altLang="en-US"/>
              <a:pPr/>
              <a:t>‹#›</a:t>
            </a:fld>
            <a:endParaRPr lang="en-US" altLang="en-US"/>
          </a:p>
        </p:txBody>
      </p:sp>
    </p:spTree>
    <p:extLst>
      <p:ext uri="{BB962C8B-B14F-4D97-AF65-F5344CB8AC3E}">
        <p14:creationId xmlns:p14="http://schemas.microsoft.com/office/powerpoint/2010/main" val="165371354"/>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843A2DC-B995-4433-B493-8803716BF17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8A27F9D-1299-4D5A-8144-57C63489400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6BAE24F-8AAA-4E14-AAD9-75D4A584EFFE}"/>
              </a:ext>
            </a:extLst>
          </p:cNvPr>
          <p:cNvSpPr>
            <a:spLocks noGrp="1" noChangeArrowheads="1"/>
          </p:cNvSpPr>
          <p:nvPr>
            <p:ph type="sldNum" sz="quarter" idx="12"/>
          </p:nvPr>
        </p:nvSpPr>
        <p:spPr>
          <a:ln/>
        </p:spPr>
        <p:txBody>
          <a:bodyPr/>
          <a:lstStyle>
            <a:lvl1pPr>
              <a:defRPr/>
            </a:lvl1pPr>
          </a:lstStyle>
          <a:p>
            <a:fld id="{4EB7AA8A-5BD4-4A40-9E4C-B09CD0096CD6}" type="slidenum">
              <a:rPr lang="en-US" altLang="en-US"/>
              <a:pPr/>
              <a:t>‹#›</a:t>
            </a:fld>
            <a:endParaRPr lang="en-US" altLang="en-US"/>
          </a:p>
        </p:txBody>
      </p:sp>
    </p:spTree>
    <p:extLst>
      <p:ext uri="{BB962C8B-B14F-4D97-AF65-F5344CB8AC3E}">
        <p14:creationId xmlns:p14="http://schemas.microsoft.com/office/powerpoint/2010/main" val="4163736680"/>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D780752-A3EF-4A8C-94A4-AFACD21D002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FA67D17-00AB-4660-A84E-926FCDAC43A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67B5E06-157C-40F4-9A9F-97A2F0AB66D9}"/>
              </a:ext>
            </a:extLst>
          </p:cNvPr>
          <p:cNvSpPr>
            <a:spLocks noGrp="1" noChangeArrowheads="1"/>
          </p:cNvSpPr>
          <p:nvPr>
            <p:ph type="sldNum" sz="quarter" idx="12"/>
          </p:nvPr>
        </p:nvSpPr>
        <p:spPr>
          <a:ln/>
        </p:spPr>
        <p:txBody>
          <a:bodyPr/>
          <a:lstStyle>
            <a:lvl1pPr>
              <a:defRPr/>
            </a:lvl1pPr>
          </a:lstStyle>
          <a:p>
            <a:fld id="{49A5CC5B-7786-4FAE-BEEC-30741E038348}" type="slidenum">
              <a:rPr lang="en-US" altLang="en-US"/>
              <a:pPr/>
              <a:t>‹#›</a:t>
            </a:fld>
            <a:endParaRPr lang="en-US" altLang="en-US"/>
          </a:p>
        </p:txBody>
      </p:sp>
    </p:spTree>
    <p:extLst>
      <p:ext uri="{BB962C8B-B14F-4D97-AF65-F5344CB8AC3E}">
        <p14:creationId xmlns:p14="http://schemas.microsoft.com/office/powerpoint/2010/main" val="2438494820"/>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E27FCE0-EE83-4B56-B0DD-DB4CDB54A6F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6E31E60-A8A1-4C33-A39C-265767D79EA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6EA289D-2C3F-4587-8CBD-0AD1214EFCC4}"/>
              </a:ext>
            </a:extLst>
          </p:cNvPr>
          <p:cNvSpPr>
            <a:spLocks noGrp="1" noChangeArrowheads="1"/>
          </p:cNvSpPr>
          <p:nvPr>
            <p:ph type="sldNum" sz="quarter" idx="12"/>
          </p:nvPr>
        </p:nvSpPr>
        <p:spPr>
          <a:ln/>
        </p:spPr>
        <p:txBody>
          <a:bodyPr/>
          <a:lstStyle>
            <a:lvl1pPr>
              <a:defRPr/>
            </a:lvl1pPr>
          </a:lstStyle>
          <a:p>
            <a:fld id="{FE3A0D12-B5E0-4085-BB52-7BB82EC07611}" type="slidenum">
              <a:rPr lang="en-US" altLang="en-US"/>
              <a:pPr/>
              <a:t>‹#›</a:t>
            </a:fld>
            <a:endParaRPr lang="en-US" altLang="en-US"/>
          </a:p>
        </p:txBody>
      </p:sp>
    </p:spTree>
    <p:extLst>
      <p:ext uri="{BB962C8B-B14F-4D97-AF65-F5344CB8AC3E}">
        <p14:creationId xmlns:p14="http://schemas.microsoft.com/office/powerpoint/2010/main" val="2541920790"/>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92100"/>
            <a:ext cx="27432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92100"/>
            <a:ext cx="80264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A6C09AF-2B81-4318-9D01-C5091A86B94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BEEF1CE-C48C-4BBE-9153-248F380B16C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5C2E2AC-3606-4486-BE76-DDCF9DFB1F6C}"/>
              </a:ext>
            </a:extLst>
          </p:cNvPr>
          <p:cNvSpPr>
            <a:spLocks noGrp="1" noChangeArrowheads="1"/>
          </p:cNvSpPr>
          <p:nvPr>
            <p:ph type="sldNum" sz="quarter" idx="12"/>
          </p:nvPr>
        </p:nvSpPr>
        <p:spPr>
          <a:ln/>
        </p:spPr>
        <p:txBody>
          <a:bodyPr/>
          <a:lstStyle>
            <a:lvl1pPr>
              <a:defRPr/>
            </a:lvl1pPr>
          </a:lstStyle>
          <a:p>
            <a:fld id="{EBFBB6D4-F39A-4087-98F1-37B50292B902}" type="slidenum">
              <a:rPr lang="en-US" altLang="en-US"/>
              <a:pPr/>
              <a:t>‹#›</a:t>
            </a:fld>
            <a:endParaRPr lang="en-US" altLang="en-US"/>
          </a:p>
        </p:txBody>
      </p:sp>
    </p:spTree>
    <p:extLst>
      <p:ext uri="{BB962C8B-B14F-4D97-AF65-F5344CB8AC3E}">
        <p14:creationId xmlns:p14="http://schemas.microsoft.com/office/powerpoint/2010/main" val="1038340423"/>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BBCE7AF2-F5D3-4695-83D5-CA8428920329}"/>
              </a:ext>
            </a:extLst>
          </p:cNvPr>
          <p:cNvGrpSpPr>
            <a:grpSpLocks/>
          </p:cNvGrpSpPr>
          <p:nvPr/>
        </p:nvGrpSpPr>
        <p:grpSpPr bwMode="auto">
          <a:xfrm>
            <a:off x="1" y="3902076"/>
            <a:ext cx="4533900" cy="2949575"/>
            <a:chOff x="0" y="2458"/>
            <a:chExt cx="2142" cy="1858"/>
          </a:xfrm>
        </p:grpSpPr>
        <p:sp>
          <p:nvSpPr>
            <p:cNvPr id="5" name="Freeform 3">
              <a:extLst>
                <a:ext uri="{FF2B5EF4-FFF2-40B4-BE49-F238E27FC236}">
                  <a16:creationId xmlns:a16="http://schemas.microsoft.com/office/drawing/2014/main" id="{EF0FBA9A-FFB7-4AD4-BEF9-E4F98DF96966}"/>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p>
          </p:txBody>
        </p:sp>
        <p:sp>
          <p:nvSpPr>
            <p:cNvPr id="6" name="Freeform 4">
              <a:extLst>
                <a:ext uri="{FF2B5EF4-FFF2-40B4-BE49-F238E27FC236}">
                  <a16:creationId xmlns:a16="http://schemas.microsoft.com/office/drawing/2014/main" id="{7F73BF9C-65D0-4DB0-A2E6-39B5AB0D0190}"/>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p>
          </p:txBody>
        </p:sp>
        <p:sp>
          <p:nvSpPr>
            <p:cNvPr id="7" name="Freeform 5">
              <a:extLst>
                <a:ext uri="{FF2B5EF4-FFF2-40B4-BE49-F238E27FC236}">
                  <a16:creationId xmlns:a16="http://schemas.microsoft.com/office/drawing/2014/main" id="{14FC8954-A2E4-4345-8E6C-DD044BE5B411}"/>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p>
          </p:txBody>
        </p:sp>
        <p:sp>
          <p:nvSpPr>
            <p:cNvPr id="8" name="Freeform 6">
              <a:extLst>
                <a:ext uri="{FF2B5EF4-FFF2-40B4-BE49-F238E27FC236}">
                  <a16:creationId xmlns:a16="http://schemas.microsoft.com/office/drawing/2014/main" id="{39D26251-2707-4BE6-95A9-77F4B2970EBF}"/>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p>
          </p:txBody>
        </p:sp>
        <p:sp>
          <p:nvSpPr>
            <p:cNvPr id="9" name="Oval 7">
              <a:extLst>
                <a:ext uri="{FF2B5EF4-FFF2-40B4-BE49-F238E27FC236}">
                  <a16:creationId xmlns:a16="http://schemas.microsoft.com/office/drawing/2014/main" id="{EC49CE98-B5D9-4D8F-84C2-68055795E6D0}"/>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400"/>
            </a:p>
          </p:txBody>
        </p:sp>
        <p:sp>
          <p:nvSpPr>
            <p:cNvPr id="10" name="Oval 8">
              <a:extLst>
                <a:ext uri="{FF2B5EF4-FFF2-40B4-BE49-F238E27FC236}">
                  <a16:creationId xmlns:a16="http://schemas.microsoft.com/office/drawing/2014/main" id="{7800FB95-CDBF-44F5-8AA6-E29167A4A36F}"/>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400"/>
            </a:p>
          </p:txBody>
        </p:sp>
        <p:sp>
          <p:nvSpPr>
            <p:cNvPr id="11" name="Oval 9">
              <a:extLst>
                <a:ext uri="{FF2B5EF4-FFF2-40B4-BE49-F238E27FC236}">
                  <a16:creationId xmlns:a16="http://schemas.microsoft.com/office/drawing/2014/main" id="{C78FB4E7-32A0-4CE5-958D-3B22FC49874E}"/>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400"/>
            </a:p>
          </p:txBody>
        </p:sp>
      </p:grpSp>
      <p:sp>
        <p:nvSpPr>
          <p:cNvPr id="36874" name="Rectangle 10"/>
          <p:cNvSpPr>
            <a:spLocks noGrp="1" noChangeArrowheads="1"/>
          </p:cNvSpPr>
          <p:nvPr>
            <p:ph type="ctrTitle" sz="quarter"/>
          </p:nvPr>
        </p:nvSpPr>
        <p:spPr>
          <a:xfrm>
            <a:off x="914400" y="1873250"/>
            <a:ext cx="10363200" cy="1555750"/>
          </a:xfrm>
        </p:spPr>
        <p:txBody>
          <a:bodyPr/>
          <a:lstStyle>
            <a:lvl1pPr>
              <a:defRPr sz="4800"/>
            </a:lvl1pPr>
          </a:lstStyle>
          <a:p>
            <a:pPr lvl="0"/>
            <a:r>
              <a:rPr lang="en-US" altLang="en-US" noProof="0"/>
              <a:t>Click to edit Master title style</a:t>
            </a:r>
          </a:p>
        </p:txBody>
      </p:sp>
      <p:sp>
        <p:nvSpPr>
          <p:cNvPr id="36875" name="Rectangle 11"/>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12" name="Rectangle 12">
            <a:extLst>
              <a:ext uri="{FF2B5EF4-FFF2-40B4-BE49-F238E27FC236}">
                <a16:creationId xmlns:a16="http://schemas.microsoft.com/office/drawing/2014/main" id="{59D2DEC5-A483-4CB0-A8B8-1C3769D9DDB7}"/>
              </a:ext>
            </a:extLst>
          </p:cNvPr>
          <p:cNvSpPr>
            <a:spLocks noGrp="1" noChangeArrowheads="1"/>
          </p:cNvSpPr>
          <p:nvPr>
            <p:ph type="dt" sz="quarter" idx="10"/>
          </p:nvPr>
        </p:nvSpPr>
        <p:spPr/>
        <p:txBody>
          <a:bodyPr/>
          <a:lstStyle>
            <a:lvl1pPr>
              <a:defRPr smtClean="0"/>
            </a:lvl1pPr>
          </a:lstStyle>
          <a:p>
            <a:pPr>
              <a:defRPr/>
            </a:pPr>
            <a:endParaRPr lang="en-US" altLang="en-US"/>
          </a:p>
        </p:txBody>
      </p:sp>
      <p:sp>
        <p:nvSpPr>
          <p:cNvPr id="13" name="Rectangle 13">
            <a:extLst>
              <a:ext uri="{FF2B5EF4-FFF2-40B4-BE49-F238E27FC236}">
                <a16:creationId xmlns:a16="http://schemas.microsoft.com/office/drawing/2014/main" id="{AB45C80D-2637-4143-9CAF-73DCFFA62CA1}"/>
              </a:ext>
            </a:extLst>
          </p:cNvPr>
          <p:cNvSpPr>
            <a:spLocks noGrp="1" noChangeArrowheads="1"/>
          </p:cNvSpPr>
          <p:nvPr>
            <p:ph type="ftr" sz="quarter" idx="11"/>
          </p:nvPr>
        </p:nvSpPr>
        <p:spPr/>
        <p:txBody>
          <a:bodyPr/>
          <a:lstStyle>
            <a:lvl1pPr>
              <a:defRPr smtClean="0"/>
            </a:lvl1pPr>
          </a:lstStyle>
          <a:p>
            <a:pPr>
              <a:defRPr/>
            </a:pPr>
            <a:endParaRPr lang="en-US" altLang="en-US"/>
          </a:p>
        </p:txBody>
      </p:sp>
      <p:sp>
        <p:nvSpPr>
          <p:cNvPr id="14" name="Rectangle 14">
            <a:extLst>
              <a:ext uri="{FF2B5EF4-FFF2-40B4-BE49-F238E27FC236}">
                <a16:creationId xmlns:a16="http://schemas.microsoft.com/office/drawing/2014/main" id="{0CCF7E60-56D4-4018-862A-4D25607BBB0F}"/>
              </a:ext>
            </a:extLst>
          </p:cNvPr>
          <p:cNvSpPr>
            <a:spLocks noGrp="1" noChangeArrowheads="1"/>
          </p:cNvSpPr>
          <p:nvPr>
            <p:ph type="sldNum" sz="quarter" idx="12"/>
          </p:nvPr>
        </p:nvSpPr>
        <p:spPr/>
        <p:txBody>
          <a:bodyPr/>
          <a:lstStyle>
            <a:lvl1pPr>
              <a:defRPr/>
            </a:lvl1pPr>
          </a:lstStyle>
          <a:p>
            <a:fld id="{AEFEA5E8-5BD3-4499-A827-1CAE0B3E8548}" type="slidenum">
              <a:rPr lang="en-US" altLang="en-US"/>
              <a:pPr/>
              <a:t>‹#›</a:t>
            </a:fld>
            <a:endParaRPr lang="en-US" altLang="en-US"/>
          </a:p>
        </p:txBody>
      </p:sp>
    </p:spTree>
    <p:extLst>
      <p:ext uri="{BB962C8B-B14F-4D97-AF65-F5344CB8AC3E}">
        <p14:creationId xmlns:p14="http://schemas.microsoft.com/office/powerpoint/2010/main" val="2902283217"/>
      </p:ext>
    </p:extLst>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DA0958E3-9BD3-4D7C-A186-B2322372407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D9EBF585-A00E-460B-9BC8-C3D706061E2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17496285-A493-43B1-B218-779B14D0E83A}"/>
              </a:ext>
            </a:extLst>
          </p:cNvPr>
          <p:cNvSpPr>
            <a:spLocks noGrp="1" noChangeArrowheads="1"/>
          </p:cNvSpPr>
          <p:nvPr>
            <p:ph type="sldNum" sz="quarter" idx="12"/>
          </p:nvPr>
        </p:nvSpPr>
        <p:spPr>
          <a:ln/>
        </p:spPr>
        <p:txBody>
          <a:bodyPr/>
          <a:lstStyle>
            <a:lvl1pPr>
              <a:defRPr/>
            </a:lvl1pPr>
          </a:lstStyle>
          <a:p>
            <a:fld id="{16EF1D85-09F0-4DB3-855C-607F8D21B0A8}" type="slidenum">
              <a:rPr lang="en-US" altLang="en-US"/>
              <a:pPr/>
              <a:t>‹#›</a:t>
            </a:fld>
            <a:endParaRPr lang="en-US" altLang="en-US"/>
          </a:p>
        </p:txBody>
      </p:sp>
    </p:spTree>
    <p:extLst>
      <p:ext uri="{BB962C8B-B14F-4D97-AF65-F5344CB8AC3E}">
        <p14:creationId xmlns:p14="http://schemas.microsoft.com/office/powerpoint/2010/main" val="3170037188"/>
      </p:ext>
    </p:extLst>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a:extLst>
              <a:ext uri="{FF2B5EF4-FFF2-40B4-BE49-F238E27FC236}">
                <a16:creationId xmlns:a16="http://schemas.microsoft.com/office/drawing/2014/main" id="{BB081852-608D-47AE-84F8-8B10542DD46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EFFCD9C0-9463-4270-B755-1B58F7559E1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3443836D-8DF6-4660-8DB5-EAE1FC5F9824}"/>
              </a:ext>
            </a:extLst>
          </p:cNvPr>
          <p:cNvSpPr>
            <a:spLocks noGrp="1" noChangeArrowheads="1"/>
          </p:cNvSpPr>
          <p:nvPr>
            <p:ph type="sldNum" sz="quarter" idx="12"/>
          </p:nvPr>
        </p:nvSpPr>
        <p:spPr>
          <a:ln/>
        </p:spPr>
        <p:txBody>
          <a:bodyPr/>
          <a:lstStyle>
            <a:lvl1pPr>
              <a:defRPr/>
            </a:lvl1pPr>
          </a:lstStyle>
          <a:p>
            <a:fld id="{83EE055C-18B4-4DEB-9FBF-DF057E2B9D66}" type="slidenum">
              <a:rPr lang="en-US" altLang="en-US"/>
              <a:pPr/>
              <a:t>‹#›</a:t>
            </a:fld>
            <a:endParaRPr lang="en-US" altLang="en-US"/>
          </a:p>
        </p:txBody>
      </p:sp>
    </p:spTree>
    <p:extLst>
      <p:ext uri="{BB962C8B-B14F-4D97-AF65-F5344CB8AC3E}">
        <p14:creationId xmlns:p14="http://schemas.microsoft.com/office/powerpoint/2010/main" val="2285727396"/>
      </p:ext>
    </p:extLst>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24875716-85C6-4B59-A5B2-187E7E7A456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A12CF472-9E60-4177-8178-C0F6DE4C0E4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6E6B75FF-F63C-4FEE-A1A4-BAB9EE78D650}"/>
              </a:ext>
            </a:extLst>
          </p:cNvPr>
          <p:cNvSpPr>
            <a:spLocks noGrp="1" noChangeArrowheads="1"/>
          </p:cNvSpPr>
          <p:nvPr>
            <p:ph type="sldNum" sz="quarter" idx="12"/>
          </p:nvPr>
        </p:nvSpPr>
        <p:spPr>
          <a:ln/>
        </p:spPr>
        <p:txBody>
          <a:bodyPr/>
          <a:lstStyle>
            <a:lvl1pPr>
              <a:defRPr/>
            </a:lvl1pPr>
          </a:lstStyle>
          <a:p>
            <a:fld id="{627130BC-8451-4A44-A9AC-6E7E2F651C8E}" type="slidenum">
              <a:rPr lang="en-US" altLang="en-US"/>
              <a:pPr/>
              <a:t>‹#›</a:t>
            </a:fld>
            <a:endParaRPr lang="en-US" altLang="en-US"/>
          </a:p>
        </p:txBody>
      </p:sp>
    </p:spTree>
    <p:extLst>
      <p:ext uri="{BB962C8B-B14F-4D97-AF65-F5344CB8AC3E}">
        <p14:creationId xmlns:p14="http://schemas.microsoft.com/office/powerpoint/2010/main" val="288373733"/>
      </p:ext>
    </p:extLst>
  </p:cSld>
  <p:clrMapOvr>
    <a:masterClrMapping/>
  </p:clrMapOvr>
  <p:transitio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5F7A3796-D8F0-4192-B8FF-3635627BC4F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3">
            <a:extLst>
              <a:ext uri="{FF2B5EF4-FFF2-40B4-BE49-F238E27FC236}">
                <a16:creationId xmlns:a16="http://schemas.microsoft.com/office/drawing/2014/main" id="{45C3CEDE-25DB-4C50-8D3D-0E24DA8F0CC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4">
            <a:extLst>
              <a:ext uri="{FF2B5EF4-FFF2-40B4-BE49-F238E27FC236}">
                <a16:creationId xmlns:a16="http://schemas.microsoft.com/office/drawing/2014/main" id="{AEE9856F-0749-4624-ACDA-1C292AB367B8}"/>
              </a:ext>
            </a:extLst>
          </p:cNvPr>
          <p:cNvSpPr>
            <a:spLocks noGrp="1" noChangeArrowheads="1"/>
          </p:cNvSpPr>
          <p:nvPr>
            <p:ph type="sldNum" sz="quarter" idx="12"/>
          </p:nvPr>
        </p:nvSpPr>
        <p:spPr>
          <a:ln/>
        </p:spPr>
        <p:txBody>
          <a:bodyPr/>
          <a:lstStyle>
            <a:lvl1pPr>
              <a:defRPr/>
            </a:lvl1pPr>
          </a:lstStyle>
          <a:p>
            <a:fld id="{754C9FC6-2217-4DB0-A983-8E5E0AB61B8F}" type="slidenum">
              <a:rPr lang="en-US" altLang="en-US"/>
              <a:pPr/>
              <a:t>‹#›</a:t>
            </a:fld>
            <a:endParaRPr lang="en-US" altLang="en-US"/>
          </a:p>
        </p:txBody>
      </p:sp>
    </p:spTree>
    <p:extLst>
      <p:ext uri="{BB962C8B-B14F-4D97-AF65-F5344CB8AC3E}">
        <p14:creationId xmlns:p14="http://schemas.microsoft.com/office/powerpoint/2010/main" val="3808383812"/>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7546572"/>
      </p:ext>
    </p:extLst>
  </p:cSld>
  <p:clrMapOvr>
    <a:masterClrMapping/>
  </p:clrMapOvr>
  <p:transition>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7F82A247-C85F-471F-A713-8F84D85E93A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3">
            <a:extLst>
              <a:ext uri="{FF2B5EF4-FFF2-40B4-BE49-F238E27FC236}">
                <a16:creationId xmlns:a16="http://schemas.microsoft.com/office/drawing/2014/main" id="{B24BAC60-F8AE-4D4C-B3F5-6D2966D7BA6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4">
            <a:extLst>
              <a:ext uri="{FF2B5EF4-FFF2-40B4-BE49-F238E27FC236}">
                <a16:creationId xmlns:a16="http://schemas.microsoft.com/office/drawing/2014/main" id="{7E65A00D-E761-472D-9201-2356B4FA6035}"/>
              </a:ext>
            </a:extLst>
          </p:cNvPr>
          <p:cNvSpPr>
            <a:spLocks noGrp="1" noChangeArrowheads="1"/>
          </p:cNvSpPr>
          <p:nvPr>
            <p:ph type="sldNum" sz="quarter" idx="12"/>
          </p:nvPr>
        </p:nvSpPr>
        <p:spPr>
          <a:ln/>
        </p:spPr>
        <p:txBody>
          <a:bodyPr/>
          <a:lstStyle>
            <a:lvl1pPr>
              <a:defRPr/>
            </a:lvl1pPr>
          </a:lstStyle>
          <a:p>
            <a:fld id="{A5393F88-E749-48C5-A4AB-FC31A0788191}" type="slidenum">
              <a:rPr lang="en-US" altLang="en-US"/>
              <a:pPr/>
              <a:t>‹#›</a:t>
            </a:fld>
            <a:endParaRPr lang="en-US" altLang="en-US"/>
          </a:p>
        </p:txBody>
      </p:sp>
    </p:spTree>
    <p:extLst>
      <p:ext uri="{BB962C8B-B14F-4D97-AF65-F5344CB8AC3E}">
        <p14:creationId xmlns:p14="http://schemas.microsoft.com/office/powerpoint/2010/main" val="3608908092"/>
      </p:ext>
    </p:extLst>
  </p:cSld>
  <p:clrMapOvr>
    <a:masterClrMapping/>
  </p:clrMapOvr>
  <p:transition>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5F7B48B1-375A-4D75-BEE4-D7783AEEDE2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3">
            <a:extLst>
              <a:ext uri="{FF2B5EF4-FFF2-40B4-BE49-F238E27FC236}">
                <a16:creationId xmlns:a16="http://schemas.microsoft.com/office/drawing/2014/main" id="{0F22D9D7-0E9F-44F8-813D-B8257EF3F7C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4">
            <a:extLst>
              <a:ext uri="{FF2B5EF4-FFF2-40B4-BE49-F238E27FC236}">
                <a16:creationId xmlns:a16="http://schemas.microsoft.com/office/drawing/2014/main" id="{255CF9F7-6899-41B7-9CD4-D9242D4C4323}"/>
              </a:ext>
            </a:extLst>
          </p:cNvPr>
          <p:cNvSpPr>
            <a:spLocks noGrp="1" noChangeArrowheads="1"/>
          </p:cNvSpPr>
          <p:nvPr>
            <p:ph type="sldNum" sz="quarter" idx="12"/>
          </p:nvPr>
        </p:nvSpPr>
        <p:spPr>
          <a:ln/>
        </p:spPr>
        <p:txBody>
          <a:bodyPr/>
          <a:lstStyle>
            <a:lvl1pPr>
              <a:defRPr/>
            </a:lvl1pPr>
          </a:lstStyle>
          <a:p>
            <a:fld id="{A8A9E20B-085A-48B9-813F-A1965B8CF49F}" type="slidenum">
              <a:rPr lang="en-US" altLang="en-US"/>
              <a:pPr/>
              <a:t>‹#›</a:t>
            </a:fld>
            <a:endParaRPr lang="en-US" altLang="en-US"/>
          </a:p>
        </p:txBody>
      </p:sp>
    </p:spTree>
    <p:extLst>
      <p:ext uri="{BB962C8B-B14F-4D97-AF65-F5344CB8AC3E}">
        <p14:creationId xmlns:p14="http://schemas.microsoft.com/office/powerpoint/2010/main" val="1967967263"/>
      </p:ext>
    </p:extLst>
  </p:cSld>
  <p:clrMapOvr>
    <a:masterClrMapping/>
  </p:clrMapOvr>
  <p:transition>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a:extLst>
              <a:ext uri="{FF2B5EF4-FFF2-40B4-BE49-F238E27FC236}">
                <a16:creationId xmlns:a16="http://schemas.microsoft.com/office/drawing/2014/main" id="{401D934F-4549-4A06-B579-DE669F8451B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E1804234-1534-481E-AC8A-AA1214BBA7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EFCAFC0D-8E71-4042-BBF9-71E8E97147FD}"/>
              </a:ext>
            </a:extLst>
          </p:cNvPr>
          <p:cNvSpPr>
            <a:spLocks noGrp="1" noChangeArrowheads="1"/>
          </p:cNvSpPr>
          <p:nvPr>
            <p:ph type="sldNum" sz="quarter" idx="12"/>
          </p:nvPr>
        </p:nvSpPr>
        <p:spPr>
          <a:ln/>
        </p:spPr>
        <p:txBody>
          <a:bodyPr/>
          <a:lstStyle>
            <a:lvl1pPr>
              <a:defRPr/>
            </a:lvl1pPr>
          </a:lstStyle>
          <a:p>
            <a:fld id="{F7D8946E-7CB1-4BF9-B92D-764E8B25466F}" type="slidenum">
              <a:rPr lang="en-US" altLang="en-US"/>
              <a:pPr/>
              <a:t>‹#›</a:t>
            </a:fld>
            <a:endParaRPr lang="en-US" altLang="en-US"/>
          </a:p>
        </p:txBody>
      </p:sp>
    </p:spTree>
    <p:extLst>
      <p:ext uri="{BB962C8B-B14F-4D97-AF65-F5344CB8AC3E}">
        <p14:creationId xmlns:p14="http://schemas.microsoft.com/office/powerpoint/2010/main" val="3488915551"/>
      </p:ext>
    </p:extLst>
  </p:cSld>
  <p:clrMapOvr>
    <a:masterClrMapping/>
  </p:clrMapOvr>
  <p:transition>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a:extLst>
              <a:ext uri="{FF2B5EF4-FFF2-40B4-BE49-F238E27FC236}">
                <a16:creationId xmlns:a16="http://schemas.microsoft.com/office/drawing/2014/main" id="{B8FED2C3-E230-43EC-A841-FB2644A6035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DA27FF30-1E9C-4D08-AF25-F404AA8D0F8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6E946AC1-2790-440D-876C-B9D714CDED30}"/>
              </a:ext>
            </a:extLst>
          </p:cNvPr>
          <p:cNvSpPr>
            <a:spLocks noGrp="1" noChangeArrowheads="1"/>
          </p:cNvSpPr>
          <p:nvPr>
            <p:ph type="sldNum" sz="quarter" idx="12"/>
          </p:nvPr>
        </p:nvSpPr>
        <p:spPr>
          <a:ln/>
        </p:spPr>
        <p:txBody>
          <a:bodyPr/>
          <a:lstStyle>
            <a:lvl1pPr>
              <a:defRPr/>
            </a:lvl1pPr>
          </a:lstStyle>
          <a:p>
            <a:fld id="{430BEBCF-DBC1-4A47-A13F-52D466979C64}" type="slidenum">
              <a:rPr lang="en-US" altLang="en-US"/>
              <a:pPr/>
              <a:t>‹#›</a:t>
            </a:fld>
            <a:endParaRPr lang="en-US" altLang="en-US"/>
          </a:p>
        </p:txBody>
      </p:sp>
    </p:spTree>
    <p:extLst>
      <p:ext uri="{BB962C8B-B14F-4D97-AF65-F5344CB8AC3E}">
        <p14:creationId xmlns:p14="http://schemas.microsoft.com/office/powerpoint/2010/main" val="3984736074"/>
      </p:ext>
    </p:extLst>
  </p:cSld>
  <p:clrMapOvr>
    <a:masterClrMapping/>
  </p:clrMapOvr>
  <p:transition>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BBA1983A-FA43-4641-87AA-9B7C75F4683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244E8DC3-4BAA-4AC1-B750-D50CD330EF7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627EAFE5-6C02-473F-99E8-33523358F6B1}"/>
              </a:ext>
            </a:extLst>
          </p:cNvPr>
          <p:cNvSpPr>
            <a:spLocks noGrp="1" noChangeArrowheads="1"/>
          </p:cNvSpPr>
          <p:nvPr>
            <p:ph type="sldNum" sz="quarter" idx="12"/>
          </p:nvPr>
        </p:nvSpPr>
        <p:spPr>
          <a:ln/>
        </p:spPr>
        <p:txBody>
          <a:bodyPr/>
          <a:lstStyle>
            <a:lvl1pPr>
              <a:defRPr/>
            </a:lvl1pPr>
          </a:lstStyle>
          <a:p>
            <a:fld id="{7EAE5A77-824E-44F9-9264-B1B34B2759C1}" type="slidenum">
              <a:rPr lang="en-US" altLang="en-US"/>
              <a:pPr/>
              <a:t>‹#›</a:t>
            </a:fld>
            <a:endParaRPr lang="en-US" altLang="en-US"/>
          </a:p>
        </p:txBody>
      </p:sp>
    </p:spTree>
    <p:extLst>
      <p:ext uri="{BB962C8B-B14F-4D97-AF65-F5344CB8AC3E}">
        <p14:creationId xmlns:p14="http://schemas.microsoft.com/office/powerpoint/2010/main" val="2455926192"/>
      </p:ext>
    </p:extLst>
  </p:cSld>
  <p:clrMapOvr>
    <a:masterClrMapping/>
  </p:clrMapOvr>
  <p:transition>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AAE4E04D-F1FB-40F9-A0D5-BDCE19BEAF4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5B557C49-D8B6-49C1-A160-464193C51F5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8232AD83-4A50-4910-B9F6-FD2344BB4509}"/>
              </a:ext>
            </a:extLst>
          </p:cNvPr>
          <p:cNvSpPr>
            <a:spLocks noGrp="1" noChangeArrowheads="1"/>
          </p:cNvSpPr>
          <p:nvPr>
            <p:ph type="sldNum" sz="quarter" idx="12"/>
          </p:nvPr>
        </p:nvSpPr>
        <p:spPr>
          <a:ln/>
        </p:spPr>
        <p:txBody>
          <a:bodyPr/>
          <a:lstStyle>
            <a:lvl1pPr>
              <a:defRPr/>
            </a:lvl1pPr>
          </a:lstStyle>
          <a:p>
            <a:fld id="{7494BBF3-D740-4C87-9D40-2FC5F1B2749B}" type="slidenum">
              <a:rPr lang="en-US" altLang="en-US"/>
              <a:pPr/>
              <a:t>‹#›</a:t>
            </a:fld>
            <a:endParaRPr lang="en-US" altLang="en-US"/>
          </a:p>
        </p:txBody>
      </p:sp>
    </p:spTree>
    <p:extLst>
      <p:ext uri="{BB962C8B-B14F-4D97-AF65-F5344CB8AC3E}">
        <p14:creationId xmlns:p14="http://schemas.microsoft.com/office/powerpoint/2010/main" val="2568952045"/>
      </p:ext>
    </p:extLst>
  </p:cSld>
  <p:clrMapOvr>
    <a:masterClrMapping/>
  </p:clrMapOvr>
  <p:transition>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E3B93C6-9850-4ECA-A786-25146243D52A}"/>
              </a:ext>
            </a:extLst>
          </p:cNvPr>
          <p:cNvSpPr>
            <a:spLocks noChangeArrowheads="1"/>
          </p:cNvSpPr>
          <p:nvPr/>
        </p:nvSpPr>
        <p:spPr bwMode="auto">
          <a:xfrm>
            <a:off x="1625600" y="1143000"/>
            <a:ext cx="1026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400"/>
          </a:p>
        </p:txBody>
      </p:sp>
      <p:sp>
        <p:nvSpPr>
          <p:cNvPr id="5" name="Rectangle 3">
            <a:extLst>
              <a:ext uri="{FF2B5EF4-FFF2-40B4-BE49-F238E27FC236}">
                <a16:creationId xmlns:a16="http://schemas.microsoft.com/office/drawing/2014/main" id="{BDCD0A43-F776-478A-B07E-5B6537447A01}"/>
              </a:ext>
            </a:extLst>
          </p:cNvPr>
          <p:cNvSpPr>
            <a:spLocks noChangeArrowheads="1"/>
          </p:cNvSpPr>
          <p:nvPr/>
        </p:nvSpPr>
        <p:spPr bwMode="auto">
          <a:xfrm>
            <a:off x="2235200" y="1905000"/>
            <a:ext cx="924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400"/>
          </a:p>
        </p:txBody>
      </p:sp>
      <p:pic>
        <p:nvPicPr>
          <p:cNvPr id="6" name="Picture 4">
            <a:extLst>
              <a:ext uri="{FF2B5EF4-FFF2-40B4-BE49-F238E27FC236}">
                <a16:creationId xmlns:a16="http://schemas.microsoft.com/office/drawing/2014/main" id="{B6FE410A-57D7-4F12-AFAB-80D4C5BD871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75067" cy="684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9" name="Rectangle 5"/>
          <p:cNvSpPr>
            <a:spLocks noGrp="1" noChangeArrowheads="1"/>
          </p:cNvSpPr>
          <p:nvPr>
            <p:ph type="ctrTitle" sz="quarter"/>
          </p:nvPr>
        </p:nvSpPr>
        <p:spPr>
          <a:xfrm>
            <a:off x="203200" y="152400"/>
            <a:ext cx="5588000" cy="533400"/>
          </a:xfrm>
        </p:spPr>
        <p:txBody>
          <a:bodyPr/>
          <a:lstStyle>
            <a:lvl1pPr>
              <a:defRPr b="1"/>
            </a:lvl1pPr>
          </a:lstStyle>
          <a:p>
            <a:pPr lvl="0"/>
            <a:r>
              <a:rPr lang="en-US" altLang="en-US" noProof="0"/>
              <a:t>Click to edit Master title style</a:t>
            </a:r>
          </a:p>
        </p:txBody>
      </p:sp>
      <p:sp>
        <p:nvSpPr>
          <p:cNvPr id="52230" name="Rectangle 6"/>
          <p:cNvSpPr>
            <a:spLocks noGrp="1" noChangeArrowheads="1"/>
          </p:cNvSpPr>
          <p:nvPr>
            <p:ph type="subTitle" sz="quarter" idx="1"/>
          </p:nvPr>
        </p:nvSpPr>
        <p:spPr>
          <a:xfrm>
            <a:off x="6197600" y="3581400"/>
            <a:ext cx="5689600" cy="3276600"/>
          </a:xfrm>
        </p:spPr>
        <p:txBody>
          <a:bodyPr/>
          <a:lstStyle>
            <a:lvl1pPr marL="0" indent="0">
              <a:buFont typeface="Monotype Sorts" pitchFamily="2" charset="2"/>
              <a:buNone/>
              <a:defRPr/>
            </a:lvl1pPr>
          </a:lstStyle>
          <a:p>
            <a:pPr lvl="0"/>
            <a:r>
              <a:rPr lang="en-US" altLang="en-US" noProof="0"/>
              <a:t>Click to edit Master subtitle style</a:t>
            </a:r>
          </a:p>
        </p:txBody>
      </p:sp>
    </p:spTree>
    <p:extLst>
      <p:ext uri="{BB962C8B-B14F-4D97-AF65-F5344CB8AC3E}">
        <p14:creationId xmlns:p14="http://schemas.microsoft.com/office/powerpoint/2010/main" val="325527435"/>
      </p:ext>
    </p:extLst>
  </p:cSld>
  <p:clrMapOvr>
    <a:masterClrMapping/>
  </p:clrMapOvr>
  <p:transition>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9103353"/>
      </p:ext>
    </p:extLst>
  </p:cSld>
  <p:clrMapOvr>
    <a:masterClrMapping/>
  </p:clrMapOvr>
  <p:transition>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81302971"/>
      </p:ext>
    </p:extLst>
  </p:cSld>
  <p:clrMapOvr>
    <a:masterClrMapping/>
  </p:clrMapOvr>
  <p:transition>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99200" y="3505200"/>
            <a:ext cx="28448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347200" y="3505200"/>
            <a:ext cx="28448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3979900"/>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80309895"/>
      </p:ext>
    </p:extLst>
  </p:cSld>
  <p:clrMapOvr>
    <a:masterClrMapping/>
  </p:clrMapOvr>
  <p:transition>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4911426"/>
      </p:ext>
    </p:extLst>
  </p:cSld>
  <p:clrMapOvr>
    <a:masterClrMapping/>
  </p:clrMapOvr>
  <p:transition>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45089315"/>
      </p:ext>
    </p:extLst>
  </p:cSld>
  <p:clrMapOvr>
    <a:masterClrMapping/>
  </p:clrMapOvr>
  <p:transition>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0976860"/>
      </p:ext>
    </p:extLst>
  </p:cSld>
  <p:clrMapOvr>
    <a:masterClrMapping/>
  </p:clrMapOvr>
  <p:transition>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08182356"/>
      </p:ext>
    </p:extLst>
  </p:cSld>
  <p:clrMapOvr>
    <a:masterClrMapping/>
  </p:clrMapOvr>
  <p:transition>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82333062"/>
      </p:ext>
    </p:extLst>
  </p:cSld>
  <p:clrMapOvr>
    <a:masterClrMapping/>
  </p:clrMapOvr>
  <p:transition>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0566471"/>
      </p:ext>
    </p:extLst>
  </p:cSld>
  <p:clrMapOvr>
    <a:masterClrMapping/>
  </p:clrMapOvr>
  <p:transition>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0"/>
            <a:ext cx="3048000" cy="6858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89408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2350646"/>
      </p:ext>
    </p:extLst>
  </p:cSld>
  <p:clrMapOvr>
    <a:masterClrMapping/>
  </p:clrMapOvr>
  <p:transition>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914400" y="2857500"/>
            <a:ext cx="10363200" cy="1143000"/>
          </a:xfrm>
        </p:spPr>
        <p:txBody>
          <a:bodyPr/>
          <a:lstStyle>
            <a:lvl1pPr>
              <a:defRPr/>
            </a:lvl1pPr>
          </a:lstStyle>
          <a:p>
            <a:pPr lvl="0"/>
            <a:r>
              <a:rPr lang="en-US" altLang="en-US" noProof="0"/>
              <a:t>Click to edit Master title style</a:t>
            </a:r>
          </a:p>
        </p:txBody>
      </p:sp>
      <p:sp>
        <p:nvSpPr>
          <p:cNvPr id="63491" name="Rectangle 3"/>
          <p:cNvSpPr>
            <a:spLocks noGrp="1" noChangeArrowheads="1"/>
          </p:cNvSpPr>
          <p:nvPr>
            <p:ph type="subTitle" idx="1"/>
          </p:nvPr>
        </p:nvSpPr>
        <p:spPr>
          <a:xfrm>
            <a:off x="0" y="990600"/>
            <a:ext cx="10668000" cy="914400"/>
          </a:xfrm>
        </p:spPr>
        <p:txBody>
          <a:bodyPr/>
          <a:lstStyle>
            <a:lvl1pPr marL="0" indent="0">
              <a:buFontTx/>
              <a:buNone/>
              <a:defRPr>
                <a:solidFill>
                  <a:schemeClr val="tx1"/>
                </a:solidFill>
              </a:defRPr>
            </a:lvl1pPr>
          </a:lstStyle>
          <a:p>
            <a:pPr lvl="0"/>
            <a:r>
              <a:rPr lang="en-US" altLang="en-US" noProof="0"/>
              <a:t>Click to edit Master subtitle style</a:t>
            </a:r>
          </a:p>
        </p:txBody>
      </p:sp>
      <p:sp>
        <p:nvSpPr>
          <p:cNvPr id="4" name="Rectangle 4">
            <a:extLst>
              <a:ext uri="{FF2B5EF4-FFF2-40B4-BE49-F238E27FC236}">
                <a16:creationId xmlns:a16="http://schemas.microsoft.com/office/drawing/2014/main" id="{02D0378F-3086-4247-AC8C-1D9D10B12946}"/>
              </a:ext>
            </a:extLst>
          </p:cNvPr>
          <p:cNvSpPr>
            <a:spLocks noGrp="1" noChangeArrowheads="1"/>
          </p:cNvSpPr>
          <p:nvPr>
            <p:ph type="dt" sz="half" idx="10"/>
          </p:nvPr>
        </p:nvSpPr>
        <p:spPr/>
        <p:txBody>
          <a:bodyPr/>
          <a:lstStyle>
            <a:lvl1pPr>
              <a:defRPr smtClean="0"/>
            </a:lvl1pPr>
          </a:lstStyle>
          <a:p>
            <a:pPr>
              <a:defRPr/>
            </a:pPr>
            <a:endParaRPr lang="en-US" altLang="en-US"/>
          </a:p>
        </p:txBody>
      </p:sp>
      <p:sp>
        <p:nvSpPr>
          <p:cNvPr id="5" name="Rectangle 5">
            <a:extLst>
              <a:ext uri="{FF2B5EF4-FFF2-40B4-BE49-F238E27FC236}">
                <a16:creationId xmlns:a16="http://schemas.microsoft.com/office/drawing/2014/main" id="{C8F9DB02-CC05-4B5B-B2E5-69F404D2EC9A}"/>
              </a:ext>
            </a:extLst>
          </p:cNvPr>
          <p:cNvSpPr>
            <a:spLocks noGrp="1" noChangeArrowheads="1"/>
          </p:cNvSpPr>
          <p:nvPr>
            <p:ph type="ftr" sz="quarter" idx="11"/>
          </p:nvPr>
        </p:nvSpPr>
        <p:spPr/>
        <p:txBody>
          <a:bodyPr/>
          <a:lstStyle>
            <a:lvl1pPr>
              <a:defRPr smtClean="0"/>
            </a:lvl1pPr>
          </a:lstStyle>
          <a:p>
            <a:pPr>
              <a:defRPr/>
            </a:pPr>
            <a:endParaRPr lang="en-US" altLang="en-US"/>
          </a:p>
        </p:txBody>
      </p:sp>
      <p:sp>
        <p:nvSpPr>
          <p:cNvPr id="6" name="Rectangle 6">
            <a:extLst>
              <a:ext uri="{FF2B5EF4-FFF2-40B4-BE49-F238E27FC236}">
                <a16:creationId xmlns:a16="http://schemas.microsoft.com/office/drawing/2014/main" id="{D0EB617E-FFE0-4C83-B6BF-013E9864A59E}"/>
              </a:ext>
            </a:extLst>
          </p:cNvPr>
          <p:cNvSpPr>
            <a:spLocks noGrp="1" noChangeArrowheads="1"/>
          </p:cNvSpPr>
          <p:nvPr>
            <p:ph type="sldNum" sz="quarter" idx="12"/>
          </p:nvPr>
        </p:nvSpPr>
        <p:spPr/>
        <p:txBody>
          <a:bodyPr/>
          <a:lstStyle>
            <a:lvl1pPr>
              <a:defRPr/>
            </a:lvl1pPr>
          </a:lstStyle>
          <a:p>
            <a:fld id="{AAB52647-7F30-4713-B086-DCF8F2DDD244}" type="slidenum">
              <a:rPr lang="en-US" altLang="en-US"/>
              <a:pPr/>
              <a:t>‹#›</a:t>
            </a:fld>
            <a:endParaRPr lang="en-US" altLang="en-US"/>
          </a:p>
        </p:txBody>
      </p:sp>
    </p:spTree>
    <p:extLst>
      <p:ext uri="{BB962C8B-B14F-4D97-AF65-F5344CB8AC3E}">
        <p14:creationId xmlns:p14="http://schemas.microsoft.com/office/powerpoint/2010/main" val="1689623104"/>
      </p:ext>
    </p:extLst>
  </p:cSld>
  <p:clrMapOvr>
    <a:masterClrMapping/>
  </p:clrMapOvr>
  <p:transition>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4EEFCF2-EDF1-469B-ABED-80B972D456A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0F6D137-5843-401C-9E03-02E23427068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67B098F-84A3-4EAB-B775-26A6443DFF06}"/>
              </a:ext>
            </a:extLst>
          </p:cNvPr>
          <p:cNvSpPr>
            <a:spLocks noGrp="1" noChangeArrowheads="1"/>
          </p:cNvSpPr>
          <p:nvPr>
            <p:ph type="sldNum" sz="quarter" idx="12"/>
          </p:nvPr>
        </p:nvSpPr>
        <p:spPr>
          <a:ln/>
        </p:spPr>
        <p:txBody>
          <a:bodyPr/>
          <a:lstStyle>
            <a:lvl1pPr>
              <a:defRPr/>
            </a:lvl1pPr>
          </a:lstStyle>
          <a:p>
            <a:fld id="{FB6BD33D-6251-4CEA-9238-0920A57F8C54}" type="slidenum">
              <a:rPr lang="en-US" altLang="en-US"/>
              <a:pPr/>
              <a:t>‹#›</a:t>
            </a:fld>
            <a:endParaRPr lang="en-US" altLang="en-US"/>
          </a:p>
        </p:txBody>
      </p:sp>
    </p:spTree>
    <p:extLst>
      <p:ext uri="{BB962C8B-B14F-4D97-AF65-F5344CB8AC3E}">
        <p14:creationId xmlns:p14="http://schemas.microsoft.com/office/powerpoint/2010/main" val="2987225619"/>
      </p:ext>
    </p:extLst>
  </p:cSld>
  <p:clrMapOvr>
    <a:masterClrMapping/>
  </p:clrMapOvr>
  <p:transition>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1813283-CC35-43E9-BDEE-CBBE813FFE1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9D3D351-F2DB-4A7B-B7C4-94B20FB1EF4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984D521-3866-4D0C-9010-AD7543E67717}"/>
              </a:ext>
            </a:extLst>
          </p:cNvPr>
          <p:cNvSpPr>
            <a:spLocks noGrp="1" noChangeArrowheads="1"/>
          </p:cNvSpPr>
          <p:nvPr>
            <p:ph type="sldNum" sz="quarter" idx="12"/>
          </p:nvPr>
        </p:nvSpPr>
        <p:spPr>
          <a:ln/>
        </p:spPr>
        <p:txBody>
          <a:bodyPr/>
          <a:lstStyle>
            <a:lvl1pPr>
              <a:defRPr/>
            </a:lvl1pPr>
          </a:lstStyle>
          <a:p>
            <a:fld id="{B4AFAA64-442E-4C39-93B3-B9CFD57C6FF0}" type="slidenum">
              <a:rPr lang="en-US" altLang="en-US"/>
              <a:pPr/>
              <a:t>‹#›</a:t>
            </a:fld>
            <a:endParaRPr lang="en-US" altLang="en-US"/>
          </a:p>
        </p:txBody>
      </p:sp>
    </p:spTree>
    <p:extLst>
      <p:ext uri="{BB962C8B-B14F-4D97-AF65-F5344CB8AC3E}">
        <p14:creationId xmlns:p14="http://schemas.microsoft.com/office/powerpoint/2010/main" val="1970024892"/>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523323"/>
      </p:ext>
    </p:extLst>
  </p:cSld>
  <p:clrMapOvr>
    <a:masterClrMapping/>
  </p:clrMapOvr>
  <p:transition>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050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050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C2A5821-031E-458F-9BC3-ECC41BE3609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DC6590A-FC9F-4D50-8514-DB8638F0C08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2628AB4-F5FB-47A0-BFE0-08D1F19EB94E}"/>
              </a:ext>
            </a:extLst>
          </p:cNvPr>
          <p:cNvSpPr>
            <a:spLocks noGrp="1" noChangeArrowheads="1"/>
          </p:cNvSpPr>
          <p:nvPr>
            <p:ph type="sldNum" sz="quarter" idx="12"/>
          </p:nvPr>
        </p:nvSpPr>
        <p:spPr>
          <a:ln/>
        </p:spPr>
        <p:txBody>
          <a:bodyPr/>
          <a:lstStyle>
            <a:lvl1pPr>
              <a:defRPr/>
            </a:lvl1pPr>
          </a:lstStyle>
          <a:p>
            <a:fld id="{4C6BAEFF-457E-47EE-A291-FEE906EFE511}" type="slidenum">
              <a:rPr lang="en-US" altLang="en-US"/>
              <a:pPr/>
              <a:t>‹#›</a:t>
            </a:fld>
            <a:endParaRPr lang="en-US" altLang="en-US"/>
          </a:p>
        </p:txBody>
      </p:sp>
    </p:spTree>
    <p:extLst>
      <p:ext uri="{BB962C8B-B14F-4D97-AF65-F5344CB8AC3E}">
        <p14:creationId xmlns:p14="http://schemas.microsoft.com/office/powerpoint/2010/main" val="2216818943"/>
      </p:ext>
    </p:extLst>
  </p:cSld>
  <p:clrMapOvr>
    <a:masterClrMapping/>
  </p:clrMapOvr>
  <p:transition>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ABE0FF4-ECD0-4EC8-B709-E6BCBA1EF9E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38464379-66C4-420A-9CC0-0E6EE862290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31EFB926-DE4B-49AE-90F1-F93E14C4E66D}"/>
              </a:ext>
            </a:extLst>
          </p:cNvPr>
          <p:cNvSpPr>
            <a:spLocks noGrp="1" noChangeArrowheads="1"/>
          </p:cNvSpPr>
          <p:nvPr>
            <p:ph type="sldNum" sz="quarter" idx="12"/>
          </p:nvPr>
        </p:nvSpPr>
        <p:spPr>
          <a:ln/>
        </p:spPr>
        <p:txBody>
          <a:bodyPr/>
          <a:lstStyle>
            <a:lvl1pPr>
              <a:defRPr/>
            </a:lvl1pPr>
          </a:lstStyle>
          <a:p>
            <a:fld id="{26FAD34D-0BC2-4A63-B599-EF4F1339B06D}" type="slidenum">
              <a:rPr lang="en-US" altLang="en-US"/>
              <a:pPr/>
              <a:t>‹#›</a:t>
            </a:fld>
            <a:endParaRPr lang="en-US" altLang="en-US"/>
          </a:p>
        </p:txBody>
      </p:sp>
    </p:spTree>
    <p:extLst>
      <p:ext uri="{BB962C8B-B14F-4D97-AF65-F5344CB8AC3E}">
        <p14:creationId xmlns:p14="http://schemas.microsoft.com/office/powerpoint/2010/main" val="1277521013"/>
      </p:ext>
    </p:extLst>
  </p:cSld>
  <p:clrMapOvr>
    <a:masterClrMapping/>
  </p:clrMapOvr>
  <p:transition>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76FBA42-72A1-4E26-BB3F-0377F0FB748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B9F61A1C-FA8D-4E56-97B5-295F9325B61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A17A0A2A-60CF-4D0E-87F8-EA198E1A07E4}"/>
              </a:ext>
            </a:extLst>
          </p:cNvPr>
          <p:cNvSpPr>
            <a:spLocks noGrp="1" noChangeArrowheads="1"/>
          </p:cNvSpPr>
          <p:nvPr>
            <p:ph type="sldNum" sz="quarter" idx="12"/>
          </p:nvPr>
        </p:nvSpPr>
        <p:spPr>
          <a:ln/>
        </p:spPr>
        <p:txBody>
          <a:bodyPr/>
          <a:lstStyle>
            <a:lvl1pPr>
              <a:defRPr/>
            </a:lvl1pPr>
          </a:lstStyle>
          <a:p>
            <a:fld id="{5DB6F759-D2C8-4D2F-84E3-FD83E7C4C4E6}" type="slidenum">
              <a:rPr lang="en-US" altLang="en-US"/>
              <a:pPr/>
              <a:t>‹#›</a:t>
            </a:fld>
            <a:endParaRPr lang="en-US" altLang="en-US"/>
          </a:p>
        </p:txBody>
      </p:sp>
    </p:spTree>
    <p:extLst>
      <p:ext uri="{BB962C8B-B14F-4D97-AF65-F5344CB8AC3E}">
        <p14:creationId xmlns:p14="http://schemas.microsoft.com/office/powerpoint/2010/main" val="442901987"/>
      </p:ext>
    </p:extLst>
  </p:cSld>
  <p:clrMapOvr>
    <a:masterClrMapping/>
  </p:clrMapOvr>
  <p:transition>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4D0B897-DBE0-47A9-A9A7-8C22F9AF553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2B7A2E4D-2E73-4F3D-8379-CFB9821F4FE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7ABFE5C8-298F-47C5-AD3C-8FD4F02E41C3}"/>
              </a:ext>
            </a:extLst>
          </p:cNvPr>
          <p:cNvSpPr>
            <a:spLocks noGrp="1" noChangeArrowheads="1"/>
          </p:cNvSpPr>
          <p:nvPr>
            <p:ph type="sldNum" sz="quarter" idx="12"/>
          </p:nvPr>
        </p:nvSpPr>
        <p:spPr>
          <a:ln/>
        </p:spPr>
        <p:txBody>
          <a:bodyPr/>
          <a:lstStyle>
            <a:lvl1pPr>
              <a:defRPr/>
            </a:lvl1pPr>
          </a:lstStyle>
          <a:p>
            <a:fld id="{18C254B1-28DA-4A0A-A9B0-AD21386DBC4D}" type="slidenum">
              <a:rPr lang="en-US" altLang="en-US"/>
              <a:pPr/>
              <a:t>‹#›</a:t>
            </a:fld>
            <a:endParaRPr lang="en-US" altLang="en-US"/>
          </a:p>
        </p:txBody>
      </p:sp>
    </p:spTree>
    <p:extLst>
      <p:ext uri="{BB962C8B-B14F-4D97-AF65-F5344CB8AC3E}">
        <p14:creationId xmlns:p14="http://schemas.microsoft.com/office/powerpoint/2010/main" val="1271960957"/>
      </p:ext>
    </p:extLst>
  </p:cSld>
  <p:clrMapOvr>
    <a:masterClrMapping/>
  </p:clrMapOvr>
  <p:transition>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17406C6-2625-4631-B647-DC9AC91192E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46DBB2F-0F3A-42DA-847C-6C0D952E9FF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A3CE941-895C-42FC-B6D2-7A402F200CC7}"/>
              </a:ext>
            </a:extLst>
          </p:cNvPr>
          <p:cNvSpPr>
            <a:spLocks noGrp="1" noChangeArrowheads="1"/>
          </p:cNvSpPr>
          <p:nvPr>
            <p:ph type="sldNum" sz="quarter" idx="12"/>
          </p:nvPr>
        </p:nvSpPr>
        <p:spPr>
          <a:ln/>
        </p:spPr>
        <p:txBody>
          <a:bodyPr/>
          <a:lstStyle>
            <a:lvl1pPr>
              <a:defRPr/>
            </a:lvl1pPr>
          </a:lstStyle>
          <a:p>
            <a:fld id="{8207034D-84E9-48EB-8A8A-21CC227C1167}" type="slidenum">
              <a:rPr lang="en-US" altLang="en-US"/>
              <a:pPr/>
              <a:t>‹#›</a:t>
            </a:fld>
            <a:endParaRPr lang="en-US" altLang="en-US"/>
          </a:p>
        </p:txBody>
      </p:sp>
    </p:spTree>
    <p:extLst>
      <p:ext uri="{BB962C8B-B14F-4D97-AF65-F5344CB8AC3E}">
        <p14:creationId xmlns:p14="http://schemas.microsoft.com/office/powerpoint/2010/main" val="1023219132"/>
      </p:ext>
    </p:extLst>
  </p:cSld>
  <p:clrMapOvr>
    <a:masterClrMapping/>
  </p:clrMapOvr>
  <p:transition>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BC5949D-D0BD-4BF6-984F-DF809CEBDEF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7501364-B202-430C-A4C9-C72CB299E15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AF9F7EA-F14F-4142-AD95-621D1A167555}"/>
              </a:ext>
            </a:extLst>
          </p:cNvPr>
          <p:cNvSpPr>
            <a:spLocks noGrp="1" noChangeArrowheads="1"/>
          </p:cNvSpPr>
          <p:nvPr>
            <p:ph type="sldNum" sz="quarter" idx="12"/>
          </p:nvPr>
        </p:nvSpPr>
        <p:spPr>
          <a:ln/>
        </p:spPr>
        <p:txBody>
          <a:bodyPr/>
          <a:lstStyle>
            <a:lvl1pPr>
              <a:defRPr/>
            </a:lvl1pPr>
          </a:lstStyle>
          <a:p>
            <a:fld id="{EE92B734-D591-4DFA-9FEE-606A3C02D2D5}" type="slidenum">
              <a:rPr lang="en-US" altLang="en-US"/>
              <a:pPr/>
              <a:t>‹#›</a:t>
            </a:fld>
            <a:endParaRPr lang="en-US" altLang="en-US"/>
          </a:p>
        </p:txBody>
      </p:sp>
    </p:spTree>
    <p:extLst>
      <p:ext uri="{BB962C8B-B14F-4D97-AF65-F5344CB8AC3E}">
        <p14:creationId xmlns:p14="http://schemas.microsoft.com/office/powerpoint/2010/main" val="2210834664"/>
      </p:ext>
    </p:extLst>
  </p:cSld>
  <p:clrMapOvr>
    <a:masterClrMapping/>
  </p:clrMapOvr>
  <p:transition>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35A5C0A-5D4B-40E2-97E5-85AAF0DB031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A4C75A6-7843-4B4A-B16A-785CADAB2A0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4FB2EEE-A2DE-46C0-9B79-D0B2B6D8CF37}"/>
              </a:ext>
            </a:extLst>
          </p:cNvPr>
          <p:cNvSpPr>
            <a:spLocks noGrp="1" noChangeArrowheads="1"/>
          </p:cNvSpPr>
          <p:nvPr>
            <p:ph type="sldNum" sz="quarter" idx="12"/>
          </p:nvPr>
        </p:nvSpPr>
        <p:spPr>
          <a:ln/>
        </p:spPr>
        <p:txBody>
          <a:bodyPr/>
          <a:lstStyle>
            <a:lvl1pPr>
              <a:defRPr/>
            </a:lvl1pPr>
          </a:lstStyle>
          <a:p>
            <a:fld id="{F85737FD-35C9-4564-8F6C-883BFF26A2CC}" type="slidenum">
              <a:rPr lang="en-US" altLang="en-US"/>
              <a:pPr/>
              <a:t>‹#›</a:t>
            </a:fld>
            <a:endParaRPr lang="en-US" altLang="en-US"/>
          </a:p>
        </p:txBody>
      </p:sp>
    </p:spTree>
    <p:extLst>
      <p:ext uri="{BB962C8B-B14F-4D97-AF65-F5344CB8AC3E}">
        <p14:creationId xmlns:p14="http://schemas.microsoft.com/office/powerpoint/2010/main" val="336270222"/>
      </p:ext>
    </p:extLst>
  </p:cSld>
  <p:clrMapOvr>
    <a:masterClrMapping/>
  </p:clrMapOvr>
  <p:transition>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04800"/>
            <a:ext cx="25908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04800"/>
            <a:ext cx="75692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4374AF3-4440-467B-8F08-BDA8DE84314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C194A78-3D86-4799-98C3-3578B180DE8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B2C77CF-1916-4263-A811-EC24B3562543}"/>
              </a:ext>
            </a:extLst>
          </p:cNvPr>
          <p:cNvSpPr>
            <a:spLocks noGrp="1" noChangeArrowheads="1"/>
          </p:cNvSpPr>
          <p:nvPr>
            <p:ph type="sldNum" sz="quarter" idx="12"/>
          </p:nvPr>
        </p:nvSpPr>
        <p:spPr>
          <a:ln/>
        </p:spPr>
        <p:txBody>
          <a:bodyPr/>
          <a:lstStyle>
            <a:lvl1pPr>
              <a:defRPr/>
            </a:lvl1pPr>
          </a:lstStyle>
          <a:p>
            <a:fld id="{0304ADA7-D621-40EC-A4F2-F955FF95A194}" type="slidenum">
              <a:rPr lang="en-US" altLang="en-US"/>
              <a:pPr/>
              <a:t>‹#›</a:t>
            </a:fld>
            <a:endParaRPr lang="en-US" altLang="en-US"/>
          </a:p>
        </p:txBody>
      </p:sp>
    </p:spTree>
    <p:extLst>
      <p:ext uri="{BB962C8B-B14F-4D97-AF65-F5344CB8AC3E}">
        <p14:creationId xmlns:p14="http://schemas.microsoft.com/office/powerpoint/2010/main" val="4091965834"/>
      </p:ext>
    </p:extLst>
  </p:cSld>
  <p:clrMapOvr>
    <a:masterClrMapping/>
  </p:clrMapOvr>
  <p:transition>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ctrTitle"/>
          </p:nvPr>
        </p:nvSpPr>
        <p:spPr>
          <a:xfrm>
            <a:off x="2235200" y="3352800"/>
            <a:ext cx="7315200" cy="762000"/>
          </a:xfrm>
        </p:spPr>
        <p:txBody>
          <a:bodyPr/>
          <a:lstStyle>
            <a:lvl1pPr>
              <a:defRPr sz="3000" b="1"/>
            </a:lvl1pPr>
          </a:lstStyle>
          <a:p>
            <a:pPr lvl="0"/>
            <a:r>
              <a:rPr lang="ru-RU" altLang="en-US" noProof="0"/>
              <a:t>Click to edit Master title style</a:t>
            </a:r>
          </a:p>
        </p:txBody>
      </p:sp>
      <p:sp>
        <p:nvSpPr>
          <p:cNvPr id="120835" name="Rectangle 3"/>
          <p:cNvSpPr>
            <a:spLocks noGrp="1" noChangeArrowheads="1"/>
          </p:cNvSpPr>
          <p:nvPr>
            <p:ph type="subTitle" idx="1"/>
          </p:nvPr>
        </p:nvSpPr>
        <p:spPr>
          <a:xfrm>
            <a:off x="2235200" y="4114800"/>
            <a:ext cx="5994400" cy="609600"/>
          </a:xfrm>
        </p:spPr>
        <p:txBody>
          <a:bodyPr/>
          <a:lstStyle>
            <a:lvl1pPr marL="0" indent="0">
              <a:buFontTx/>
              <a:buNone/>
              <a:defRPr sz="2000" b="1"/>
            </a:lvl1pPr>
          </a:lstStyle>
          <a:p>
            <a:pPr lvl="0"/>
            <a:r>
              <a:rPr lang="ru-RU" altLang="en-US" noProof="0"/>
              <a:t>Click to edit Master subtitle style</a:t>
            </a:r>
          </a:p>
        </p:txBody>
      </p:sp>
    </p:spTree>
    <p:extLst>
      <p:ext uri="{BB962C8B-B14F-4D97-AF65-F5344CB8AC3E}">
        <p14:creationId xmlns:p14="http://schemas.microsoft.com/office/powerpoint/2010/main" val="2350462778"/>
      </p:ext>
    </p:extLst>
  </p:cSld>
  <p:clrMapOvr>
    <a:masterClrMapping/>
  </p:clrMapOvr>
  <p:transition>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5782357"/>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1066643"/>
      </p:ext>
    </p:extLst>
  </p:cSld>
  <p:clrMapOvr>
    <a:masterClrMapping/>
  </p:clrMapOvr>
  <p:transition>
    <p:rand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32022018"/>
      </p:ext>
    </p:extLst>
  </p:cSld>
  <p:clrMapOvr>
    <a:masterClrMapping/>
  </p:clrMapOvr>
  <p:transition>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68451" y="2638426"/>
            <a:ext cx="4993216"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64867" y="2638426"/>
            <a:ext cx="4995333"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3761915"/>
      </p:ext>
    </p:extLst>
  </p:cSld>
  <p:clrMapOvr>
    <a:masterClrMapping/>
  </p:clrMapOvr>
  <p:transition>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4788768"/>
      </p:ext>
    </p:extLst>
  </p:cSld>
  <p:clrMapOvr>
    <a:masterClrMapping/>
  </p:clrMapOvr>
  <p:transition>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20871713"/>
      </p:ext>
    </p:extLst>
  </p:cSld>
  <p:clrMapOvr>
    <a:masterClrMapping/>
  </p:clrMapOvr>
  <p:transition>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5664010"/>
      </p:ext>
    </p:extLst>
  </p:cSld>
  <p:clrMapOvr>
    <a:masterClrMapping/>
  </p:clrMapOvr>
  <p:transition>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13888174"/>
      </p:ext>
    </p:extLst>
  </p:cSld>
  <p:clrMapOvr>
    <a:masterClrMapping/>
  </p:clrMapOvr>
  <p:transition>
    <p:rand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77486209"/>
      </p:ext>
    </p:extLst>
  </p:cSld>
  <p:clrMapOvr>
    <a:masterClrMapping/>
  </p:clrMapOvr>
  <p:transition>
    <p:rand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6991604"/>
      </p:ext>
    </p:extLst>
  </p:cSld>
  <p:clrMapOvr>
    <a:masterClrMapping/>
  </p:clrMapOvr>
  <p:transition>
    <p:rand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13851" y="1941514"/>
            <a:ext cx="2546349" cy="46561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68451" y="1941514"/>
            <a:ext cx="7442200" cy="4656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932123"/>
      </p:ext>
    </p:extLst>
  </p:cSld>
  <p:clrMapOvr>
    <a:masterClrMapping/>
  </p:clrMapOvr>
  <p:transition>
    <p:rand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ctrTitle"/>
          </p:nvPr>
        </p:nvSpPr>
        <p:spPr>
          <a:xfrm>
            <a:off x="2743200" y="3962400"/>
            <a:ext cx="9245600" cy="11430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lvl1pPr>
          </a:lstStyle>
          <a:p>
            <a:pPr lvl="0"/>
            <a:r>
              <a:rPr lang="en-US" altLang="en-US" noProof="0"/>
              <a:t>Click to edit title style</a:t>
            </a:r>
          </a:p>
        </p:txBody>
      </p:sp>
      <p:sp>
        <p:nvSpPr>
          <p:cNvPr id="125955" name="Rectangle 3"/>
          <p:cNvSpPr>
            <a:spLocks noGrp="1" noChangeArrowheads="1"/>
          </p:cNvSpPr>
          <p:nvPr>
            <p:ph type="subTitle" idx="1"/>
          </p:nvPr>
        </p:nvSpPr>
        <p:spPr>
          <a:xfrm>
            <a:off x="2743200" y="5029200"/>
            <a:ext cx="9245600" cy="762000"/>
          </a:xfrm>
        </p:spPr>
        <p:txBody>
          <a:bodyPr/>
          <a:lstStyle>
            <a:lvl1pPr marL="0" indent="0" algn="ctr">
              <a:buFont typeface="Wingdings" pitchFamily="2" charset="2"/>
              <a:buNone/>
              <a:defRPr/>
            </a:lvl1pPr>
          </a:lstStyle>
          <a:p>
            <a:pPr lvl="0"/>
            <a:r>
              <a:rPr lang="en-US" altLang="en-US" noProof="0"/>
              <a:t>Click to edit Master subtitle style</a:t>
            </a:r>
          </a:p>
        </p:txBody>
      </p:sp>
    </p:spTree>
    <p:extLst>
      <p:ext uri="{BB962C8B-B14F-4D97-AF65-F5344CB8AC3E}">
        <p14:creationId xmlns:p14="http://schemas.microsoft.com/office/powerpoint/2010/main" val="2246256476"/>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18856028"/>
      </p:ext>
    </p:extLst>
  </p:cSld>
  <p:clrMapOvr>
    <a:masterClrMapping/>
  </p:clrMapOvr>
  <p:transition>
    <p:random/>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8385245"/>
      </p:ext>
    </p:extLst>
  </p:cSld>
  <p:clrMapOvr>
    <a:masterClrMapping/>
  </p:clrMapOvr>
  <p:transition>
    <p:rand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75085832"/>
      </p:ext>
    </p:extLst>
  </p:cSld>
  <p:clrMapOvr>
    <a:masterClrMapping/>
  </p:clrMapOvr>
  <p:transition>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11301" y="1371600"/>
            <a:ext cx="5137151"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1651" y="1371600"/>
            <a:ext cx="5137149"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3090676"/>
      </p:ext>
    </p:extLst>
  </p:cSld>
  <p:clrMapOvr>
    <a:masterClrMapping/>
  </p:clrMapOvr>
  <p:transition>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5269609"/>
      </p:ext>
    </p:extLst>
  </p:cSld>
  <p:clrMapOvr>
    <a:masterClrMapping/>
  </p:clrMapOvr>
  <p:transition>
    <p:rand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0601571"/>
      </p:ext>
    </p:extLst>
  </p:cSld>
  <p:clrMapOvr>
    <a:masterClrMapping/>
  </p:clrMapOvr>
  <p:transition>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6623375"/>
      </p:ext>
    </p:extLst>
  </p:cSld>
  <p:clrMapOvr>
    <a:masterClrMapping/>
  </p:clrMapOvr>
  <p:transition>
    <p:rand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96492067"/>
      </p:ext>
    </p:extLst>
  </p:cSld>
  <p:clrMapOvr>
    <a:masterClrMapping/>
  </p:clrMapOvr>
  <p:transition>
    <p:rand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65268275"/>
      </p:ext>
    </p:extLst>
  </p:cSld>
  <p:clrMapOvr>
    <a:masterClrMapping/>
  </p:clrMapOvr>
  <p:transition>
    <p:rand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7320956"/>
      </p:ext>
    </p:extLst>
  </p:cSld>
  <p:clrMapOvr>
    <a:masterClrMapping/>
  </p:clrMapOvr>
  <p:transition>
    <p:rand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0485" y="228600"/>
            <a:ext cx="2618316"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11300" y="228600"/>
            <a:ext cx="7655984"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193713"/>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2.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4.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6.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8.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20.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6.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0.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2519361-19B2-4334-B157-DE124914E0E9}"/>
              </a:ext>
            </a:extLst>
          </p:cNvPr>
          <p:cNvSpPr>
            <a:spLocks noChangeArrowheads="1"/>
          </p:cNvSpPr>
          <p:nvPr/>
        </p:nvSpPr>
        <p:spPr bwMode="auto">
          <a:xfrm>
            <a:off x="1625600" y="1143000"/>
            <a:ext cx="1026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400"/>
          </a:p>
        </p:txBody>
      </p:sp>
      <p:sp>
        <p:nvSpPr>
          <p:cNvPr id="1027" name="Rectangle 3">
            <a:extLst>
              <a:ext uri="{FF2B5EF4-FFF2-40B4-BE49-F238E27FC236}">
                <a16:creationId xmlns:a16="http://schemas.microsoft.com/office/drawing/2014/main" id="{B8AC2927-A3FE-4E20-B5B5-00B3F9C5F9CB}"/>
              </a:ext>
            </a:extLst>
          </p:cNvPr>
          <p:cNvSpPr>
            <a:spLocks noChangeArrowheads="1"/>
          </p:cNvSpPr>
          <p:nvPr/>
        </p:nvSpPr>
        <p:spPr bwMode="auto">
          <a:xfrm>
            <a:off x="2235200" y="1905000"/>
            <a:ext cx="924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400"/>
          </a:p>
        </p:txBody>
      </p:sp>
      <p:pic>
        <p:nvPicPr>
          <p:cNvPr id="1028" name="Picture 4">
            <a:extLst>
              <a:ext uri="{FF2B5EF4-FFF2-40B4-BE49-F238E27FC236}">
                <a16:creationId xmlns:a16="http://schemas.microsoft.com/office/drawing/2014/main" id="{8D0FDEC6-8C8A-4FBC-9E42-619CBFC20B9E}"/>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75067" cy="684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9" name="Rectangle 5">
            <a:extLst>
              <a:ext uri="{FF2B5EF4-FFF2-40B4-BE49-F238E27FC236}">
                <a16:creationId xmlns:a16="http://schemas.microsoft.com/office/drawing/2014/main" id="{2BB8E122-2200-4C6C-B79C-91A3C57DCF53}"/>
              </a:ext>
            </a:extLst>
          </p:cNvPr>
          <p:cNvSpPr>
            <a:spLocks noChangeArrowheads="1"/>
          </p:cNvSpPr>
          <p:nvPr/>
        </p:nvSpPr>
        <p:spPr bwMode="auto">
          <a:xfrm>
            <a:off x="0" y="228600"/>
            <a:ext cx="6908800" cy="990600"/>
          </a:xfrm>
          <a:prstGeom prst="rect">
            <a:avLst/>
          </a:prstGeom>
          <a:solidFill>
            <a:srgbClr val="CF0E3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400"/>
          </a:p>
        </p:txBody>
      </p:sp>
      <p:sp>
        <p:nvSpPr>
          <p:cNvPr id="1030" name="Rectangle 6">
            <a:extLst>
              <a:ext uri="{FF2B5EF4-FFF2-40B4-BE49-F238E27FC236}">
                <a16:creationId xmlns:a16="http://schemas.microsoft.com/office/drawing/2014/main" id="{E8CE1722-22FC-4D01-AB4D-138CBC9EC128}"/>
              </a:ext>
            </a:extLst>
          </p:cNvPr>
          <p:cNvSpPr>
            <a:spLocks noGrp="1" noChangeArrowheads="1"/>
          </p:cNvSpPr>
          <p:nvPr>
            <p:ph type="title"/>
          </p:nvPr>
        </p:nvSpPr>
        <p:spPr bwMode="auto">
          <a:xfrm>
            <a:off x="0" y="304800"/>
            <a:ext cx="6807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1" name="Rectangle 7">
            <a:extLst>
              <a:ext uri="{FF2B5EF4-FFF2-40B4-BE49-F238E27FC236}">
                <a16:creationId xmlns:a16="http://schemas.microsoft.com/office/drawing/2014/main" id="{91A772B6-3051-4E9B-BE43-8ED989611B01}"/>
              </a:ext>
            </a:extLst>
          </p:cNvPr>
          <p:cNvSpPr>
            <a:spLocks noGrp="1" noChangeArrowheads="1"/>
          </p:cNvSpPr>
          <p:nvPr>
            <p:ph type="body" idx="1"/>
          </p:nvPr>
        </p:nvSpPr>
        <p:spPr bwMode="auto">
          <a:xfrm>
            <a:off x="304800" y="1828800"/>
            <a:ext cx="7924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77"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ransition>
    <p:random/>
  </p:transition>
  <p:txStyles>
    <p:titleStyle>
      <a:lvl1pPr algn="l" rtl="0" eaLnBrk="0" fontAlgn="base" hangingPunct="0">
        <a:spcBef>
          <a:spcPct val="0"/>
        </a:spcBef>
        <a:spcAft>
          <a:spcPct val="0"/>
        </a:spcAft>
        <a:defRPr sz="4400" b="1">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Times New Roman" pitchFamily="18" charset="0"/>
        </a:defRPr>
      </a:lvl2pPr>
      <a:lvl3pPr algn="l" rtl="0" eaLnBrk="0" fontAlgn="base" hangingPunct="0">
        <a:spcBef>
          <a:spcPct val="0"/>
        </a:spcBef>
        <a:spcAft>
          <a:spcPct val="0"/>
        </a:spcAft>
        <a:defRPr sz="4400" b="1">
          <a:solidFill>
            <a:schemeClr val="bg1"/>
          </a:solidFill>
          <a:latin typeface="Times New Roman" pitchFamily="18" charset="0"/>
        </a:defRPr>
      </a:lvl3pPr>
      <a:lvl4pPr algn="l" rtl="0" eaLnBrk="0" fontAlgn="base" hangingPunct="0">
        <a:spcBef>
          <a:spcPct val="0"/>
        </a:spcBef>
        <a:spcAft>
          <a:spcPct val="0"/>
        </a:spcAft>
        <a:defRPr sz="4400" b="1">
          <a:solidFill>
            <a:schemeClr val="bg1"/>
          </a:solidFill>
          <a:latin typeface="Times New Roman" pitchFamily="18" charset="0"/>
        </a:defRPr>
      </a:lvl4pPr>
      <a:lvl5pPr algn="l" rtl="0" eaLnBrk="0" fontAlgn="base" hangingPunct="0">
        <a:spcBef>
          <a:spcPct val="0"/>
        </a:spcBef>
        <a:spcAft>
          <a:spcPct val="0"/>
        </a:spcAft>
        <a:defRPr sz="4400" b="1">
          <a:solidFill>
            <a:schemeClr val="bg1"/>
          </a:solidFill>
          <a:latin typeface="Times New Roman" pitchFamily="18" charset="0"/>
        </a:defRPr>
      </a:lvl5pPr>
      <a:lvl6pPr marL="457200" algn="l" rtl="0" eaLnBrk="0" fontAlgn="base" hangingPunct="0">
        <a:spcBef>
          <a:spcPct val="0"/>
        </a:spcBef>
        <a:spcAft>
          <a:spcPct val="0"/>
        </a:spcAft>
        <a:defRPr sz="4400" b="1">
          <a:solidFill>
            <a:schemeClr val="bg1"/>
          </a:solidFill>
          <a:latin typeface="Times New Roman" pitchFamily="18" charset="0"/>
        </a:defRPr>
      </a:lvl6pPr>
      <a:lvl7pPr marL="914400" algn="l" rtl="0" eaLnBrk="0" fontAlgn="base" hangingPunct="0">
        <a:spcBef>
          <a:spcPct val="0"/>
        </a:spcBef>
        <a:spcAft>
          <a:spcPct val="0"/>
        </a:spcAft>
        <a:defRPr sz="4400" b="1">
          <a:solidFill>
            <a:schemeClr val="bg1"/>
          </a:solidFill>
          <a:latin typeface="Times New Roman" pitchFamily="18" charset="0"/>
        </a:defRPr>
      </a:lvl7pPr>
      <a:lvl8pPr marL="1371600" algn="l" rtl="0" eaLnBrk="0" fontAlgn="base" hangingPunct="0">
        <a:spcBef>
          <a:spcPct val="0"/>
        </a:spcBef>
        <a:spcAft>
          <a:spcPct val="0"/>
        </a:spcAft>
        <a:defRPr sz="4400" b="1">
          <a:solidFill>
            <a:schemeClr val="bg1"/>
          </a:solidFill>
          <a:latin typeface="Times New Roman" pitchFamily="18" charset="0"/>
        </a:defRPr>
      </a:lvl8pPr>
      <a:lvl9pPr marL="1828800" algn="l" rtl="0" eaLnBrk="0" fontAlgn="base" hangingPunct="0">
        <a:spcBef>
          <a:spcPct val="0"/>
        </a:spcBef>
        <a:spcAft>
          <a:spcPct val="0"/>
        </a:spcAft>
        <a:defRPr sz="44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80000"/>
        <a:buFont typeface="Monotype Sort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80000"/>
        <a:buFont typeface="Monotype Sort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80000"/>
        <a:buFont typeface="Monotype Sort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80000"/>
        <a:buFont typeface="Monotype Sort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80000"/>
        <a:buFont typeface="Monotype Sort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chemeClr val="hlink"/>
        </a:buClr>
        <a:buSzPct val="80000"/>
        <a:buFont typeface="Monotype Sort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chemeClr val="hlink"/>
        </a:buClr>
        <a:buSzPct val="80000"/>
        <a:buFont typeface="Monotype Sort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chemeClr val="hlink"/>
        </a:buClr>
        <a:buSzPct val="80000"/>
        <a:buFont typeface="Monotype Sort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chemeClr val="hlink"/>
        </a:buClr>
        <a:buSzPct val="80000"/>
        <a:buFont typeface="Monotype Sort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A8C998EE-09C5-4206-9434-E1E37479C738}"/>
              </a:ext>
            </a:extLst>
          </p:cNvPr>
          <p:cNvSpPr>
            <a:spLocks noGrp="1" noChangeArrowheads="1"/>
          </p:cNvSpPr>
          <p:nvPr>
            <p:ph type="title"/>
          </p:nvPr>
        </p:nvSpPr>
        <p:spPr bwMode="auto">
          <a:xfrm>
            <a:off x="1422400" y="3048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28003" name="Rectangle 3">
            <a:extLst>
              <a:ext uri="{FF2B5EF4-FFF2-40B4-BE49-F238E27FC236}">
                <a16:creationId xmlns:a16="http://schemas.microsoft.com/office/drawing/2014/main" id="{3230D31B-2BB6-4F13-A5C9-E945359E0CF4}"/>
              </a:ext>
            </a:extLst>
          </p:cNvPr>
          <p:cNvSpPr>
            <a:spLocks noGrp="1" noChangeArrowheads="1"/>
          </p:cNvSpPr>
          <p:nvPr>
            <p:ph type="body" idx="1"/>
          </p:nvPr>
        </p:nvSpPr>
        <p:spPr bwMode="auto">
          <a:xfrm>
            <a:off x="1422400" y="1600200"/>
            <a:ext cx="10363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8004" name="Rectangle 4">
            <a:extLst>
              <a:ext uri="{FF2B5EF4-FFF2-40B4-BE49-F238E27FC236}">
                <a16:creationId xmlns:a16="http://schemas.microsoft.com/office/drawing/2014/main" id="{1A8838AC-9620-4781-A8EB-9205F8042D2A}"/>
              </a:ext>
            </a:extLst>
          </p:cNvPr>
          <p:cNvSpPr>
            <a:spLocks noGrp="1" noChangeArrowheads="1"/>
          </p:cNvSpPr>
          <p:nvPr>
            <p:ph type="ftr" sz="quarter" idx="3"/>
          </p:nvPr>
        </p:nvSpPr>
        <p:spPr bwMode="auto">
          <a:xfrm>
            <a:off x="4572000" y="63246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smtClean="0">
                <a:latin typeface="+mn-lt"/>
              </a:defRPr>
            </a:lvl1pPr>
          </a:lstStyle>
          <a:p>
            <a:pPr>
              <a:defRPr/>
            </a:pPr>
            <a:endParaRPr lang="en-US" altLang="en-US"/>
          </a:p>
        </p:txBody>
      </p:sp>
    </p:spTree>
  </p:cSld>
  <p:clrMap bg1="dk2" tx1="lt1" bg2="dk1" tx2="lt2" accent1="accent1" accent2="accent2" accent3="accent3" accent4="accent4" accent5="accent5" accent6="accent6" hlink="hlink" folHlink="folHlink"/>
  <p:sldLayoutIdLst>
    <p:sldLayoutId id="2147483985"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ransition>
    <p:random/>
  </p:transition>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5pPr>
      <a:lvl6pPr marL="4572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6pPr>
      <a:lvl7pPr marL="9144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7pPr>
      <a:lvl8pPr marL="13716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8pPr>
      <a:lvl9pPr marL="18288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2"/>
        </a:buClr>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2"/>
        </a:buClr>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2"/>
        </a:buClr>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2"/>
        </a:buClr>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1FC82CBC-FA3D-4E7C-9B4B-271239E9EF1C}"/>
              </a:ext>
            </a:extLst>
          </p:cNvPr>
          <p:cNvSpPr>
            <a:spLocks noGrp="1" noChangeArrowheads="1"/>
          </p:cNvSpPr>
          <p:nvPr>
            <p:ph type="title"/>
          </p:nvPr>
        </p:nvSpPr>
        <p:spPr bwMode="auto">
          <a:xfrm>
            <a:off x="2133600" y="304800"/>
            <a:ext cx="98552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title style</a:t>
            </a:r>
          </a:p>
        </p:txBody>
      </p:sp>
      <p:sp>
        <p:nvSpPr>
          <p:cNvPr id="11267" name="Rectangle 3">
            <a:extLst>
              <a:ext uri="{FF2B5EF4-FFF2-40B4-BE49-F238E27FC236}">
                <a16:creationId xmlns:a16="http://schemas.microsoft.com/office/drawing/2014/main" id="{3EC471B1-3FD0-472B-8346-0CB6773DFBC9}"/>
              </a:ext>
            </a:extLst>
          </p:cNvPr>
          <p:cNvSpPr>
            <a:spLocks noGrp="1" noChangeArrowheads="1"/>
          </p:cNvSpPr>
          <p:nvPr>
            <p:ph type="body" idx="1"/>
          </p:nvPr>
        </p:nvSpPr>
        <p:spPr bwMode="auto">
          <a:xfrm>
            <a:off x="2133600" y="1447800"/>
            <a:ext cx="98552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8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ransition>
    <p:random/>
  </p:transition>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5pPr>
      <a:lvl6pPr marL="4572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6pPr>
      <a:lvl7pPr marL="9144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7pPr>
      <a:lvl8pPr marL="13716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8pPr>
      <a:lvl9pPr marL="18288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1"/>
        </a:buClr>
        <a:buSzPct val="75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kumimoji="1" sz="2800">
          <a:solidFill>
            <a:schemeClr val="tx1"/>
          </a:solidFill>
          <a:latin typeface="+mn-lt"/>
        </a:defRPr>
      </a:lvl2pPr>
      <a:lvl3pPr marL="1143000" indent="-228600" algn="l" rtl="0" eaLnBrk="0" fontAlgn="base" hangingPunct="0">
        <a:spcBef>
          <a:spcPct val="20000"/>
        </a:spcBef>
        <a:spcAft>
          <a:spcPct val="0"/>
        </a:spcAft>
        <a:buClr>
          <a:schemeClr val="accent1"/>
        </a:buClr>
        <a:buSzPct val="75000"/>
        <a:buFont typeface="Wingdings" panose="05000000000000000000" pitchFamily="2" charset="2"/>
        <a:buChar char="n"/>
        <a:defRPr kumimoji="1" sz="2400">
          <a:solidFill>
            <a:schemeClr val="tx1"/>
          </a:solidFill>
          <a:latin typeface="+mn-lt"/>
        </a:defRPr>
      </a:lvl3pPr>
      <a:lvl4pPr marL="1600200" indent="-228600" algn="l" rtl="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mn-lt"/>
        </a:defRPr>
      </a:lvl4pPr>
      <a:lvl5pPr marL="2057400" indent="-228600" algn="l" rtl="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mn-lt"/>
        </a:defRPr>
      </a:lvl5pPr>
      <a:lvl6pPr marL="25146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mn-lt"/>
        </a:defRPr>
      </a:lvl6pPr>
      <a:lvl7pPr marL="29718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mn-lt"/>
        </a:defRPr>
      </a:lvl7pPr>
      <a:lvl8pPr marL="34290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mn-lt"/>
        </a:defRPr>
      </a:lvl8pPr>
      <a:lvl9pPr marL="38862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33FDB675-C277-400B-8271-E336E3C4DC4E}"/>
              </a:ext>
            </a:extLst>
          </p:cNvPr>
          <p:cNvSpPr>
            <a:spLocks noGrp="1" noChangeArrowheads="1"/>
          </p:cNvSpPr>
          <p:nvPr>
            <p:ph type="title"/>
          </p:nvPr>
        </p:nvSpPr>
        <p:spPr bwMode="auto">
          <a:xfrm>
            <a:off x="2438400" y="304800"/>
            <a:ext cx="94488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title style</a:t>
            </a:r>
          </a:p>
        </p:txBody>
      </p:sp>
      <p:sp>
        <p:nvSpPr>
          <p:cNvPr id="137219" name="Rectangle 3">
            <a:extLst>
              <a:ext uri="{FF2B5EF4-FFF2-40B4-BE49-F238E27FC236}">
                <a16:creationId xmlns:a16="http://schemas.microsoft.com/office/drawing/2014/main" id="{BF7ABC1B-8C19-4DA7-8E61-4F5F433E23FB}"/>
              </a:ext>
            </a:extLst>
          </p:cNvPr>
          <p:cNvSpPr>
            <a:spLocks noGrp="1" noChangeArrowheads="1"/>
          </p:cNvSpPr>
          <p:nvPr>
            <p:ph type="body" idx="1"/>
          </p:nvPr>
        </p:nvSpPr>
        <p:spPr bwMode="auto">
          <a:xfrm>
            <a:off x="2438400" y="1447800"/>
            <a:ext cx="94488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		</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987"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transition>
    <p:random/>
  </p:transition>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5pPr>
      <a:lvl6pPr marL="4572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6pPr>
      <a:lvl7pPr marL="9144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7pPr>
      <a:lvl8pPr marL="13716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8pPr>
      <a:lvl9pPr marL="18288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l"/>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bg2"/>
        </a:buClr>
        <a:buSzPct val="75000"/>
        <a:buFont typeface="Wingdings" panose="05000000000000000000" pitchFamily="2" charset="2"/>
        <a:buChar char="l"/>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bg2"/>
        </a:buClr>
        <a:buSzPct val="75000"/>
        <a:buFont typeface="Wingdings" panose="05000000000000000000" pitchFamily="2" charset="2"/>
        <a:buChar char="l"/>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bg2"/>
        </a:buClr>
        <a:buSzPct val="75000"/>
        <a:buFont typeface="Wingdings" panose="05000000000000000000" pitchFamily="2" charset="2"/>
        <a:buChar char="l"/>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bg2"/>
        </a:buClr>
        <a:buSzPct val="75000"/>
        <a:buFont typeface="Wingdings" panose="05000000000000000000" pitchFamily="2" charset="2"/>
        <a:buChar char="l"/>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bg2"/>
        </a:buClr>
        <a:buSzPct val="75000"/>
        <a:buFont typeface="Wingdings" pitchFamily="2" charset="2"/>
        <a:buChar char="l"/>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bg2"/>
        </a:buClr>
        <a:buSzPct val="75000"/>
        <a:buFont typeface="Wingdings" pitchFamily="2" charset="2"/>
        <a:buChar char="l"/>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bg2"/>
        </a:buClr>
        <a:buSzPct val="75000"/>
        <a:buFont typeface="Wingdings" pitchFamily="2" charset="2"/>
        <a:buChar char="l"/>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bg2"/>
        </a:buClr>
        <a:buSzPct val="75000"/>
        <a:buFont typeface="Wingdings" pitchFamily="2" charset="2"/>
        <a:buChar char="l"/>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F4FBF88A-8860-4D56-827B-B95A611C614A}"/>
              </a:ext>
            </a:extLst>
          </p:cNvPr>
          <p:cNvSpPr>
            <a:spLocks noGrp="1" noChangeArrowheads="1"/>
          </p:cNvSpPr>
          <p:nvPr>
            <p:ph type="title"/>
          </p:nvPr>
        </p:nvSpPr>
        <p:spPr bwMode="auto">
          <a:xfrm>
            <a:off x="1524000" y="304800"/>
            <a:ext cx="97536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title style</a:t>
            </a:r>
          </a:p>
        </p:txBody>
      </p:sp>
      <p:sp>
        <p:nvSpPr>
          <p:cNvPr id="13315" name="Rectangle 3">
            <a:extLst>
              <a:ext uri="{FF2B5EF4-FFF2-40B4-BE49-F238E27FC236}">
                <a16:creationId xmlns:a16="http://schemas.microsoft.com/office/drawing/2014/main" id="{F9F2B86E-0BA3-43EA-9560-36DFC361B2B5}"/>
              </a:ext>
            </a:extLst>
          </p:cNvPr>
          <p:cNvSpPr>
            <a:spLocks noGrp="1" noChangeArrowheads="1"/>
          </p:cNvSpPr>
          <p:nvPr>
            <p:ph type="body" idx="1"/>
          </p:nvPr>
        </p:nvSpPr>
        <p:spPr bwMode="auto">
          <a:xfrm>
            <a:off x="1524000" y="1752600"/>
            <a:ext cx="97536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988"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ransition>
    <p:random/>
  </p:transition>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5pPr>
      <a:lvl6pPr marL="4572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6pPr>
      <a:lvl7pPr marL="9144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7pPr>
      <a:lvl8pPr marL="13716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8pPr>
      <a:lvl9pPr marL="18288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1"/>
        </a:buClr>
        <a:buSzPct val="75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kumimoji="1" sz="2800">
          <a:solidFill>
            <a:schemeClr val="tx1"/>
          </a:solidFill>
          <a:latin typeface="+mn-lt"/>
        </a:defRPr>
      </a:lvl2pPr>
      <a:lvl3pPr marL="1143000" indent="-228600" algn="l" rtl="0" eaLnBrk="0" fontAlgn="base" hangingPunct="0">
        <a:spcBef>
          <a:spcPct val="20000"/>
        </a:spcBef>
        <a:spcAft>
          <a:spcPct val="0"/>
        </a:spcAft>
        <a:buClr>
          <a:schemeClr val="accent1"/>
        </a:buClr>
        <a:buSzPct val="75000"/>
        <a:buFont typeface="Wingdings" panose="05000000000000000000" pitchFamily="2" charset="2"/>
        <a:buChar char="n"/>
        <a:defRPr kumimoji="1" sz="2400">
          <a:solidFill>
            <a:schemeClr val="tx1"/>
          </a:solidFill>
          <a:latin typeface="+mn-lt"/>
        </a:defRPr>
      </a:lvl3pPr>
      <a:lvl4pPr marL="1600200" indent="-228600" algn="l" rtl="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mn-lt"/>
        </a:defRPr>
      </a:lvl4pPr>
      <a:lvl5pPr marL="2057400" indent="-228600" algn="l" rtl="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mn-lt"/>
        </a:defRPr>
      </a:lvl5pPr>
      <a:lvl6pPr marL="25146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mn-lt"/>
        </a:defRPr>
      </a:lvl6pPr>
      <a:lvl7pPr marL="29718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mn-lt"/>
        </a:defRPr>
      </a:lvl7pPr>
      <a:lvl8pPr marL="34290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mn-lt"/>
        </a:defRPr>
      </a:lvl8pPr>
      <a:lvl9pPr marL="38862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A99A409-B754-4864-BD96-30A7692BE725}"/>
              </a:ext>
            </a:extLst>
          </p:cNvPr>
          <p:cNvSpPr>
            <a:spLocks noGrp="1" noChangeArrowheads="1"/>
          </p:cNvSpPr>
          <p:nvPr>
            <p:ph type="title"/>
          </p:nvPr>
        </p:nvSpPr>
        <p:spPr bwMode="auto">
          <a:xfrm>
            <a:off x="1585384" y="152400"/>
            <a:ext cx="10200216"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a:t>
            </a:r>
          </a:p>
        </p:txBody>
      </p:sp>
      <p:sp>
        <p:nvSpPr>
          <p:cNvPr id="143363" name="Rectangle 3">
            <a:extLst>
              <a:ext uri="{FF2B5EF4-FFF2-40B4-BE49-F238E27FC236}">
                <a16:creationId xmlns:a16="http://schemas.microsoft.com/office/drawing/2014/main" id="{4A2E5D94-2529-4307-8EA3-0FAE141FFD73}"/>
              </a:ext>
            </a:extLst>
          </p:cNvPr>
          <p:cNvSpPr>
            <a:spLocks noGrp="1" noChangeArrowheads="1"/>
          </p:cNvSpPr>
          <p:nvPr>
            <p:ph type="body" idx="1"/>
          </p:nvPr>
        </p:nvSpPr>
        <p:spPr bwMode="auto">
          <a:xfrm>
            <a:off x="1585384" y="1447800"/>
            <a:ext cx="10200216"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364" name="Rectangle 4">
            <a:extLst>
              <a:ext uri="{FF2B5EF4-FFF2-40B4-BE49-F238E27FC236}">
                <a16:creationId xmlns:a16="http://schemas.microsoft.com/office/drawing/2014/main" id="{6BD70F52-620E-4F6C-AA62-AE3BCF480A5D}"/>
              </a:ext>
            </a:extLst>
          </p:cNvPr>
          <p:cNvSpPr>
            <a:spLocks noGrp="1" noChangeArrowheads="1"/>
          </p:cNvSpPr>
          <p:nvPr>
            <p:ph type="dt" sz="half" idx="2"/>
          </p:nvPr>
        </p:nvSpPr>
        <p:spPr bwMode="auto">
          <a:xfrm>
            <a:off x="1545167" y="6324600"/>
            <a:ext cx="2133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smtClean="0">
                <a:latin typeface="+mn-lt"/>
              </a:defRPr>
            </a:lvl1pPr>
          </a:lstStyle>
          <a:p>
            <a:pPr>
              <a:defRPr/>
            </a:pPr>
            <a:endParaRPr lang="en-US" altLang="en-US"/>
          </a:p>
        </p:txBody>
      </p:sp>
      <p:sp>
        <p:nvSpPr>
          <p:cNvPr id="143365" name="Rectangle 5">
            <a:extLst>
              <a:ext uri="{FF2B5EF4-FFF2-40B4-BE49-F238E27FC236}">
                <a16:creationId xmlns:a16="http://schemas.microsoft.com/office/drawing/2014/main" id="{A5882D06-E61F-4C7B-809E-281F25EF991B}"/>
              </a:ext>
            </a:extLst>
          </p:cNvPr>
          <p:cNvSpPr>
            <a:spLocks noGrp="1" noChangeArrowheads="1"/>
          </p:cNvSpPr>
          <p:nvPr>
            <p:ph type="ftr" sz="quarter" idx="3"/>
          </p:nvPr>
        </p:nvSpPr>
        <p:spPr bwMode="auto">
          <a:xfrm>
            <a:off x="4491567" y="6307138"/>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smtClean="0">
                <a:latin typeface="+mn-lt"/>
              </a:defRPr>
            </a:lvl1pPr>
          </a:lstStyle>
          <a:p>
            <a:pPr>
              <a:defRPr/>
            </a:pPr>
            <a:endParaRPr lang="en-US" altLang="en-US"/>
          </a:p>
        </p:txBody>
      </p:sp>
      <p:sp>
        <p:nvSpPr>
          <p:cNvPr id="143366" name="Rectangle 6">
            <a:extLst>
              <a:ext uri="{FF2B5EF4-FFF2-40B4-BE49-F238E27FC236}">
                <a16:creationId xmlns:a16="http://schemas.microsoft.com/office/drawing/2014/main" id="{7F3EDF84-8AA3-42CF-9884-E163064D61D8}"/>
              </a:ext>
            </a:extLst>
          </p:cNvPr>
          <p:cNvSpPr>
            <a:spLocks noGrp="1" noChangeArrowheads="1"/>
          </p:cNvSpPr>
          <p:nvPr>
            <p:ph type="sldNum" sz="quarter" idx="4"/>
          </p:nvPr>
        </p:nvSpPr>
        <p:spPr bwMode="auto">
          <a:xfrm>
            <a:off x="9611784" y="6307138"/>
            <a:ext cx="2133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atin typeface="Arial" panose="020B0604020202020204" pitchFamily="34" charset="0"/>
              </a:defRPr>
            </a:lvl1pPr>
          </a:lstStyle>
          <a:p>
            <a:fld id="{BCDF3964-CCE5-4D31-97A3-5D943C848DAE}"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989"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Effect transition="in" filter="dissolve">
                                      <p:cBhvr>
                                        <p:cTn id="7" dur="500"/>
                                        <p:tgtEl>
                                          <p:spTgt spid="143363">
                                            <p:txEl>
                                              <p:pRg st="0" end="0"/>
                                            </p:txEl>
                                          </p:spTgt>
                                        </p:tgtEl>
                                      </p:cBhvr>
                                    </p:animEffect>
                                  </p:childTnLst>
                                  <p:subTnLst>
                                    <p:animClr clrSpc="rgb" dir="cw">
                                      <p:cBhvr override="childStyle">
                                        <p:cTn dur="1" fill="hold" display="0" masterRel="nextClick" afterEffect="1"/>
                                        <p:tgtEl>
                                          <p:spTgt spid="143363">
                                            <p:txEl>
                                              <p:pRg st="0" end="0"/>
                                            </p:txEl>
                                          </p:spTgt>
                                        </p:tgtEl>
                                        <p:attrNameLst>
                                          <p:attrName>ppt_c</p:attrName>
                                        </p:attrNameLst>
                                      </p:cBhvr>
                                      <p:to>
                                        <a:schemeClr val="folHlink"/>
                                      </p:to>
                                    </p:animClr>
                                  </p:subTnLst>
                                </p:cTn>
                              </p:par>
                              <p:par>
                                <p:cTn id="8" presetID="9" presetClass="entr" presetSubtype="0" fill="hold" grpId="0" nodeType="withEffect">
                                  <p:stCondLst>
                                    <p:cond delay="0"/>
                                  </p:stCondLst>
                                  <p:childTnLst>
                                    <p:set>
                                      <p:cBhvr>
                                        <p:cTn id="9" dur="1" fill="hold">
                                          <p:stCondLst>
                                            <p:cond delay="0"/>
                                          </p:stCondLst>
                                        </p:cTn>
                                        <p:tgtEl>
                                          <p:spTgt spid="143363">
                                            <p:txEl>
                                              <p:pRg st="1" end="1"/>
                                            </p:txEl>
                                          </p:spTgt>
                                        </p:tgtEl>
                                        <p:attrNameLst>
                                          <p:attrName>style.visibility</p:attrName>
                                        </p:attrNameLst>
                                      </p:cBhvr>
                                      <p:to>
                                        <p:strVal val="visible"/>
                                      </p:to>
                                    </p:set>
                                    <p:animEffect transition="in" filter="dissolve">
                                      <p:cBhvr>
                                        <p:cTn id="10" dur="500"/>
                                        <p:tgtEl>
                                          <p:spTgt spid="143363">
                                            <p:txEl>
                                              <p:pRg st="1" end="1"/>
                                            </p:txEl>
                                          </p:spTgt>
                                        </p:tgtEl>
                                      </p:cBhvr>
                                    </p:animEffect>
                                  </p:childTnLst>
                                  <p:subTnLst>
                                    <p:animClr clrSpc="rgb" dir="cw">
                                      <p:cBhvr override="childStyle">
                                        <p:cTn dur="1" fill="hold" display="0" masterRel="nextClick" afterEffect="1"/>
                                        <p:tgtEl>
                                          <p:spTgt spid="143363">
                                            <p:txEl>
                                              <p:pRg st="1" end="1"/>
                                            </p:txEl>
                                          </p:spTgt>
                                        </p:tgtEl>
                                        <p:attrNameLst>
                                          <p:attrName>ppt_c</p:attrName>
                                        </p:attrNameLst>
                                      </p:cBhvr>
                                      <p:to>
                                        <a:schemeClr val="folHlink"/>
                                      </p:to>
                                    </p:animClr>
                                  </p:subTnLst>
                                </p:cTn>
                              </p:par>
                              <p:par>
                                <p:cTn id="11" presetID="9" presetClass="entr" presetSubtype="0" fill="hold" grpId="0" nodeType="withEffect">
                                  <p:stCondLst>
                                    <p:cond delay="0"/>
                                  </p:stCondLst>
                                  <p:childTnLst>
                                    <p:set>
                                      <p:cBhvr>
                                        <p:cTn id="12" dur="1" fill="hold">
                                          <p:stCondLst>
                                            <p:cond delay="0"/>
                                          </p:stCondLst>
                                        </p:cTn>
                                        <p:tgtEl>
                                          <p:spTgt spid="143363">
                                            <p:txEl>
                                              <p:pRg st="2" end="2"/>
                                            </p:txEl>
                                          </p:spTgt>
                                        </p:tgtEl>
                                        <p:attrNameLst>
                                          <p:attrName>style.visibility</p:attrName>
                                        </p:attrNameLst>
                                      </p:cBhvr>
                                      <p:to>
                                        <p:strVal val="visible"/>
                                      </p:to>
                                    </p:set>
                                    <p:animEffect transition="in" filter="dissolve">
                                      <p:cBhvr>
                                        <p:cTn id="13" dur="500"/>
                                        <p:tgtEl>
                                          <p:spTgt spid="143363">
                                            <p:txEl>
                                              <p:pRg st="2" end="2"/>
                                            </p:txEl>
                                          </p:spTgt>
                                        </p:tgtEl>
                                      </p:cBhvr>
                                    </p:animEffect>
                                  </p:childTnLst>
                                  <p:subTnLst>
                                    <p:animClr clrSpc="rgb" dir="cw">
                                      <p:cBhvr override="childStyle">
                                        <p:cTn dur="1" fill="hold" display="0" masterRel="nextClick" afterEffect="1"/>
                                        <p:tgtEl>
                                          <p:spTgt spid="143363">
                                            <p:txEl>
                                              <p:pRg st="2" end="2"/>
                                            </p:txEl>
                                          </p:spTgt>
                                        </p:tgtEl>
                                        <p:attrNameLst>
                                          <p:attrName>ppt_c</p:attrName>
                                        </p:attrNameLst>
                                      </p:cBhvr>
                                      <p:to>
                                        <a:schemeClr val="folHlink"/>
                                      </p:to>
                                    </p:animClr>
                                  </p:subTnLst>
                                </p:cTn>
                              </p:par>
                              <p:par>
                                <p:cTn id="14" presetID="9" presetClass="entr" presetSubtype="0" fill="hold" grpId="0" nodeType="withEffect">
                                  <p:stCondLst>
                                    <p:cond delay="0"/>
                                  </p:stCondLst>
                                  <p:childTnLst>
                                    <p:set>
                                      <p:cBhvr>
                                        <p:cTn id="15" dur="1" fill="hold">
                                          <p:stCondLst>
                                            <p:cond delay="0"/>
                                          </p:stCondLst>
                                        </p:cTn>
                                        <p:tgtEl>
                                          <p:spTgt spid="143363">
                                            <p:txEl>
                                              <p:pRg st="3" end="3"/>
                                            </p:txEl>
                                          </p:spTgt>
                                        </p:tgtEl>
                                        <p:attrNameLst>
                                          <p:attrName>style.visibility</p:attrName>
                                        </p:attrNameLst>
                                      </p:cBhvr>
                                      <p:to>
                                        <p:strVal val="visible"/>
                                      </p:to>
                                    </p:set>
                                    <p:animEffect transition="in" filter="dissolve">
                                      <p:cBhvr>
                                        <p:cTn id="16" dur="500"/>
                                        <p:tgtEl>
                                          <p:spTgt spid="143363">
                                            <p:txEl>
                                              <p:pRg st="3" end="3"/>
                                            </p:txEl>
                                          </p:spTgt>
                                        </p:tgtEl>
                                      </p:cBhvr>
                                    </p:animEffect>
                                  </p:childTnLst>
                                  <p:subTnLst>
                                    <p:animClr clrSpc="rgb" dir="cw">
                                      <p:cBhvr override="childStyle">
                                        <p:cTn dur="1" fill="hold" display="0" masterRel="nextClick" afterEffect="1"/>
                                        <p:tgtEl>
                                          <p:spTgt spid="143363">
                                            <p:txEl>
                                              <p:pRg st="3" end="3"/>
                                            </p:txEl>
                                          </p:spTgt>
                                        </p:tgtEl>
                                        <p:attrNameLst>
                                          <p:attrName>ppt_c</p:attrName>
                                        </p:attrNameLst>
                                      </p:cBhvr>
                                      <p:to>
                                        <a:schemeClr val="folHlink"/>
                                      </p:to>
                                    </p:animClr>
                                  </p:subTnLst>
                                </p:cTn>
                              </p:par>
                              <p:par>
                                <p:cTn id="17" presetID="9" presetClass="entr" presetSubtype="0" fill="hold" grpId="0" nodeType="withEffect">
                                  <p:stCondLst>
                                    <p:cond delay="0"/>
                                  </p:stCondLst>
                                  <p:childTnLst>
                                    <p:set>
                                      <p:cBhvr>
                                        <p:cTn id="18" dur="1" fill="hold">
                                          <p:stCondLst>
                                            <p:cond delay="0"/>
                                          </p:stCondLst>
                                        </p:cTn>
                                        <p:tgtEl>
                                          <p:spTgt spid="143363">
                                            <p:txEl>
                                              <p:pRg st="4" end="4"/>
                                            </p:txEl>
                                          </p:spTgt>
                                        </p:tgtEl>
                                        <p:attrNameLst>
                                          <p:attrName>style.visibility</p:attrName>
                                        </p:attrNameLst>
                                      </p:cBhvr>
                                      <p:to>
                                        <p:strVal val="visible"/>
                                      </p:to>
                                    </p:set>
                                    <p:animEffect transition="in" filter="dissolve">
                                      <p:cBhvr>
                                        <p:cTn id="19" dur="500"/>
                                        <p:tgtEl>
                                          <p:spTgt spid="143363">
                                            <p:txEl>
                                              <p:pRg st="4" end="4"/>
                                            </p:txEl>
                                          </p:spTgt>
                                        </p:tgtEl>
                                      </p:cBhvr>
                                    </p:animEffect>
                                  </p:childTnLst>
                                  <p:subTnLst>
                                    <p:animClr clrSpc="rgb" dir="cw">
                                      <p:cBhvr override="childStyle">
                                        <p:cTn dur="1" fill="hold" display="0" masterRel="nextClick" afterEffect="1"/>
                                        <p:tgtEl>
                                          <p:spTgt spid="143363">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autoUpdateAnimBg="0">
        <p:tmplLst>
          <p:tmpl lvl="1">
            <p:tnLst>
              <p:par>
                <p:cTn presetID="9" presetClass="entr" presetSubtype="0" fill="hold" nodeType="clickEffect">
                  <p:stCondLst>
                    <p:cond delay="0"/>
                  </p:stCondLst>
                  <p:childTnLst>
                    <p:set>
                      <p:cBhvr>
                        <p:cTn dur="1" fill="hold">
                          <p:stCondLst>
                            <p:cond delay="0"/>
                          </p:stCondLst>
                        </p:cTn>
                        <p:tgtEl>
                          <p:spTgt spid="143363"/>
                        </p:tgtEl>
                        <p:attrNameLst>
                          <p:attrName>style.visibility</p:attrName>
                        </p:attrNameLst>
                      </p:cBhvr>
                      <p:to>
                        <p:strVal val="visible"/>
                      </p:to>
                    </p:set>
                    <p:animEffect transition="in" filter="dissolve">
                      <p:cBhvr>
                        <p:cTn dur="500"/>
                        <p:tgtEl>
                          <p:spTgt spid="143363"/>
                        </p:tgtEl>
                      </p:cBhvr>
                    </p:animEffect>
                  </p:childTnLst>
                  <p:subTnLst>
                    <p:animClr clrSpc="rgb" dir="cw">
                      <p:cBhvr override="childStyle">
                        <p:cTn dur="1" fill="hold" display="0" masterRel="nextClick" afterEffect="1"/>
                        <p:tgtEl>
                          <p:spTgt spid="143363"/>
                        </p:tgtEl>
                        <p:attrNameLst>
                          <p:attrName>ppt_c</p:attrName>
                        </p:attrNameLst>
                      </p:cBhvr>
                      <p:to>
                        <a:schemeClr val="folHlink"/>
                      </p:to>
                    </p:animClr>
                  </p:subTnLst>
                </p:cTn>
              </p:par>
            </p:tnLst>
          </p:tmpl>
          <p:tmpl lvl="2">
            <p:tnLst>
              <p:par>
                <p:cTn presetID="9" presetClass="entr" presetSubtype="0" fill="hold" nodeType="withEffect">
                  <p:stCondLst>
                    <p:cond delay="0"/>
                  </p:stCondLst>
                  <p:childTnLst>
                    <p:set>
                      <p:cBhvr>
                        <p:cTn dur="1" fill="hold">
                          <p:stCondLst>
                            <p:cond delay="0"/>
                          </p:stCondLst>
                        </p:cTn>
                        <p:tgtEl>
                          <p:spTgt spid="143363"/>
                        </p:tgtEl>
                        <p:attrNameLst>
                          <p:attrName>style.visibility</p:attrName>
                        </p:attrNameLst>
                      </p:cBhvr>
                      <p:to>
                        <p:strVal val="visible"/>
                      </p:to>
                    </p:set>
                    <p:animEffect transition="in" filter="dissolve">
                      <p:cBhvr>
                        <p:cTn dur="500"/>
                        <p:tgtEl>
                          <p:spTgt spid="143363"/>
                        </p:tgtEl>
                      </p:cBhvr>
                    </p:animEffect>
                  </p:childTnLst>
                  <p:subTnLst>
                    <p:animClr clrSpc="rgb" dir="cw">
                      <p:cBhvr override="childStyle">
                        <p:cTn dur="1" fill="hold" display="0" masterRel="nextClick" afterEffect="1"/>
                        <p:tgtEl>
                          <p:spTgt spid="143363"/>
                        </p:tgtEl>
                        <p:attrNameLst>
                          <p:attrName>ppt_c</p:attrName>
                        </p:attrNameLst>
                      </p:cBhvr>
                      <p:to>
                        <a:schemeClr val="folHlink"/>
                      </p:to>
                    </p:animClr>
                  </p:subTnLst>
                </p:cTn>
              </p:par>
            </p:tnLst>
          </p:tmpl>
          <p:tmpl lvl="3">
            <p:tnLst>
              <p:par>
                <p:cTn presetID="9" presetClass="entr" presetSubtype="0" fill="hold" nodeType="withEffect">
                  <p:stCondLst>
                    <p:cond delay="0"/>
                  </p:stCondLst>
                  <p:childTnLst>
                    <p:set>
                      <p:cBhvr>
                        <p:cTn dur="1" fill="hold">
                          <p:stCondLst>
                            <p:cond delay="0"/>
                          </p:stCondLst>
                        </p:cTn>
                        <p:tgtEl>
                          <p:spTgt spid="143363"/>
                        </p:tgtEl>
                        <p:attrNameLst>
                          <p:attrName>style.visibility</p:attrName>
                        </p:attrNameLst>
                      </p:cBhvr>
                      <p:to>
                        <p:strVal val="visible"/>
                      </p:to>
                    </p:set>
                    <p:animEffect transition="in" filter="dissolve">
                      <p:cBhvr>
                        <p:cTn dur="500"/>
                        <p:tgtEl>
                          <p:spTgt spid="143363"/>
                        </p:tgtEl>
                      </p:cBhvr>
                    </p:animEffect>
                  </p:childTnLst>
                  <p:subTnLst>
                    <p:animClr clrSpc="rgb" dir="cw">
                      <p:cBhvr override="childStyle">
                        <p:cTn dur="1" fill="hold" display="0" masterRel="nextClick" afterEffect="1"/>
                        <p:tgtEl>
                          <p:spTgt spid="143363"/>
                        </p:tgtEl>
                        <p:attrNameLst>
                          <p:attrName>ppt_c</p:attrName>
                        </p:attrNameLst>
                      </p:cBhvr>
                      <p:to>
                        <a:schemeClr val="folHlink"/>
                      </p:to>
                    </p:animClr>
                  </p:subTnLst>
                </p:cTn>
              </p:par>
            </p:tnLst>
          </p:tmpl>
          <p:tmpl lvl="4">
            <p:tnLst>
              <p:par>
                <p:cTn presetID="9" presetClass="entr" presetSubtype="0" fill="hold" nodeType="withEffect">
                  <p:stCondLst>
                    <p:cond delay="0"/>
                  </p:stCondLst>
                  <p:childTnLst>
                    <p:set>
                      <p:cBhvr>
                        <p:cTn dur="1" fill="hold">
                          <p:stCondLst>
                            <p:cond delay="0"/>
                          </p:stCondLst>
                        </p:cTn>
                        <p:tgtEl>
                          <p:spTgt spid="143363"/>
                        </p:tgtEl>
                        <p:attrNameLst>
                          <p:attrName>style.visibility</p:attrName>
                        </p:attrNameLst>
                      </p:cBhvr>
                      <p:to>
                        <p:strVal val="visible"/>
                      </p:to>
                    </p:set>
                    <p:animEffect transition="in" filter="dissolve">
                      <p:cBhvr>
                        <p:cTn dur="500"/>
                        <p:tgtEl>
                          <p:spTgt spid="143363"/>
                        </p:tgtEl>
                      </p:cBhvr>
                    </p:animEffect>
                  </p:childTnLst>
                  <p:subTnLst>
                    <p:animClr clrSpc="rgb" dir="cw">
                      <p:cBhvr override="childStyle">
                        <p:cTn dur="1" fill="hold" display="0" masterRel="nextClick" afterEffect="1"/>
                        <p:tgtEl>
                          <p:spTgt spid="143363"/>
                        </p:tgtEl>
                        <p:attrNameLst>
                          <p:attrName>ppt_c</p:attrName>
                        </p:attrNameLst>
                      </p:cBhvr>
                      <p:to>
                        <a:schemeClr val="folHlink"/>
                      </p:to>
                    </p:animClr>
                  </p:subTnLst>
                </p:cTn>
              </p:par>
            </p:tnLst>
          </p:tmpl>
          <p:tmpl lvl="5">
            <p:tnLst>
              <p:par>
                <p:cTn presetID="9" presetClass="entr" presetSubtype="0" fill="hold" nodeType="withEffect">
                  <p:stCondLst>
                    <p:cond delay="0"/>
                  </p:stCondLst>
                  <p:childTnLst>
                    <p:set>
                      <p:cBhvr>
                        <p:cTn dur="1" fill="hold">
                          <p:stCondLst>
                            <p:cond delay="0"/>
                          </p:stCondLst>
                        </p:cTn>
                        <p:tgtEl>
                          <p:spTgt spid="143363"/>
                        </p:tgtEl>
                        <p:attrNameLst>
                          <p:attrName>style.visibility</p:attrName>
                        </p:attrNameLst>
                      </p:cBhvr>
                      <p:to>
                        <p:strVal val="visible"/>
                      </p:to>
                    </p:set>
                    <p:animEffect transition="in" filter="dissolve">
                      <p:cBhvr>
                        <p:cTn dur="500"/>
                        <p:tgtEl>
                          <p:spTgt spid="143363"/>
                        </p:tgtEl>
                      </p:cBhvr>
                    </p:animEffect>
                  </p:childTnLst>
                  <p:subTnLst>
                    <p:animClr clrSpc="rgb" dir="cw">
                      <p:cBhvr override="childStyle">
                        <p:cTn dur="1" fill="hold" display="0" masterRel="nextClick" afterEffect="1"/>
                        <p:tgtEl>
                          <p:spTgt spid="143363"/>
                        </p:tgtEl>
                        <p:attrNameLst>
                          <p:attrName>ppt_c</p:attrName>
                        </p:attrNameLst>
                      </p:cBhvr>
                      <p:to>
                        <a:schemeClr val="folHlink"/>
                      </p:to>
                    </p:animClr>
                  </p:subTnLst>
                </p:cTn>
              </p:par>
            </p:tnLst>
          </p:tmpl>
        </p:tmplLst>
      </p:bldP>
    </p:bldLst>
  </p:timing>
  <p:hf hdr="0" ftr="0" dt="0"/>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charset="0"/>
        </a:defRPr>
      </a:lvl2pPr>
      <a:lvl3pPr algn="l" rtl="0" eaLnBrk="0" fontAlgn="base" hangingPunct="0">
        <a:spcBef>
          <a:spcPct val="0"/>
        </a:spcBef>
        <a:spcAft>
          <a:spcPct val="0"/>
        </a:spcAft>
        <a:defRPr kumimoji="1" sz="4000">
          <a:solidFill>
            <a:schemeClr val="tx2"/>
          </a:solidFill>
          <a:latin typeface="Arial" charset="0"/>
        </a:defRPr>
      </a:lvl3pPr>
      <a:lvl4pPr algn="l" rtl="0" eaLnBrk="0" fontAlgn="base" hangingPunct="0">
        <a:spcBef>
          <a:spcPct val="0"/>
        </a:spcBef>
        <a:spcAft>
          <a:spcPct val="0"/>
        </a:spcAft>
        <a:defRPr kumimoji="1" sz="4000">
          <a:solidFill>
            <a:schemeClr val="tx2"/>
          </a:solidFill>
          <a:latin typeface="Arial" charset="0"/>
        </a:defRPr>
      </a:lvl4pPr>
      <a:lvl5pPr algn="l" rtl="0" eaLnBrk="0" fontAlgn="base" hangingPunct="0">
        <a:spcBef>
          <a:spcPct val="0"/>
        </a:spcBef>
        <a:spcAft>
          <a:spcPct val="0"/>
        </a:spcAft>
        <a:defRPr kumimoji="1" sz="4000">
          <a:solidFill>
            <a:schemeClr val="tx2"/>
          </a:solidFill>
          <a:latin typeface="Arial" charset="0"/>
        </a:defRPr>
      </a:lvl5pPr>
      <a:lvl6pPr marL="457200" algn="l" rtl="0" eaLnBrk="0" fontAlgn="base" hangingPunct="0">
        <a:spcBef>
          <a:spcPct val="0"/>
        </a:spcBef>
        <a:spcAft>
          <a:spcPct val="0"/>
        </a:spcAft>
        <a:defRPr kumimoji="1" sz="4000">
          <a:solidFill>
            <a:schemeClr val="tx2"/>
          </a:solidFill>
          <a:latin typeface="Arial" charset="0"/>
        </a:defRPr>
      </a:lvl6pPr>
      <a:lvl7pPr marL="914400" algn="l" rtl="0" eaLnBrk="0" fontAlgn="base" hangingPunct="0">
        <a:spcBef>
          <a:spcPct val="0"/>
        </a:spcBef>
        <a:spcAft>
          <a:spcPct val="0"/>
        </a:spcAft>
        <a:defRPr kumimoji="1" sz="4000">
          <a:solidFill>
            <a:schemeClr val="tx2"/>
          </a:solidFill>
          <a:latin typeface="Arial" charset="0"/>
        </a:defRPr>
      </a:lvl7pPr>
      <a:lvl8pPr marL="1371600" algn="l" rtl="0" eaLnBrk="0" fontAlgn="base" hangingPunct="0">
        <a:spcBef>
          <a:spcPct val="0"/>
        </a:spcBef>
        <a:spcAft>
          <a:spcPct val="0"/>
        </a:spcAft>
        <a:defRPr kumimoji="1" sz="4000">
          <a:solidFill>
            <a:schemeClr val="tx2"/>
          </a:solidFill>
          <a:latin typeface="Arial" charset="0"/>
        </a:defRPr>
      </a:lvl8pPr>
      <a:lvl9pPr marL="1828800" algn="l" rtl="0" eaLnBrk="0" fontAlgn="base" hangingPunct="0">
        <a:spcBef>
          <a:spcPct val="0"/>
        </a:spcBef>
        <a:spcAft>
          <a:spcPct val="0"/>
        </a:spcAft>
        <a:defRPr kumimoji="1" sz="4000">
          <a:solidFill>
            <a:schemeClr val="tx2"/>
          </a:solidFill>
          <a:latin typeface="Arial" charset="0"/>
        </a:defRPr>
      </a:lvl9pPr>
    </p:titleStyle>
    <p:bodyStyle>
      <a:lvl1pPr marL="342900" indent="-342900" algn="l" rtl="0" eaLnBrk="0" fontAlgn="base" hangingPunct="0">
        <a:spcBef>
          <a:spcPct val="20000"/>
        </a:spcBef>
        <a:spcAft>
          <a:spcPct val="0"/>
        </a:spcAft>
        <a:buClr>
          <a:srgbClr val="C5BCA5"/>
        </a:buClr>
        <a:buSzPct val="75000"/>
        <a:buFont typeface="Wingdings" panose="05000000000000000000" pitchFamily="2" charset="2"/>
        <a:buChar char="l"/>
        <a:defRPr kumimoji="1" sz="3000">
          <a:solidFill>
            <a:schemeClr val="tx1"/>
          </a:solidFill>
          <a:latin typeface="+mn-lt"/>
          <a:ea typeface="+mn-ea"/>
          <a:cs typeface="+mn-cs"/>
        </a:defRPr>
      </a:lvl1pPr>
      <a:lvl2pPr marL="742950" indent="-285750" algn="l" rtl="0" eaLnBrk="0" fontAlgn="base" hangingPunct="0">
        <a:spcBef>
          <a:spcPct val="20000"/>
        </a:spcBef>
        <a:spcAft>
          <a:spcPct val="0"/>
        </a:spcAft>
        <a:buClr>
          <a:srgbClr val="C5BCA5"/>
        </a:buClr>
        <a:buSzPct val="75000"/>
        <a:buFont typeface="Wingdings" panose="05000000000000000000" pitchFamily="2" charset="2"/>
        <a:buChar char="l"/>
        <a:defRPr kumimoji="1" sz="2600">
          <a:solidFill>
            <a:schemeClr val="tx1"/>
          </a:solidFill>
          <a:latin typeface="+mn-lt"/>
        </a:defRPr>
      </a:lvl2pPr>
      <a:lvl3pPr marL="1143000" indent="-228600" algn="l" rtl="0" eaLnBrk="0" fontAlgn="base" hangingPunct="0">
        <a:spcBef>
          <a:spcPct val="20000"/>
        </a:spcBef>
        <a:spcAft>
          <a:spcPct val="0"/>
        </a:spcAft>
        <a:buClr>
          <a:srgbClr val="C5BCA5"/>
        </a:buClr>
        <a:buSzPct val="75000"/>
        <a:buFont typeface="Wingdings" panose="05000000000000000000" pitchFamily="2" charset="2"/>
        <a:buChar char="l"/>
        <a:defRPr kumimoji="1" sz="2400">
          <a:solidFill>
            <a:schemeClr val="tx1"/>
          </a:solidFill>
          <a:latin typeface="+mn-lt"/>
        </a:defRPr>
      </a:lvl3pPr>
      <a:lvl4pPr marL="1600200" indent="-228600" algn="l" rtl="0" eaLnBrk="0" fontAlgn="base" hangingPunct="0">
        <a:spcBef>
          <a:spcPct val="20000"/>
        </a:spcBef>
        <a:spcAft>
          <a:spcPct val="0"/>
        </a:spcAft>
        <a:buClr>
          <a:srgbClr val="C5BCA5"/>
        </a:buClr>
        <a:buSzPct val="75000"/>
        <a:buFont typeface="Wingdings" panose="05000000000000000000" pitchFamily="2" charset="2"/>
        <a:buChar char="l"/>
        <a:defRPr kumimoji="1" sz="2000">
          <a:solidFill>
            <a:schemeClr val="tx1"/>
          </a:solidFill>
          <a:latin typeface="+mn-lt"/>
        </a:defRPr>
      </a:lvl4pPr>
      <a:lvl5pPr marL="2057400" indent="-228600" algn="l" rtl="0" eaLnBrk="0" fontAlgn="base" hangingPunct="0">
        <a:spcBef>
          <a:spcPct val="20000"/>
        </a:spcBef>
        <a:spcAft>
          <a:spcPct val="0"/>
        </a:spcAft>
        <a:buClr>
          <a:srgbClr val="C5BCA5"/>
        </a:buClr>
        <a:buSzPct val="75000"/>
        <a:buFont typeface="Wingdings" panose="05000000000000000000" pitchFamily="2" charset="2"/>
        <a:buChar char="l"/>
        <a:defRPr kumimoji="1" sz="2000">
          <a:solidFill>
            <a:schemeClr val="tx1"/>
          </a:solidFill>
          <a:latin typeface="+mn-lt"/>
        </a:defRPr>
      </a:lvl5pPr>
      <a:lvl6pPr marL="2514600" indent="-228600" algn="l" rtl="0" eaLnBrk="0" fontAlgn="base" hangingPunct="0">
        <a:spcBef>
          <a:spcPct val="20000"/>
        </a:spcBef>
        <a:spcAft>
          <a:spcPct val="0"/>
        </a:spcAft>
        <a:buClr>
          <a:srgbClr val="C5BCA5"/>
        </a:buClr>
        <a:buSzPct val="75000"/>
        <a:buFont typeface="Wingdings" pitchFamily="2" charset="2"/>
        <a:buChar char="l"/>
        <a:defRPr kumimoji="1" sz="2000">
          <a:solidFill>
            <a:schemeClr val="tx1"/>
          </a:solidFill>
          <a:latin typeface="+mn-lt"/>
        </a:defRPr>
      </a:lvl6pPr>
      <a:lvl7pPr marL="2971800" indent="-228600" algn="l" rtl="0" eaLnBrk="0" fontAlgn="base" hangingPunct="0">
        <a:spcBef>
          <a:spcPct val="20000"/>
        </a:spcBef>
        <a:spcAft>
          <a:spcPct val="0"/>
        </a:spcAft>
        <a:buClr>
          <a:srgbClr val="C5BCA5"/>
        </a:buClr>
        <a:buSzPct val="75000"/>
        <a:buFont typeface="Wingdings" pitchFamily="2" charset="2"/>
        <a:buChar char="l"/>
        <a:defRPr kumimoji="1" sz="2000">
          <a:solidFill>
            <a:schemeClr val="tx1"/>
          </a:solidFill>
          <a:latin typeface="+mn-lt"/>
        </a:defRPr>
      </a:lvl7pPr>
      <a:lvl8pPr marL="3429000" indent="-228600" algn="l" rtl="0" eaLnBrk="0" fontAlgn="base" hangingPunct="0">
        <a:spcBef>
          <a:spcPct val="20000"/>
        </a:spcBef>
        <a:spcAft>
          <a:spcPct val="0"/>
        </a:spcAft>
        <a:buClr>
          <a:srgbClr val="C5BCA5"/>
        </a:buClr>
        <a:buSzPct val="75000"/>
        <a:buFont typeface="Wingdings" pitchFamily="2" charset="2"/>
        <a:buChar char="l"/>
        <a:defRPr kumimoji="1" sz="2000">
          <a:solidFill>
            <a:schemeClr val="tx1"/>
          </a:solidFill>
          <a:latin typeface="+mn-lt"/>
        </a:defRPr>
      </a:lvl8pPr>
      <a:lvl9pPr marL="3886200" indent="-228600" algn="l" rtl="0" eaLnBrk="0" fontAlgn="base" hangingPunct="0">
        <a:spcBef>
          <a:spcPct val="20000"/>
        </a:spcBef>
        <a:spcAft>
          <a:spcPct val="0"/>
        </a:spcAft>
        <a:buClr>
          <a:srgbClr val="C5BCA5"/>
        </a:buClr>
        <a:buSzPct val="75000"/>
        <a:buFont typeface="Wingdings" pitchFamily="2" charset="2"/>
        <a:buChar char="l"/>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353325E-29A6-4BD8-8E02-23345AB3F544}"/>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75067" cy="684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Rectangle 3">
            <a:extLst>
              <a:ext uri="{FF2B5EF4-FFF2-40B4-BE49-F238E27FC236}">
                <a16:creationId xmlns:a16="http://schemas.microsoft.com/office/drawing/2014/main" id="{6E25204C-05C5-435E-BDDF-0966408BBC6E}"/>
              </a:ext>
            </a:extLst>
          </p:cNvPr>
          <p:cNvSpPr>
            <a:spLocks noGrp="1" noChangeArrowheads="1"/>
          </p:cNvSpPr>
          <p:nvPr>
            <p:ph type="title"/>
          </p:nvPr>
        </p:nvSpPr>
        <p:spPr bwMode="auto">
          <a:xfrm>
            <a:off x="914400" y="3810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4">
            <a:extLst>
              <a:ext uri="{FF2B5EF4-FFF2-40B4-BE49-F238E27FC236}">
                <a16:creationId xmlns:a16="http://schemas.microsoft.com/office/drawing/2014/main" id="{92AF31D7-33FF-426C-9A07-CCAD5194D722}"/>
              </a:ext>
            </a:extLst>
          </p:cNvPr>
          <p:cNvSpPr>
            <a:spLocks noGrp="1" noChangeArrowheads="1"/>
          </p:cNvSpPr>
          <p:nvPr>
            <p:ph type="body" idx="1"/>
          </p:nvPr>
        </p:nvSpPr>
        <p:spPr bwMode="auto">
          <a:xfrm>
            <a:off x="6299200" y="2286000"/>
            <a:ext cx="5181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93" name="Rectangle 5">
            <a:extLst>
              <a:ext uri="{FF2B5EF4-FFF2-40B4-BE49-F238E27FC236}">
                <a16:creationId xmlns:a16="http://schemas.microsoft.com/office/drawing/2014/main" id="{9FEABE30-7A41-454B-A04B-9D498199F586}"/>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en-US"/>
          </a:p>
        </p:txBody>
      </p:sp>
      <p:sp>
        <p:nvSpPr>
          <p:cNvPr id="12294" name="Rectangle 6">
            <a:extLst>
              <a:ext uri="{FF2B5EF4-FFF2-40B4-BE49-F238E27FC236}">
                <a16:creationId xmlns:a16="http://schemas.microsoft.com/office/drawing/2014/main" id="{A6707075-B230-4C55-8B37-E98727AF0EC6}"/>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en-US"/>
          </a:p>
        </p:txBody>
      </p:sp>
      <p:sp>
        <p:nvSpPr>
          <p:cNvPr id="12295" name="Rectangle 7">
            <a:extLst>
              <a:ext uri="{FF2B5EF4-FFF2-40B4-BE49-F238E27FC236}">
                <a16:creationId xmlns:a16="http://schemas.microsoft.com/office/drawing/2014/main" id="{BD6EC88F-5257-4905-9176-679CB9AFC2BD}"/>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203E59E-950C-49C7-84DE-A3810E30B41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78"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ransition>
    <p:random/>
  </p:transition>
  <p:hf hdr="0" ftr="0" dt="0"/>
  <p:txStyles>
    <p:titleStyle>
      <a:lvl1pPr algn="l" rtl="0" eaLnBrk="0" fontAlgn="base" hangingPunct="0">
        <a:spcBef>
          <a:spcPct val="0"/>
        </a:spcBef>
        <a:spcAft>
          <a:spcPct val="0"/>
        </a:spcAft>
        <a:defRPr sz="4400" b="1" i="1">
          <a:solidFill>
            <a:schemeClr val="bg1"/>
          </a:solidFill>
          <a:latin typeface="+mj-lt"/>
          <a:ea typeface="+mj-ea"/>
          <a:cs typeface="+mj-cs"/>
        </a:defRPr>
      </a:lvl1pPr>
      <a:lvl2pPr algn="l" rtl="0" eaLnBrk="0" fontAlgn="base" hangingPunct="0">
        <a:spcBef>
          <a:spcPct val="0"/>
        </a:spcBef>
        <a:spcAft>
          <a:spcPct val="0"/>
        </a:spcAft>
        <a:defRPr sz="4400" b="1" i="1">
          <a:solidFill>
            <a:schemeClr val="bg1"/>
          </a:solidFill>
          <a:latin typeface="Times New Roman" pitchFamily="18" charset="0"/>
        </a:defRPr>
      </a:lvl2pPr>
      <a:lvl3pPr algn="l" rtl="0" eaLnBrk="0" fontAlgn="base" hangingPunct="0">
        <a:spcBef>
          <a:spcPct val="0"/>
        </a:spcBef>
        <a:spcAft>
          <a:spcPct val="0"/>
        </a:spcAft>
        <a:defRPr sz="4400" b="1" i="1">
          <a:solidFill>
            <a:schemeClr val="bg1"/>
          </a:solidFill>
          <a:latin typeface="Times New Roman" pitchFamily="18" charset="0"/>
        </a:defRPr>
      </a:lvl3pPr>
      <a:lvl4pPr algn="l" rtl="0" eaLnBrk="0" fontAlgn="base" hangingPunct="0">
        <a:spcBef>
          <a:spcPct val="0"/>
        </a:spcBef>
        <a:spcAft>
          <a:spcPct val="0"/>
        </a:spcAft>
        <a:defRPr sz="4400" b="1" i="1">
          <a:solidFill>
            <a:schemeClr val="bg1"/>
          </a:solidFill>
          <a:latin typeface="Times New Roman" pitchFamily="18" charset="0"/>
        </a:defRPr>
      </a:lvl4pPr>
      <a:lvl5pPr algn="l" rtl="0" eaLnBrk="0" fontAlgn="base" hangingPunct="0">
        <a:spcBef>
          <a:spcPct val="0"/>
        </a:spcBef>
        <a:spcAft>
          <a:spcPct val="0"/>
        </a:spcAft>
        <a:defRPr sz="4400" b="1" i="1">
          <a:solidFill>
            <a:schemeClr val="bg1"/>
          </a:solidFill>
          <a:latin typeface="Times New Roman" pitchFamily="18" charset="0"/>
        </a:defRPr>
      </a:lvl5pPr>
      <a:lvl6pPr marL="457200" algn="l" rtl="0" eaLnBrk="0" fontAlgn="base" hangingPunct="0">
        <a:spcBef>
          <a:spcPct val="0"/>
        </a:spcBef>
        <a:spcAft>
          <a:spcPct val="0"/>
        </a:spcAft>
        <a:defRPr sz="4400" b="1" i="1">
          <a:solidFill>
            <a:schemeClr val="bg1"/>
          </a:solidFill>
          <a:latin typeface="Times New Roman" pitchFamily="18" charset="0"/>
        </a:defRPr>
      </a:lvl6pPr>
      <a:lvl7pPr marL="914400" algn="l" rtl="0" eaLnBrk="0" fontAlgn="base" hangingPunct="0">
        <a:spcBef>
          <a:spcPct val="0"/>
        </a:spcBef>
        <a:spcAft>
          <a:spcPct val="0"/>
        </a:spcAft>
        <a:defRPr sz="4400" b="1" i="1">
          <a:solidFill>
            <a:schemeClr val="bg1"/>
          </a:solidFill>
          <a:latin typeface="Times New Roman" pitchFamily="18" charset="0"/>
        </a:defRPr>
      </a:lvl7pPr>
      <a:lvl8pPr marL="1371600" algn="l" rtl="0" eaLnBrk="0" fontAlgn="base" hangingPunct="0">
        <a:spcBef>
          <a:spcPct val="0"/>
        </a:spcBef>
        <a:spcAft>
          <a:spcPct val="0"/>
        </a:spcAft>
        <a:defRPr sz="4400" b="1" i="1">
          <a:solidFill>
            <a:schemeClr val="bg1"/>
          </a:solidFill>
          <a:latin typeface="Times New Roman" pitchFamily="18" charset="0"/>
        </a:defRPr>
      </a:lvl8pPr>
      <a:lvl9pPr marL="1828800" algn="l" rtl="0" eaLnBrk="0" fontAlgn="base" hangingPunct="0">
        <a:spcBef>
          <a:spcPct val="0"/>
        </a:spcBef>
        <a:spcAft>
          <a:spcPct val="0"/>
        </a:spcAft>
        <a:defRPr sz="4400" b="1" i="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3074" name="Picture 2" descr="3">
            <a:extLst>
              <a:ext uri="{FF2B5EF4-FFF2-40B4-BE49-F238E27FC236}">
                <a16:creationId xmlns:a16="http://schemas.microsoft.com/office/drawing/2014/main" id="{EAB486A2-A437-4CAC-97F0-FB7AEF8EF2C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12187767"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a:extLst>
              <a:ext uri="{FF2B5EF4-FFF2-40B4-BE49-F238E27FC236}">
                <a16:creationId xmlns:a16="http://schemas.microsoft.com/office/drawing/2014/main" id="{73A074C8-CA8D-42F4-A25F-1F0235E2BBDE}"/>
              </a:ext>
            </a:extLst>
          </p:cNvPr>
          <p:cNvSpPr>
            <a:spLocks noGrp="1" noChangeArrowheads="1"/>
          </p:cNvSpPr>
          <p:nvPr>
            <p:ph type="title"/>
          </p:nvPr>
        </p:nvSpPr>
        <p:spPr bwMode="auto">
          <a:xfrm>
            <a:off x="1219200" y="0"/>
            <a:ext cx="9753600" cy="11430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Rectangle 4">
            <a:extLst>
              <a:ext uri="{FF2B5EF4-FFF2-40B4-BE49-F238E27FC236}">
                <a16:creationId xmlns:a16="http://schemas.microsoft.com/office/drawing/2014/main" id="{452F68A5-696E-4AFA-974B-9ED79D517ABC}"/>
              </a:ext>
            </a:extLst>
          </p:cNvPr>
          <p:cNvSpPr>
            <a:spLocks noGrp="1" noChangeArrowheads="1"/>
          </p:cNvSpPr>
          <p:nvPr>
            <p:ph type="body" idx="1"/>
          </p:nvPr>
        </p:nvSpPr>
        <p:spPr bwMode="auto">
          <a:xfrm>
            <a:off x="1219200" y="1371600"/>
            <a:ext cx="9855200" cy="4648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533" name="Rectangle 5">
            <a:extLst>
              <a:ext uri="{FF2B5EF4-FFF2-40B4-BE49-F238E27FC236}">
                <a16:creationId xmlns:a16="http://schemas.microsoft.com/office/drawing/2014/main" id="{F1EC6F51-1313-4F8F-A91A-52587AFF7E82}"/>
              </a:ext>
            </a:extLst>
          </p:cNvPr>
          <p:cNvSpPr>
            <a:spLocks noGrp="1" noChangeArrowheads="1"/>
          </p:cNvSpPr>
          <p:nvPr>
            <p:ph type="dt" sz="half" idx="2"/>
          </p:nvPr>
        </p:nvSpPr>
        <p:spPr bwMode="auto">
          <a:xfrm>
            <a:off x="12192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a:p>
        </p:txBody>
      </p:sp>
      <p:sp>
        <p:nvSpPr>
          <p:cNvPr id="22534" name="Rectangle 6">
            <a:extLst>
              <a:ext uri="{FF2B5EF4-FFF2-40B4-BE49-F238E27FC236}">
                <a16:creationId xmlns:a16="http://schemas.microsoft.com/office/drawing/2014/main" id="{DE3C86DB-2101-49F0-91A0-4521C0548D2A}"/>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a:p>
        </p:txBody>
      </p:sp>
      <p:sp>
        <p:nvSpPr>
          <p:cNvPr id="22535" name="Rectangle 7">
            <a:extLst>
              <a:ext uri="{FF2B5EF4-FFF2-40B4-BE49-F238E27FC236}">
                <a16:creationId xmlns:a16="http://schemas.microsoft.com/office/drawing/2014/main" id="{0A3E5C56-AFBE-41E7-818A-910027AD3079}"/>
              </a:ext>
            </a:extLst>
          </p:cNvPr>
          <p:cNvSpPr>
            <a:spLocks noGrp="1" noChangeArrowheads="1"/>
          </p:cNvSpPr>
          <p:nvPr>
            <p:ph type="sldNum" sz="quarter" idx="4"/>
          </p:nvPr>
        </p:nvSpPr>
        <p:spPr bwMode="auto">
          <a:xfrm>
            <a:off x="853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52B0D710-69D3-441B-B8DD-5644ADC23D0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ransition>
    <p:random/>
  </p:transition>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Verdana" pitchFamily="34" charset="0"/>
        </a:defRPr>
      </a:lvl2pPr>
      <a:lvl3pPr algn="ctr" rtl="0" eaLnBrk="0" fontAlgn="base" hangingPunct="0">
        <a:spcBef>
          <a:spcPct val="0"/>
        </a:spcBef>
        <a:spcAft>
          <a:spcPct val="0"/>
        </a:spcAft>
        <a:defRPr sz="3200" b="1">
          <a:solidFill>
            <a:schemeClr val="bg1"/>
          </a:solidFill>
          <a:latin typeface="Verdana" pitchFamily="34" charset="0"/>
        </a:defRPr>
      </a:lvl3pPr>
      <a:lvl4pPr algn="ctr" rtl="0" eaLnBrk="0" fontAlgn="base" hangingPunct="0">
        <a:spcBef>
          <a:spcPct val="0"/>
        </a:spcBef>
        <a:spcAft>
          <a:spcPct val="0"/>
        </a:spcAft>
        <a:defRPr sz="3200" b="1">
          <a:solidFill>
            <a:schemeClr val="bg1"/>
          </a:solidFill>
          <a:latin typeface="Verdana" pitchFamily="34" charset="0"/>
        </a:defRPr>
      </a:lvl4pPr>
      <a:lvl5pPr algn="ctr" rtl="0" eaLnBrk="0" fontAlgn="base" hangingPunct="0">
        <a:spcBef>
          <a:spcPct val="0"/>
        </a:spcBef>
        <a:spcAft>
          <a:spcPct val="0"/>
        </a:spcAft>
        <a:defRPr sz="3200" b="1">
          <a:solidFill>
            <a:schemeClr val="bg1"/>
          </a:solidFill>
          <a:latin typeface="Verdana" pitchFamily="34" charset="0"/>
        </a:defRPr>
      </a:lvl5pPr>
      <a:lvl6pPr marL="457200" algn="ctr" rtl="0" fontAlgn="base">
        <a:spcBef>
          <a:spcPct val="0"/>
        </a:spcBef>
        <a:spcAft>
          <a:spcPct val="0"/>
        </a:spcAft>
        <a:defRPr sz="3200" b="1">
          <a:solidFill>
            <a:schemeClr val="bg1"/>
          </a:solidFill>
          <a:latin typeface="Verdana" pitchFamily="34" charset="0"/>
        </a:defRPr>
      </a:lvl6pPr>
      <a:lvl7pPr marL="914400" algn="ctr" rtl="0" fontAlgn="base">
        <a:spcBef>
          <a:spcPct val="0"/>
        </a:spcBef>
        <a:spcAft>
          <a:spcPct val="0"/>
        </a:spcAft>
        <a:defRPr sz="3200" b="1">
          <a:solidFill>
            <a:schemeClr val="bg1"/>
          </a:solidFill>
          <a:latin typeface="Verdana" pitchFamily="34" charset="0"/>
        </a:defRPr>
      </a:lvl7pPr>
      <a:lvl8pPr marL="1371600" algn="ctr" rtl="0" fontAlgn="base">
        <a:spcBef>
          <a:spcPct val="0"/>
        </a:spcBef>
        <a:spcAft>
          <a:spcPct val="0"/>
        </a:spcAft>
        <a:defRPr sz="3200" b="1">
          <a:solidFill>
            <a:schemeClr val="bg1"/>
          </a:solidFill>
          <a:latin typeface="Verdana" pitchFamily="34" charset="0"/>
        </a:defRPr>
      </a:lvl8pPr>
      <a:lvl9pPr marL="1828800" algn="ctr" rtl="0" fontAlgn="base">
        <a:spcBef>
          <a:spcPct val="0"/>
        </a:spcBef>
        <a:spcAft>
          <a:spcPct val="0"/>
        </a:spcAft>
        <a:defRPr sz="32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bg1"/>
          </a:solidFill>
          <a:latin typeface="+mn-lt"/>
        </a:defRPr>
      </a:lvl2pPr>
      <a:lvl3pPr marL="1143000" indent="-228600" algn="l" rtl="0" eaLnBrk="0" fontAlgn="base" hangingPunct="0">
        <a:spcBef>
          <a:spcPct val="20000"/>
        </a:spcBef>
        <a:spcAft>
          <a:spcPct val="0"/>
        </a:spcAft>
        <a:buChar char="•"/>
        <a:defRPr sz="2000" b="1">
          <a:solidFill>
            <a:schemeClr val="bg1"/>
          </a:solidFill>
          <a:latin typeface="+mn-lt"/>
        </a:defRPr>
      </a:lvl3pPr>
      <a:lvl4pPr marL="1600200" indent="-228600" algn="l" rtl="0" eaLnBrk="0" fontAlgn="base" hangingPunct="0">
        <a:spcBef>
          <a:spcPct val="20000"/>
        </a:spcBef>
        <a:spcAft>
          <a:spcPct val="0"/>
        </a:spcAft>
        <a:buChar char="–"/>
        <a:defRPr b="1">
          <a:solidFill>
            <a:schemeClr val="bg1"/>
          </a:solidFill>
          <a:latin typeface="+mn-lt"/>
        </a:defRPr>
      </a:lvl4pPr>
      <a:lvl5pPr marL="2057400" indent="-228600" algn="l" rtl="0" eaLnBrk="0" fontAlgn="base" hangingPunct="0">
        <a:spcBef>
          <a:spcPct val="20000"/>
        </a:spcBef>
        <a:spcAft>
          <a:spcPct val="0"/>
        </a:spcAft>
        <a:buChar char="»"/>
        <a:defRPr b="1">
          <a:solidFill>
            <a:schemeClr val="bg1"/>
          </a:solidFill>
          <a:latin typeface="+mn-lt"/>
        </a:defRPr>
      </a:lvl5pPr>
      <a:lvl6pPr marL="2514600" indent="-228600" algn="l" rtl="0" fontAlgn="base">
        <a:spcBef>
          <a:spcPct val="20000"/>
        </a:spcBef>
        <a:spcAft>
          <a:spcPct val="0"/>
        </a:spcAft>
        <a:buChar char="»"/>
        <a:defRPr b="1">
          <a:solidFill>
            <a:schemeClr val="bg1"/>
          </a:solidFill>
          <a:latin typeface="+mn-lt"/>
        </a:defRPr>
      </a:lvl6pPr>
      <a:lvl7pPr marL="2971800" indent="-228600" algn="l" rtl="0" fontAlgn="base">
        <a:spcBef>
          <a:spcPct val="20000"/>
        </a:spcBef>
        <a:spcAft>
          <a:spcPct val="0"/>
        </a:spcAft>
        <a:buChar char="»"/>
        <a:defRPr b="1">
          <a:solidFill>
            <a:schemeClr val="bg1"/>
          </a:solidFill>
          <a:latin typeface="+mn-lt"/>
        </a:defRPr>
      </a:lvl7pPr>
      <a:lvl8pPr marL="3429000" indent="-228600" algn="l" rtl="0" fontAlgn="base">
        <a:spcBef>
          <a:spcPct val="20000"/>
        </a:spcBef>
        <a:spcAft>
          <a:spcPct val="0"/>
        </a:spcAft>
        <a:buChar char="»"/>
        <a:defRPr b="1">
          <a:solidFill>
            <a:schemeClr val="bg1"/>
          </a:solidFill>
          <a:latin typeface="+mn-lt"/>
        </a:defRPr>
      </a:lvl8pPr>
      <a:lvl9pPr marL="3886200" indent="-228600" algn="l" rtl="0" fontAlgn="base">
        <a:spcBef>
          <a:spcPct val="20000"/>
        </a:spcBef>
        <a:spcAft>
          <a:spcPct val="0"/>
        </a:spcAft>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18581FCC-7998-4C19-96D3-3AD421341C52}"/>
              </a:ext>
            </a:extLst>
          </p:cNvPr>
          <p:cNvSpPr>
            <a:spLocks noGrp="1" noChangeArrowheads="1"/>
          </p:cNvSpPr>
          <p:nvPr>
            <p:ph type="title"/>
          </p:nvPr>
        </p:nvSpPr>
        <p:spPr bwMode="auto">
          <a:xfrm>
            <a:off x="609600" y="292100"/>
            <a:ext cx="109728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6627" name="Rectangle 3">
            <a:extLst>
              <a:ext uri="{FF2B5EF4-FFF2-40B4-BE49-F238E27FC236}">
                <a16:creationId xmlns:a16="http://schemas.microsoft.com/office/drawing/2014/main" id="{0BFB111D-9C46-4BFB-AD5E-47C65F9C4E5D}"/>
              </a:ext>
            </a:extLst>
          </p:cNvPr>
          <p:cNvSpPr>
            <a:spLocks noGrp="1" noChangeArrowheads="1"/>
          </p:cNvSpPr>
          <p:nvPr>
            <p:ph type="body" idx="1"/>
          </p:nvPr>
        </p:nvSpPr>
        <p:spPr bwMode="auto">
          <a:xfrm>
            <a:off x="609600" y="19050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628" name="Rectangle 4">
            <a:extLst>
              <a:ext uri="{FF2B5EF4-FFF2-40B4-BE49-F238E27FC236}">
                <a16:creationId xmlns:a16="http://schemas.microsoft.com/office/drawing/2014/main" id="{8BAA1D8C-2053-4846-8091-D4E56842C8A7}"/>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a:defRPr/>
            </a:pPr>
            <a:endParaRPr lang="en-US" altLang="en-US"/>
          </a:p>
        </p:txBody>
      </p:sp>
      <p:sp>
        <p:nvSpPr>
          <p:cNvPr id="26629" name="Rectangle 5">
            <a:extLst>
              <a:ext uri="{FF2B5EF4-FFF2-40B4-BE49-F238E27FC236}">
                <a16:creationId xmlns:a16="http://schemas.microsoft.com/office/drawing/2014/main" id="{1D0041C3-EAFA-4993-A011-4F751194895D}"/>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a:defRPr/>
            </a:pPr>
            <a:endParaRPr lang="en-US" altLang="en-US"/>
          </a:p>
        </p:txBody>
      </p:sp>
      <p:sp>
        <p:nvSpPr>
          <p:cNvPr id="26630" name="Rectangle 6">
            <a:extLst>
              <a:ext uri="{FF2B5EF4-FFF2-40B4-BE49-F238E27FC236}">
                <a16:creationId xmlns:a16="http://schemas.microsoft.com/office/drawing/2014/main" id="{7940D0E5-7382-41F6-9E55-17DD27079D5D}"/>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fld id="{0D1D134D-9C20-4203-98D1-3DF4887566DD}"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979"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ransition>
    <p:random/>
  </p:transition>
  <p:hf hdr="0" ft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46877EE7-3197-43AD-8AEB-CFABB1134029}"/>
              </a:ext>
            </a:extLst>
          </p:cNvPr>
          <p:cNvGrpSpPr>
            <a:grpSpLocks/>
          </p:cNvGrpSpPr>
          <p:nvPr/>
        </p:nvGrpSpPr>
        <p:grpSpPr bwMode="auto">
          <a:xfrm>
            <a:off x="1" y="3902076"/>
            <a:ext cx="4533900" cy="2949575"/>
            <a:chOff x="0" y="2458"/>
            <a:chExt cx="2142" cy="1858"/>
          </a:xfrm>
        </p:grpSpPr>
        <p:sp>
          <p:nvSpPr>
            <p:cNvPr id="35843" name="Freeform 3">
              <a:extLst>
                <a:ext uri="{FF2B5EF4-FFF2-40B4-BE49-F238E27FC236}">
                  <a16:creationId xmlns:a16="http://schemas.microsoft.com/office/drawing/2014/main" id="{AE780074-6C25-44C8-8AAD-B5817AB15BED}"/>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p>
          </p:txBody>
        </p:sp>
        <p:sp>
          <p:nvSpPr>
            <p:cNvPr id="35844" name="Freeform 4">
              <a:extLst>
                <a:ext uri="{FF2B5EF4-FFF2-40B4-BE49-F238E27FC236}">
                  <a16:creationId xmlns:a16="http://schemas.microsoft.com/office/drawing/2014/main" id="{0A793548-8220-43E8-821D-A9D75FFCDBD4}"/>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p>
          </p:txBody>
        </p:sp>
        <p:sp>
          <p:nvSpPr>
            <p:cNvPr id="35845" name="Freeform 5">
              <a:extLst>
                <a:ext uri="{FF2B5EF4-FFF2-40B4-BE49-F238E27FC236}">
                  <a16:creationId xmlns:a16="http://schemas.microsoft.com/office/drawing/2014/main" id="{445E9553-144F-4DD0-B078-E711E86C9F2F}"/>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p>
          </p:txBody>
        </p:sp>
        <p:sp>
          <p:nvSpPr>
            <p:cNvPr id="35846" name="Freeform 6">
              <a:extLst>
                <a:ext uri="{FF2B5EF4-FFF2-40B4-BE49-F238E27FC236}">
                  <a16:creationId xmlns:a16="http://schemas.microsoft.com/office/drawing/2014/main" id="{17DAAD91-7313-4F7E-9CE1-F82FEF838380}"/>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p>
          </p:txBody>
        </p:sp>
        <p:sp>
          <p:nvSpPr>
            <p:cNvPr id="5132" name="Oval 7">
              <a:extLst>
                <a:ext uri="{FF2B5EF4-FFF2-40B4-BE49-F238E27FC236}">
                  <a16:creationId xmlns:a16="http://schemas.microsoft.com/office/drawing/2014/main" id="{1A762C7D-0007-4134-A424-3CFB05DE6A11}"/>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400"/>
            </a:p>
          </p:txBody>
        </p:sp>
        <p:sp>
          <p:nvSpPr>
            <p:cNvPr id="5133" name="Oval 8">
              <a:extLst>
                <a:ext uri="{FF2B5EF4-FFF2-40B4-BE49-F238E27FC236}">
                  <a16:creationId xmlns:a16="http://schemas.microsoft.com/office/drawing/2014/main" id="{93D7550B-A9BB-4409-A715-5B492B3384EB}"/>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400"/>
            </a:p>
          </p:txBody>
        </p:sp>
        <p:sp>
          <p:nvSpPr>
            <p:cNvPr id="5134" name="Oval 9">
              <a:extLst>
                <a:ext uri="{FF2B5EF4-FFF2-40B4-BE49-F238E27FC236}">
                  <a16:creationId xmlns:a16="http://schemas.microsoft.com/office/drawing/2014/main" id="{7934EECF-64F5-409C-A61F-68FB287F216C}"/>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400"/>
            </a:p>
          </p:txBody>
        </p:sp>
      </p:grpSp>
      <p:sp>
        <p:nvSpPr>
          <p:cNvPr id="35850" name="Rectangle 10">
            <a:extLst>
              <a:ext uri="{FF2B5EF4-FFF2-40B4-BE49-F238E27FC236}">
                <a16:creationId xmlns:a16="http://schemas.microsoft.com/office/drawing/2014/main" id="{57FADBA1-EE5E-4C5A-9390-0097C5102692}"/>
              </a:ext>
            </a:extLst>
          </p:cNvPr>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35851" name="Rectangle 11">
            <a:extLst>
              <a:ext uri="{FF2B5EF4-FFF2-40B4-BE49-F238E27FC236}">
                <a16:creationId xmlns:a16="http://schemas.microsoft.com/office/drawing/2014/main" id="{B4875409-D672-4617-9495-105DEF477EA6}"/>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5852" name="Rectangle 12">
            <a:extLst>
              <a:ext uri="{FF2B5EF4-FFF2-40B4-BE49-F238E27FC236}">
                <a16:creationId xmlns:a16="http://schemas.microsoft.com/office/drawing/2014/main" id="{EF19EC38-D45A-410A-BE75-100BCE296869}"/>
              </a:ext>
            </a:extLst>
          </p:cNvPr>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10199"/>
                  </a:outerShdw>
                </a:effectLst>
                <a:latin typeface="+mn-lt"/>
              </a:defRPr>
            </a:lvl1pPr>
          </a:lstStyle>
          <a:p>
            <a:pPr>
              <a:defRPr/>
            </a:pPr>
            <a:endParaRPr lang="en-US" altLang="en-US"/>
          </a:p>
        </p:txBody>
      </p:sp>
      <p:sp>
        <p:nvSpPr>
          <p:cNvPr id="35853" name="Rectangle 13">
            <a:extLst>
              <a:ext uri="{FF2B5EF4-FFF2-40B4-BE49-F238E27FC236}">
                <a16:creationId xmlns:a16="http://schemas.microsoft.com/office/drawing/2014/main" id="{BD3DC739-EE31-446E-A42D-EC48A56921C3}"/>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10199"/>
                  </a:outerShdw>
                </a:effectLst>
                <a:latin typeface="+mn-lt"/>
              </a:defRPr>
            </a:lvl1pPr>
          </a:lstStyle>
          <a:p>
            <a:pPr>
              <a:defRPr/>
            </a:pPr>
            <a:endParaRPr lang="en-US" altLang="en-US"/>
          </a:p>
        </p:txBody>
      </p:sp>
      <p:sp>
        <p:nvSpPr>
          <p:cNvPr id="35854" name="Rectangle 14">
            <a:extLst>
              <a:ext uri="{FF2B5EF4-FFF2-40B4-BE49-F238E27FC236}">
                <a16:creationId xmlns:a16="http://schemas.microsoft.com/office/drawing/2014/main" id="{6814A3AF-C52D-4D18-B67D-FDB527FF924C}"/>
              </a:ext>
            </a:extLst>
          </p:cNvPr>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latin typeface="Arial" panose="020B0604020202020204" pitchFamily="34" charset="0"/>
              </a:defRPr>
            </a:lvl1pPr>
          </a:lstStyle>
          <a:p>
            <a:fld id="{7A6C7B4E-6FA5-4FE3-9BDF-EBCABD8ABD0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980"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ransition>
    <p:random/>
  </p:transition>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B75C3132-61A2-4767-B397-F4A185AF484D}"/>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75067" cy="684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Rectangle 3">
            <a:extLst>
              <a:ext uri="{FF2B5EF4-FFF2-40B4-BE49-F238E27FC236}">
                <a16:creationId xmlns:a16="http://schemas.microsoft.com/office/drawing/2014/main" id="{950F1FF8-6304-4210-A40B-CA15770D9B57}"/>
              </a:ext>
            </a:extLst>
          </p:cNvPr>
          <p:cNvSpPr>
            <a:spLocks noChangeArrowheads="1"/>
          </p:cNvSpPr>
          <p:nvPr/>
        </p:nvSpPr>
        <p:spPr bwMode="auto">
          <a:xfrm>
            <a:off x="1625600" y="1143000"/>
            <a:ext cx="1026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400"/>
          </a:p>
        </p:txBody>
      </p:sp>
      <p:sp>
        <p:nvSpPr>
          <p:cNvPr id="6148" name="Rectangle 4">
            <a:extLst>
              <a:ext uri="{FF2B5EF4-FFF2-40B4-BE49-F238E27FC236}">
                <a16:creationId xmlns:a16="http://schemas.microsoft.com/office/drawing/2014/main" id="{0E1F191B-2AB6-4FCC-9EE8-61894EBE8C63}"/>
              </a:ext>
            </a:extLst>
          </p:cNvPr>
          <p:cNvSpPr>
            <a:spLocks noChangeArrowheads="1"/>
          </p:cNvSpPr>
          <p:nvPr/>
        </p:nvSpPr>
        <p:spPr bwMode="auto">
          <a:xfrm>
            <a:off x="2235200" y="1905000"/>
            <a:ext cx="924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400"/>
          </a:p>
        </p:txBody>
      </p:sp>
      <p:sp>
        <p:nvSpPr>
          <p:cNvPr id="6149" name="Rectangle 5">
            <a:extLst>
              <a:ext uri="{FF2B5EF4-FFF2-40B4-BE49-F238E27FC236}">
                <a16:creationId xmlns:a16="http://schemas.microsoft.com/office/drawing/2014/main" id="{13885EA6-9B76-43D4-A38E-54B5A862A97D}"/>
              </a:ext>
            </a:extLst>
          </p:cNvPr>
          <p:cNvSpPr>
            <a:spLocks noGrp="1" noChangeArrowheads="1"/>
          </p:cNvSpPr>
          <p:nvPr>
            <p:ph type="title"/>
          </p:nvPr>
        </p:nvSpPr>
        <p:spPr bwMode="auto">
          <a:xfrm>
            <a:off x="0" y="0"/>
            <a:ext cx="6096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06" name="Rectangle 6">
            <a:extLst>
              <a:ext uri="{FF2B5EF4-FFF2-40B4-BE49-F238E27FC236}">
                <a16:creationId xmlns:a16="http://schemas.microsoft.com/office/drawing/2014/main" id="{FCE0B59C-A320-46C2-A688-D56D80970B4F}"/>
              </a:ext>
            </a:extLst>
          </p:cNvPr>
          <p:cNvSpPr>
            <a:spLocks noGrp="1" noChangeArrowheads="1"/>
          </p:cNvSpPr>
          <p:nvPr>
            <p:ph type="body" idx="1"/>
          </p:nvPr>
        </p:nvSpPr>
        <p:spPr bwMode="auto">
          <a:xfrm>
            <a:off x="6299200" y="3505200"/>
            <a:ext cx="5892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81"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ransition>
    <p:random/>
  </p:transition>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defRPr>
      </a:lvl2pPr>
      <a:lvl3pPr algn="l" rtl="0" eaLnBrk="0" fontAlgn="base" hangingPunct="0">
        <a:spcBef>
          <a:spcPct val="0"/>
        </a:spcBef>
        <a:spcAft>
          <a:spcPct val="0"/>
        </a:spcAft>
        <a:defRPr sz="4000">
          <a:solidFill>
            <a:schemeClr val="bg1"/>
          </a:solidFill>
          <a:latin typeface="Arial" charset="0"/>
        </a:defRPr>
      </a:lvl3pPr>
      <a:lvl4pPr algn="l" rtl="0" eaLnBrk="0" fontAlgn="base" hangingPunct="0">
        <a:spcBef>
          <a:spcPct val="0"/>
        </a:spcBef>
        <a:spcAft>
          <a:spcPct val="0"/>
        </a:spcAft>
        <a:defRPr sz="4000">
          <a:solidFill>
            <a:schemeClr val="bg1"/>
          </a:solidFill>
          <a:latin typeface="Arial" charset="0"/>
        </a:defRPr>
      </a:lvl4pPr>
      <a:lvl5pPr algn="l" rtl="0" eaLnBrk="0" fontAlgn="base" hangingPunct="0">
        <a:spcBef>
          <a:spcPct val="0"/>
        </a:spcBef>
        <a:spcAft>
          <a:spcPct val="0"/>
        </a:spcAft>
        <a:defRPr sz="4000">
          <a:solidFill>
            <a:schemeClr val="bg1"/>
          </a:solidFill>
          <a:latin typeface="Arial" charset="0"/>
        </a:defRPr>
      </a:lvl5pPr>
      <a:lvl6pPr marL="457200" algn="l" rtl="0" eaLnBrk="0" fontAlgn="base" hangingPunct="0">
        <a:spcBef>
          <a:spcPct val="0"/>
        </a:spcBef>
        <a:spcAft>
          <a:spcPct val="0"/>
        </a:spcAft>
        <a:defRPr sz="4000">
          <a:solidFill>
            <a:schemeClr val="bg1"/>
          </a:solidFill>
          <a:latin typeface="Arial" charset="0"/>
        </a:defRPr>
      </a:lvl6pPr>
      <a:lvl7pPr marL="914400" algn="l" rtl="0" eaLnBrk="0" fontAlgn="base" hangingPunct="0">
        <a:spcBef>
          <a:spcPct val="0"/>
        </a:spcBef>
        <a:spcAft>
          <a:spcPct val="0"/>
        </a:spcAft>
        <a:defRPr sz="4000">
          <a:solidFill>
            <a:schemeClr val="bg1"/>
          </a:solidFill>
          <a:latin typeface="Arial" charset="0"/>
        </a:defRPr>
      </a:lvl7pPr>
      <a:lvl8pPr marL="1371600" algn="l" rtl="0" eaLnBrk="0" fontAlgn="base" hangingPunct="0">
        <a:spcBef>
          <a:spcPct val="0"/>
        </a:spcBef>
        <a:spcAft>
          <a:spcPct val="0"/>
        </a:spcAft>
        <a:defRPr sz="4000">
          <a:solidFill>
            <a:schemeClr val="bg1"/>
          </a:solidFill>
          <a:latin typeface="Arial" charset="0"/>
        </a:defRPr>
      </a:lvl8pPr>
      <a:lvl9pPr marL="1828800" algn="l" rtl="0" eaLnBrk="0" fontAlgn="base" hangingPunct="0">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lr>
          <a:srgbClr val="E4B515"/>
        </a:buClr>
        <a:buSzPct val="80000"/>
        <a:buFont typeface="Monotype Sorts" pitchFamily="2" charset="2"/>
        <a:buChar char="n"/>
        <a:defRPr sz="3200">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E4B515"/>
        </a:buClr>
        <a:buSzPct val="70000"/>
        <a:buFont typeface="Monotype Sorts" pitchFamily="2" charset="2"/>
        <a:buChar char="n"/>
        <a:defRPr sz="2800">
          <a:solidFill>
            <a:schemeClr val="bg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E4B515"/>
        </a:buClr>
        <a:buSzPct val="60000"/>
        <a:buFont typeface="Monotype Sorts" pitchFamily="2" charset="2"/>
        <a:buChar char="n"/>
        <a:defRPr sz="2400">
          <a:solidFill>
            <a:schemeClr val="bg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E4B515"/>
        </a:buClr>
        <a:buSzPct val="50000"/>
        <a:buFont typeface="Monotype Sorts" pitchFamily="2" charset="2"/>
        <a:buChar char="n"/>
        <a:defRPr sz="2000">
          <a:solidFill>
            <a:schemeClr val="bg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E4B515"/>
        </a:buClr>
        <a:buSzPct val="100000"/>
        <a:buChar char="–"/>
        <a:defRPr sz="2000">
          <a:solidFill>
            <a:schemeClr val="bg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rgbClr val="E4B515"/>
        </a:buClr>
        <a:buSzPct val="100000"/>
        <a:buChar char="–"/>
        <a:defRPr sz="2000">
          <a:solidFill>
            <a:schemeClr val="bg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rgbClr val="E4B515"/>
        </a:buClr>
        <a:buSzPct val="100000"/>
        <a:buChar char="–"/>
        <a:defRPr sz="2000">
          <a:solidFill>
            <a:schemeClr val="bg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rgbClr val="E4B515"/>
        </a:buClr>
        <a:buSzPct val="100000"/>
        <a:buChar char="–"/>
        <a:defRPr sz="2000">
          <a:solidFill>
            <a:schemeClr val="bg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rgbClr val="E4B515"/>
        </a:buClr>
        <a:buSzPct val="100000"/>
        <a:buChar char="–"/>
        <a:defRPr sz="2000">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D1F71F6-7874-4A01-8EAF-B98F700DD749}"/>
              </a:ext>
            </a:extLst>
          </p:cNvPr>
          <p:cNvSpPr>
            <a:spLocks noGrp="1" noChangeArrowheads="1"/>
          </p:cNvSpPr>
          <p:nvPr>
            <p:ph type="title"/>
          </p:nvPr>
        </p:nvSpPr>
        <p:spPr bwMode="auto">
          <a:xfrm>
            <a:off x="914400" y="304800"/>
            <a:ext cx="10363200"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2467" name="Rectangle 3">
            <a:extLst>
              <a:ext uri="{FF2B5EF4-FFF2-40B4-BE49-F238E27FC236}">
                <a16:creationId xmlns:a16="http://schemas.microsoft.com/office/drawing/2014/main" id="{DA491AB8-D5C7-4A2A-A38D-6F5814372A22}"/>
              </a:ext>
            </a:extLst>
          </p:cNvPr>
          <p:cNvSpPr>
            <a:spLocks noGrp="1" noChangeArrowheads="1"/>
          </p:cNvSpPr>
          <p:nvPr>
            <p:ph type="body" idx="1"/>
          </p:nvPr>
        </p:nvSpPr>
        <p:spPr bwMode="auto">
          <a:xfrm>
            <a:off x="914400" y="1905000"/>
            <a:ext cx="10363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2468" name="Rectangle 4">
            <a:extLst>
              <a:ext uri="{FF2B5EF4-FFF2-40B4-BE49-F238E27FC236}">
                <a16:creationId xmlns:a16="http://schemas.microsoft.com/office/drawing/2014/main" id="{F3F3C4FC-78E3-49CA-AA3D-8843924CAB05}"/>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a:p>
        </p:txBody>
      </p:sp>
      <p:sp>
        <p:nvSpPr>
          <p:cNvPr id="62469" name="Rectangle 5">
            <a:extLst>
              <a:ext uri="{FF2B5EF4-FFF2-40B4-BE49-F238E27FC236}">
                <a16:creationId xmlns:a16="http://schemas.microsoft.com/office/drawing/2014/main" id="{EC6B02B0-A8EC-43DC-9EFD-691E7C4C4D37}"/>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a:p>
        </p:txBody>
      </p:sp>
      <p:sp>
        <p:nvSpPr>
          <p:cNvPr id="62470" name="Rectangle 6">
            <a:extLst>
              <a:ext uri="{FF2B5EF4-FFF2-40B4-BE49-F238E27FC236}">
                <a16:creationId xmlns:a16="http://schemas.microsoft.com/office/drawing/2014/main" id="{74D0E9EA-113C-48C1-A250-F8B95E6C1159}"/>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164A3A96-2C53-4CA3-95B3-DCDE50909F9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82"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dissolve">
                                      <p:cBhvr>
                                        <p:cTn id="7" dur="500"/>
                                        <p:tgtEl>
                                          <p:spTgt spid="62467">
                                            <p:txEl>
                                              <p:pRg st="0" end="0"/>
                                            </p:txEl>
                                          </p:spTgt>
                                        </p:tgtEl>
                                      </p:cBhvr>
                                    </p:animEffect>
                                  </p:childTnLst>
                                  <p:subTnLst>
                                    <p:animClr clrSpc="rgb" dir="cw">
                                      <p:cBhvr override="childStyle">
                                        <p:cTn dur="1" fill="hold" display="0" masterRel="nextClick" afterEffect="1"/>
                                        <p:tgtEl>
                                          <p:spTgt spid="62467">
                                            <p:txEl>
                                              <p:pRg st="0" end="0"/>
                                            </p:txEl>
                                          </p:spTgt>
                                        </p:tgtEl>
                                        <p:attrNameLst>
                                          <p:attrName>ppt_c</p:attrName>
                                        </p:attrNameLst>
                                      </p:cBhvr>
                                      <p:to>
                                        <a:schemeClr val="folHlink"/>
                                      </p:to>
                                    </p:animClr>
                                  </p:subTnLst>
                                </p:cTn>
                              </p:par>
                              <p:par>
                                <p:cTn id="8" presetID="9" presetClass="entr" presetSubtype="0" fill="hold" grpId="0" nodeType="withEffect">
                                  <p:stCondLst>
                                    <p:cond delay="0"/>
                                  </p:stCondLst>
                                  <p:childTnLst>
                                    <p:set>
                                      <p:cBhvr>
                                        <p:cTn id="9" dur="1" fill="hold">
                                          <p:stCondLst>
                                            <p:cond delay="0"/>
                                          </p:stCondLst>
                                        </p:cTn>
                                        <p:tgtEl>
                                          <p:spTgt spid="62467">
                                            <p:txEl>
                                              <p:pRg st="1" end="1"/>
                                            </p:txEl>
                                          </p:spTgt>
                                        </p:tgtEl>
                                        <p:attrNameLst>
                                          <p:attrName>style.visibility</p:attrName>
                                        </p:attrNameLst>
                                      </p:cBhvr>
                                      <p:to>
                                        <p:strVal val="visible"/>
                                      </p:to>
                                    </p:set>
                                    <p:animEffect transition="in" filter="dissolve">
                                      <p:cBhvr>
                                        <p:cTn id="10" dur="500"/>
                                        <p:tgtEl>
                                          <p:spTgt spid="62467">
                                            <p:txEl>
                                              <p:pRg st="1" end="1"/>
                                            </p:txEl>
                                          </p:spTgt>
                                        </p:tgtEl>
                                      </p:cBhvr>
                                    </p:animEffect>
                                  </p:childTnLst>
                                  <p:subTnLst>
                                    <p:animClr clrSpc="rgb" dir="cw">
                                      <p:cBhvr override="childStyle">
                                        <p:cTn dur="1" fill="hold" display="0" masterRel="nextClick" afterEffect="1"/>
                                        <p:tgtEl>
                                          <p:spTgt spid="62467">
                                            <p:txEl>
                                              <p:pRg st="1" end="1"/>
                                            </p:txEl>
                                          </p:spTgt>
                                        </p:tgtEl>
                                        <p:attrNameLst>
                                          <p:attrName>ppt_c</p:attrName>
                                        </p:attrNameLst>
                                      </p:cBhvr>
                                      <p:to>
                                        <a:schemeClr val="folHlink"/>
                                      </p:to>
                                    </p:animClr>
                                  </p:subTnLst>
                                </p:cTn>
                              </p:par>
                              <p:par>
                                <p:cTn id="11" presetID="9" presetClass="entr" presetSubtype="0" fill="hold" grpId="0" nodeType="withEffect">
                                  <p:stCondLst>
                                    <p:cond delay="0"/>
                                  </p:stCondLst>
                                  <p:childTnLst>
                                    <p:set>
                                      <p:cBhvr>
                                        <p:cTn id="12" dur="1" fill="hold">
                                          <p:stCondLst>
                                            <p:cond delay="0"/>
                                          </p:stCondLst>
                                        </p:cTn>
                                        <p:tgtEl>
                                          <p:spTgt spid="62467">
                                            <p:txEl>
                                              <p:pRg st="2" end="2"/>
                                            </p:txEl>
                                          </p:spTgt>
                                        </p:tgtEl>
                                        <p:attrNameLst>
                                          <p:attrName>style.visibility</p:attrName>
                                        </p:attrNameLst>
                                      </p:cBhvr>
                                      <p:to>
                                        <p:strVal val="visible"/>
                                      </p:to>
                                    </p:set>
                                    <p:animEffect transition="in" filter="dissolve">
                                      <p:cBhvr>
                                        <p:cTn id="13" dur="500"/>
                                        <p:tgtEl>
                                          <p:spTgt spid="62467">
                                            <p:txEl>
                                              <p:pRg st="2" end="2"/>
                                            </p:txEl>
                                          </p:spTgt>
                                        </p:tgtEl>
                                      </p:cBhvr>
                                    </p:animEffect>
                                  </p:childTnLst>
                                  <p:subTnLst>
                                    <p:animClr clrSpc="rgb" dir="cw">
                                      <p:cBhvr override="childStyle">
                                        <p:cTn dur="1" fill="hold" display="0" masterRel="nextClick" afterEffect="1"/>
                                        <p:tgtEl>
                                          <p:spTgt spid="62467">
                                            <p:txEl>
                                              <p:pRg st="2" end="2"/>
                                            </p:txEl>
                                          </p:spTgt>
                                        </p:tgtEl>
                                        <p:attrNameLst>
                                          <p:attrName>ppt_c</p:attrName>
                                        </p:attrNameLst>
                                      </p:cBhvr>
                                      <p:to>
                                        <a:schemeClr val="folHlink"/>
                                      </p:to>
                                    </p:animClr>
                                  </p:subTnLst>
                                </p:cTn>
                              </p:par>
                              <p:par>
                                <p:cTn id="14" presetID="9" presetClass="entr" presetSubtype="0" fill="hold" grpId="0" nodeType="withEffect">
                                  <p:stCondLst>
                                    <p:cond delay="0"/>
                                  </p:stCondLst>
                                  <p:childTnLst>
                                    <p:set>
                                      <p:cBhvr>
                                        <p:cTn id="15" dur="1" fill="hold">
                                          <p:stCondLst>
                                            <p:cond delay="0"/>
                                          </p:stCondLst>
                                        </p:cTn>
                                        <p:tgtEl>
                                          <p:spTgt spid="62467">
                                            <p:txEl>
                                              <p:pRg st="3" end="3"/>
                                            </p:txEl>
                                          </p:spTgt>
                                        </p:tgtEl>
                                        <p:attrNameLst>
                                          <p:attrName>style.visibility</p:attrName>
                                        </p:attrNameLst>
                                      </p:cBhvr>
                                      <p:to>
                                        <p:strVal val="visible"/>
                                      </p:to>
                                    </p:set>
                                    <p:animEffect transition="in" filter="dissolve">
                                      <p:cBhvr>
                                        <p:cTn id="16" dur="500"/>
                                        <p:tgtEl>
                                          <p:spTgt spid="62467">
                                            <p:txEl>
                                              <p:pRg st="3" end="3"/>
                                            </p:txEl>
                                          </p:spTgt>
                                        </p:tgtEl>
                                      </p:cBhvr>
                                    </p:animEffect>
                                  </p:childTnLst>
                                  <p:subTnLst>
                                    <p:animClr clrSpc="rgb" dir="cw">
                                      <p:cBhvr override="childStyle">
                                        <p:cTn dur="1" fill="hold" display="0" masterRel="nextClick" afterEffect="1"/>
                                        <p:tgtEl>
                                          <p:spTgt spid="62467">
                                            <p:txEl>
                                              <p:pRg st="3" end="3"/>
                                            </p:txEl>
                                          </p:spTgt>
                                        </p:tgtEl>
                                        <p:attrNameLst>
                                          <p:attrName>ppt_c</p:attrName>
                                        </p:attrNameLst>
                                      </p:cBhvr>
                                      <p:to>
                                        <a:schemeClr val="folHlink"/>
                                      </p:to>
                                    </p:animClr>
                                  </p:subTnLst>
                                </p:cTn>
                              </p:par>
                              <p:par>
                                <p:cTn id="17" presetID="9" presetClass="entr" presetSubtype="0" fill="hold" grpId="0" nodeType="withEffect">
                                  <p:stCondLst>
                                    <p:cond delay="0"/>
                                  </p:stCondLst>
                                  <p:childTnLst>
                                    <p:set>
                                      <p:cBhvr>
                                        <p:cTn id="18" dur="1" fill="hold">
                                          <p:stCondLst>
                                            <p:cond delay="0"/>
                                          </p:stCondLst>
                                        </p:cTn>
                                        <p:tgtEl>
                                          <p:spTgt spid="62467">
                                            <p:txEl>
                                              <p:pRg st="4" end="4"/>
                                            </p:txEl>
                                          </p:spTgt>
                                        </p:tgtEl>
                                        <p:attrNameLst>
                                          <p:attrName>style.visibility</p:attrName>
                                        </p:attrNameLst>
                                      </p:cBhvr>
                                      <p:to>
                                        <p:strVal val="visible"/>
                                      </p:to>
                                    </p:set>
                                    <p:animEffect transition="in" filter="dissolve">
                                      <p:cBhvr>
                                        <p:cTn id="19" dur="500"/>
                                        <p:tgtEl>
                                          <p:spTgt spid="62467">
                                            <p:txEl>
                                              <p:pRg st="4" end="4"/>
                                            </p:txEl>
                                          </p:spTgt>
                                        </p:tgtEl>
                                      </p:cBhvr>
                                    </p:animEffect>
                                  </p:childTnLst>
                                  <p:subTnLst>
                                    <p:animClr clrSpc="rgb" dir="cw">
                                      <p:cBhvr override="childStyle">
                                        <p:cTn dur="1" fill="hold" display="0" masterRel="nextClick" afterEffect="1"/>
                                        <p:tgtEl>
                                          <p:spTgt spid="62467">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tmplLst>
          <p:tmpl lvl="1">
            <p:tnLst>
              <p:par>
                <p:cTn presetID="9" presetClass="entr" presetSubtype="0" fill="hold" nodeType="clickEffect">
                  <p:stCondLst>
                    <p:cond delay="0"/>
                  </p:stCondLst>
                  <p:childTnLst>
                    <p:set>
                      <p:cBhvr>
                        <p:cTn dur="1" fill="hold">
                          <p:stCondLst>
                            <p:cond delay="0"/>
                          </p:stCondLst>
                        </p:cTn>
                        <p:tgtEl>
                          <p:spTgt spid="62467"/>
                        </p:tgtEl>
                        <p:attrNameLst>
                          <p:attrName>style.visibility</p:attrName>
                        </p:attrNameLst>
                      </p:cBhvr>
                      <p:to>
                        <p:strVal val="visible"/>
                      </p:to>
                    </p:set>
                    <p:animEffect transition="in" filter="dissolve">
                      <p:cBhvr>
                        <p:cTn dur="500"/>
                        <p:tgtEl>
                          <p:spTgt spid="62467"/>
                        </p:tgtEl>
                      </p:cBhvr>
                    </p:animEffect>
                  </p:childTnLst>
                  <p:subTnLst>
                    <p:animClr clrSpc="rgb" dir="cw">
                      <p:cBhvr override="childStyle">
                        <p:cTn dur="1" fill="hold" display="0" masterRel="nextClick" afterEffect="1"/>
                        <p:tgtEl>
                          <p:spTgt spid="62467"/>
                        </p:tgtEl>
                        <p:attrNameLst>
                          <p:attrName>ppt_c</p:attrName>
                        </p:attrNameLst>
                      </p:cBhvr>
                      <p:to>
                        <a:schemeClr val="folHlink"/>
                      </p:to>
                    </p:animClr>
                  </p:subTnLst>
                </p:cTn>
              </p:par>
            </p:tnLst>
          </p:tmpl>
          <p:tmpl lvl="2">
            <p:tnLst>
              <p:par>
                <p:cTn presetID="9" presetClass="entr" presetSubtype="0" fill="hold" nodeType="withEffect">
                  <p:stCondLst>
                    <p:cond delay="0"/>
                  </p:stCondLst>
                  <p:childTnLst>
                    <p:set>
                      <p:cBhvr>
                        <p:cTn dur="1" fill="hold">
                          <p:stCondLst>
                            <p:cond delay="0"/>
                          </p:stCondLst>
                        </p:cTn>
                        <p:tgtEl>
                          <p:spTgt spid="62467"/>
                        </p:tgtEl>
                        <p:attrNameLst>
                          <p:attrName>style.visibility</p:attrName>
                        </p:attrNameLst>
                      </p:cBhvr>
                      <p:to>
                        <p:strVal val="visible"/>
                      </p:to>
                    </p:set>
                    <p:animEffect transition="in" filter="dissolve">
                      <p:cBhvr>
                        <p:cTn dur="500"/>
                        <p:tgtEl>
                          <p:spTgt spid="62467"/>
                        </p:tgtEl>
                      </p:cBhvr>
                    </p:animEffect>
                  </p:childTnLst>
                  <p:subTnLst>
                    <p:animClr clrSpc="rgb" dir="cw">
                      <p:cBhvr override="childStyle">
                        <p:cTn dur="1" fill="hold" display="0" masterRel="nextClick" afterEffect="1"/>
                        <p:tgtEl>
                          <p:spTgt spid="62467"/>
                        </p:tgtEl>
                        <p:attrNameLst>
                          <p:attrName>ppt_c</p:attrName>
                        </p:attrNameLst>
                      </p:cBhvr>
                      <p:to>
                        <a:schemeClr val="folHlink"/>
                      </p:to>
                    </p:animClr>
                  </p:subTnLst>
                </p:cTn>
              </p:par>
            </p:tnLst>
          </p:tmpl>
          <p:tmpl lvl="3">
            <p:tnLst>
              <p:par>
                <p:cTn presetID="9" presetClass="entr" presetSubtype="0" fill="hold" nodeType="withEffect">
                  <p:stCondLst>
                    <p:cond delay="0"/>
                  </p:stCondLst>
                  <p:childTnLst>
                    <p:set>
                      <p:cBhvr>
                        <p:cTn dur="1" fill="hold">
                          <p:stCondLst>
                            <p:cond delay="0"/>
                          </p:stCondLst>
                        </p:cTn>
                        <p:tgtEl>
                          <p:spTgt spid="62467"/>
                        </p:tgtEl>
                        <p:attrNameLst>
                          <p:attrName>style.visibility</p:attrName>
                        </p:attrNameLst>
                      </p:cBhvr>
                      <p:to>
                        <p:strVal val="visible"/>
                      </p:to>
                    </p:set>
                    <p:animEffect transition="in" filter="dissolve">
                      <p:cBhvr>
                        <p:cTn dur="500"/>
                        <p:tgtEl>
                          <p:spTgt spid="62467"/>
                        </p:tgtEl>
                      </p:cBhvr>
                    </p:animEffect>
                  </p:childTnLst>
                  <p:subTnLst>
                    <p:animClr clrSpc="rgb" dir="cw">
                      <p:cBhvr override="childStyle">
                        <p:cTn dur="1" fill="hold" display="0" masterRel="nextClick" afterEffect="1"/>
                        <p:tgtEl>
                          <p:spTgt spid="62467"/>
                        </p:tgtEl>
                        <p:attrNameLst>
                          <p:attrName>ppt_c</p:attrName>
                        </p:attrNameLst>
                      </p:cBhvr>
                      <p:to>
                        <a:schemeClr val="folHlink"/>
                      </p:to>
                    </p:animClr>
                  </p:subTnLst>
                </p:cTn>
              </p:par>
            </p:tnLst>
          </p:tmpl>
          <p:tmpl lvl="4">
            <p:tnLst>
              <p:par>
                <p:cTn presetID="9" presetClass="entr" presetSubtype="0" fill="hold" nodeType="withEffect">
                  <p:stCondLst>
                    <p:cond delay="0"/>
                  </p:stCondLst>
                  <p:childTnLst>
                    <p:set>
                      <p:cBhvr>
                        <p:cTn dur="1" fill="hold">
                          <p:stCondLst>
                            <p:cond delay="0"/>
                          </p:stCondLst>
                        </p:cTn>
                        <p:tgtEl>
                          <p:spTgt spid="62467"/>
                        </p:tgtEl>
                        <p:attrNameLst>
                          <p:attrName>style.visibility</p:attrName>
                        </p:attrNameLst>
                      </p:cBhvr>
                      <p:to>
                        <p:strVal val="visible"/>
                      </p:to>
                    </p:set>
                    <p:animEffect transition="in" filter="dissolve">
                      <p:cBhvr>
                        <p:cTn dur="500"/>
                        <p:tgtEl>
                          <p:spTgt spid="62467"/>
                        </p:tgtEl>
                      </p:cBhvr>
                    </p:animEffect>
                  </p:childTnLst>
                  <p:subTnLst>
                    <p:animClr clrSpc="rgb" dir="cw">
                      <p:cBhvr override="childStyle">
                        <p:cTn dur="1" fill="hold" display="0" masterRel="nextClick" afterEffect="1"/>
                        <p:tgtEl>
                          <p:spTgt spid="62467"/>
                        </p:tgtEl>
                        <p:attrNameLst>
                          <p:attrName>ppt_c</p:attrName>
                        </p:attrNameLst>
                      </p:cBhvr>
                      <p:to>
                        <a:schemeClr val="folHlink"/>
                      </p:to>
                    </p:animClr>
                  </p:subTnLst>
                </p:cTn>
              </p:par>
            </p:tnLst>
          </p:tmpl>
          <p:tmpl lvl="5">
            <p:tnLst>
              <p:par>
                <p:cTn presetID="9" presetClass="entr" presetSubtype="0" fill="hold" nodeType="withEffect">
                  <p:stCondLst>
                    <p:cond delay="0"/>
                  </p:stCondLst>
                  <p:childTnLst>
                    <p:set>
                      <p:cBhvr>
                        <p:cTn dur="1" fill="hold">
                          <p:stCondLst>
                            <p:cond delay="0"/>
                          </p:stCondLst>
                        </p:cTn>
                        <p:tgtEl>
                          <p:spTgt spid="62467"/>
                        </p:tgtEl>
                        <p:attrNameLst>
                          <p:attrName>style.visibility</p:attrName>
                        </p:attrNameLst>
                      </p:cBhvr>
                      <p:to>
                        <p:strVal val="visible"/>
                      </p:to>
                    </p:set>
                    <p:animEffect transition="in" filter="dissolve">
                      <p:cBhvr>
                        <p:cTn dur="500"/>
                        <p:tgtEl>
                          <p:spTgt spid="62467"/>
                        </p:tgtEl>
                      </p:cBhvr>
                    </p:animEffect>
                  </p:childTnLst>
                  <p:subTnLst>
                    <p:animClr clrSpc="rgb" dir="cw">
                      <p:cBhvr override="childStyle">
                        <p:cTn dur="1" fill="hold" display="0" masterRel="nextClick" afterEffect="1"/>
                        <p:tgtEl>
                          <p:spTgt spid="62467"/>
                        </p:tgtEl>
                        <p:attrNameLst>
                          <p:attrName>ppt_c</p:attrName>
                        </p:attrNameLst>
                      </p:cBhvr>
                      <p:to>
                        <a:schemeClr val="folHlink"/>
                      </p:to>
                    </p:animClr>
                  </p:subTnLst>
                </p:cTn>
              </p:par>
            </p:tnLst>
          </p:tmpl>
        </p:tmplLst>
      </p:bldP>
    </p:bldLst>
  </p:timing>
  <p:hf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Impact" pitchFamily="34" charset="0"/>
        </a:defRPr>
      </a:lvl2pPr>
      <a:lvl3pPr algn="ctr" rtl="0" eaLnBrk="0" fontAlgn="base" hangingPunct="0">
        <a:spcBef>
          <a:spcPct val="0"/>
        </a:spcBef>
        <a:spcAft>
          <a:spcPct val="0"/>
        </a:spcAft>
        <a:defRPr sz="4400">
          <a:solidFill>
            <a:schemeClr val="bg1"/>
          </a:solidFill>
          <a:latin typeface="Impact" pitchFamily="34" charset="0"/>
        </a:defRPr>
      </a:lvl3pPr>
      <a:lvl4pPr algn="ctr" rtl="0" eaLnBrk="0" fontAlgn="base" hangingPunct="0">
        <a:spcBef>
          <a:spcPct val="0"/>
        </a:spcBef>
        <a:spcAft>
          <a:spcPct val="0"/>
        </a:spcAft>
        <a:defRPr sz="4400">
          <a:solidFill>
            <a:schemeClr val="bg1"/>
          </a:solidFill>
          <a:latin typeface="Impact" pitchFamily="34" charset="0"/>
        </a:defRPr>
      </a:lvl4pPr>
      <a:lvl5pPr algn="ctr" rtl="0" eaLnBrk="0" fontAlgn="base" hangingPunct="0">
        <a:spcBef>
          <a:spcPct val="0"/>
        </a:spcBef>
        <a:spcAft>
          <a:spcPct val="0"/>
        </a:spcAft>
        <a:defRPr sz="4400">
          <a:solidFill>
            <a:schemeClr val="bg1"/>
          </a:solidFill>
          <a:latin typeface="Impact" pitchFamily="34" charset="0"/>
        </a:defRPr>
      </a:lvl5pPr>
      <a:lvl6pPr marL="457200" algn="ctr" rtl="0" fontAlgn="base">
        <a:spcBef>
          <a:spcPct val="0"/>
        </a:spcBef>
        <a:spcAft>
          <a:spcPct val="0"/>
        </a:spcAft>
        <a:defRPr sz="4400">
          <a:solidFill>
            <a:schemeClr val="bg1"/>
          </a:solidFill>
          <a:latin typeface="Impact" pitchFamily="34" charset="0"/>
        </a:defRPr>
      </a:lvl6pPr>
      <a:lvl7pPr marL="914400" algn="ctr" rtl="0" fontAlgn="base">
        <a:spcBef>
          <a:spcPct val="0"/>
        </a:spcBef>
        <a:spcAft>
          <a:spcPct val="0"/>
        </a:spcAft>
        <a:defRPr sz="4400">
          <a:solidFill>
            <a:schemeClr val="bg1"/>
          </a:solidFill>
          <a:latin typeface="Impact" pitchFamily="34" charset="0"/>
        </a:defRPr>
      </a:lvl7pPr>
      <a:lvl8pPr marL="1371600" algn="ctr" rtl="0" fontAlgn="base">
        <a:spcBef>
          <a:spcPct val="0"/>
        </a:spcBef>
        <a:spcAft>
          <a:spcPct val="0"/>
        </a:spcAft>
        <a:defRPr sz="4400">
          <a:solidFill>
            <a:schemeClr val="bg1"/>
          </a:solidFill>
          <a:latin typeface="Impact" pitchFamily="34" charset="0"/>
        </a:defRPr>
      </a:lvl8pPr>
      <a:lvl9pPr marL="1828800" algn="ctr" rtl="0" fontAlgn="base">
        <a:spcBef>
          <a:spcPct val="0"/>
        </a:spcBef>
        <a:spcAft>
          <a:spcPct val="0"/>
        </a:spcAft>
        <a:defRPr sz="4400">
          <a:solidFill>
            <a:schemeClr val="bg1"/>
          </a:solidFill>
          <a:latin typeface="Impact" pitchFamily="34" charset="0"/>
        </a:defRPr>
      </a:lvl9pPr>
    </p:titleStyle>
    <p:bodyStyle>
      <a:lvl1pPr marL="342900" indent="-342900" algn="l" rtl="0" eaLnBrk="0" fontAlgn="base" hangingPunct="0">
        <a:spcBef>
          <a:spcPct val="20000"/>
        </a:spcBef>
        <a:spcAft>
          <a:spcPct val="0"/>
        </a:spcAft>
        <a:buClr>
          <a:srgbClr val="FF5050"/>
        </a:buClr>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CC99"/>
        </a:buClr>
        <a:buChar char="–"/>
        <a:defRPr sz="2400" b="1" i="1">
          <a:solidFill>
            <a:schemeClr val="bg1"/>
          </a:solidFill>
          <a:latin typeface="+mn-lt"/>
        </a:defRPr>
      </a:lvl2pPr>
      <a:lvl3pPr marL="1143000" indent="-228600" algn="l" rtl="0" eaLnBrk="0" fontAlgn="base" hangingPunct="0">
        <a:spcBef>
          <a:spcPct val="20000"/>
        </a:spcBef>
        <a:spcAft>
          <a:spcPct val="0"/>
        </a:spcAft>
        <a:buClr>
          <a:srgbClr val="FF5050"/>
        </a:buClr>
        <a:buChar char="•"/>
        <a:defRPr sz="2400" b="1">
          <a:solidFill>
            <a:schemeClr val="bg1"/>
          </a:solidFill>
          <a:latin typeface="+mn-lt"/>
        </a:defRPr>
      </a:lvl3pPr>
      <a:lvl4pPr marL="1600200" indent="-228600" algn="l" rtl="0" eaLnBrk="0" fontAlgn="base" hangingPunct="0">
        <a:spcBef>
          <a:spcPct val="20000"/>
        </a:spcBef>
        <a:spcAft>
          <a:spcPct val="0"/>
        </a:spcAft>
        <a:buClr>
          <a:srgbClr val="FF5050"/>
        </a:buClr>
        <a:buChar char="–"/>
        <a:defRPr sz="2000" b="1">
          <a:solidFill>
            <a:schemeClr val="bg1"/>
          </a:solidFill>
          <a:latin typeface="+mn-lt"/>
        </a:defRPr>
      </a:lvl4pPr>
      <a:lvl5pPr marL="2057400" indent="-228600" algn="l" rtl="0" eaLnBrk="0" fontAlgn="base" hangingPunct="0">
        <a:spcBef>
          <a:spcPct val="20000"/>
        </a:spcBef>
        <a:spcAft>
          <a:spcPct val="0"/>
        </a:spcAft>
        <a:buClr>
          <a:srgbClr val="FF5050"/>
        </a:buClr>
        <a:buChar char="»"/>
        <a:defRPr sz="2000" b="1">
          <a:solidFill>
            <a:schemeClr val="bg1"/>
          </a:solidFill>
          <a:latin typeface="+mn-lt"/>
        </a:defRPr>
      </a:lvl5pPr>
      <a:lvl6pPr marL="2514600" indent="-228600" algn="l" rtl="0" fontAlgn="base">
        <a:spcBef>
          <a:spcPct val="20000"/>
        </a:spcBef>
        <a:spcAft>
          <a:spcPct val="0"/>
        </a:spcAft>
        <a:buClr>
          <a:srgbClr val="FF5050"/>
        </a:buClr>
        <a:buChar char="»"/>
        <a:defRPr sz="2000" b="1">
          <a:solidFill>
            <a:schemeClr val="bg1"/>
          </a:solidFill>
          <a:latin typeface="+mn-lt"/>
        </a:defRPr>
      </a:lvl6pPr>
      <a:lvl7pPr marL="2971800" indent="-228600" algn="l" rtl="0" fontAlgn="base">
        <a:spcBef>
          <a:spcPct val="20000"/>
        </a:spcBef>
        <a:spcAft>
          <a:spcPct val="0"/>
        </a:spcAft>
        <a:buClr>
          <a:srgbClr val="FF5050"/>
        </a:buClr>
        <a:buChar char="»"/>
        <a:defRPr sz="2000" b="1">
          <a:solidFill>
            <a:schemeClr val="bg1"/>
          </a:solidFill>
          <a:latin typeface="+mn-lt"/>
        </a:defRPr>
      </a:lvl7pPr>
      <a:lvl8pPr marL="3429000" indent="-228600" algn="l" rtl="0" fontAlgn="base">
        <a:spcBef>
          <a:spcPct val="20000"/>
        </a:spcBef>
        <a:spcAft>
          <a:spcPct val="0"/>
        </a:spcAft>
        <a:buClr>
          <a:srgbClr val="FF5050"/>
        </a:buClr>
        <a:buChar char="»"/>
        <a:defRPr sz="2000" b="1">
          <a:solidFill>
            <a:schemeClr val="bg1"/>
          </a:solidFill>
          <a:latin typeface="+mn-lt"/>
        </a:defRPr>
      </a:lvl8pPr>
      <a:lvl9pPr marL="3886200" indent="-228600" algn="l" rtl="0" fontAlgn="base">
        <a:spcBef>
          <a:spcPct val="20000"/>
        </a:spcBef>
        <a:spcAft>
          <a:spcPct val="0"/>
        </a:spcAft>
        <a:buClr>
          <a:srgbClr val="FF5050"/>
        </a:buClr>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908778F-7E58-46F7-B2B6-CA6633AA808D}"/>
              </a:ext>
            </a:extLst>
          </p:cNvPr>
          <p:cNvSpPr>
            <a:spLocks noGrp="1" noChangeArrowheads="1"/>
          </p:cNvSpPr>
          <p:nvPr>
            <p:ph type="title"/>
          </p:nvPr>
        </p:nvSpPr>
        <p:spPr bwMode="auto">
          <a:xfrm>
            <a:off x="1625600" y="1941514"/>
            <a:ext cx="8737600"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en-US"/>
              <a:t>Click to edit Master title style</a:t>
            </a:r>
          </a:p>
        </p:txBody>
      </p:sp>
      <p:sp>
        <p:nvSpPr>
          <p:cNvPr id="8195" name="Rectangle 3">
            <a:extLst>
              <a:ext uri="{FF2B5EF4-FFF2-40B4-BE49-F238E27FC236}">
                <a16:creationId xmlns:a16="http://schemas.microsoft.com/office/drawing/2014/main" id="{C032421E-87E0-4D7D-AFE0-8F82A47F9820}"/>
              </a:ext>
            </a:extLst>
          </p:cNvPr>
          <p:cNvSpPr>
            <a:spLocks noChangeArrowheads="1"/>
          </p:cNvSpPr>
          <p:nvPr/>
        </p:nvSpPr>
        <p:spPr bwMode="auto">
          <a:xfrm>
            <a:off x="0" y="5516564"/>
            <a:ext cx="12192000" cy="1341437"/>
          </a:xfrm>
          <a:prstGeom prst="rect">
            <a:avLst/>
          </a:prstGeom>
          <a:gradFill rotWithShape="1">
            <a:gsLst>
              <a:gs pos="0">
                <a:srgbClr val="765E2F">
                  <a:alpha val="0"/>
                </a:srgbClr>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uk-UA" altLang="en-US" sz="1800">
              <a:latin typeface="Arial" panose="020B0604020202020204" pitchFamily="34" charset="0"/>
            </a:endParaRPr>
          </a:p>
        </p:txBody>
      </p:sp>
      <p:sp>
        <p:nvSpPr>
          <p:cNvPr id="8196" name="Rectangle 4">
            <a:extLst>
              <a:ext uri="{FF2B5EF4-FFF2-40B4-BE49-F238E27FC236}">
                <a16:creationId xmlns:a16="http://schemas.microsoft.com/office/drawing/2014/main" id="{706F3FB9-6087-42DD-82F6-0F7F3D3240FD}"/>
              </a:ext>
            </a:extLst>
          </p:cNvPr>
          <p:cNvSpPr>
            <a:spLocks noGrp="1" noChangeArrowheads="1"/>
          </p:cNvSpPr>
          <p:nvPr>
            <p:ph type="body" idx="1"/>
          </p:nvPr>
        </p:nvSpPr>
        <p:spPr bwMode="auto">
          <a:xfrm>
            <a:off x="1568451" y="2638426"/>
            <a:ext cx="10191749"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en-US"/>
              <a:t>Click to edit Master text styles</a:t>
            </a:r>
          </a:p>
          <a:p>
            <a:pPr lvl="1"/>
            <a:r>
              <a:rPr lang="ru-RU" altLang="en-US"/>
              <a:t>Second level</a:t>
            </a:r>
          </a:p>
          <a:p>
            <a:pPr lvl="2"/>
            <a:r>
              <a:rPr lang="ru-RU" altLang="en-US"/>
              <a:t>Third level</a:t>
            </a:r>
          </a:p>
          <a:p>
            <a:pPr lvl="3"/>
            <a:r>
              <a:rPr lang="ru-RU" altLang="en-US"/>
              <a:t>Fourth level</a:t>
            </a:r>
          </a:p>
          <a:p>
            <a:pPr lvl="4"/>
            <a:r>
              <a:rPr lang="ru-RU" altLang="en-US"/>
              <a:t>Fifth level</a:t>
            </a:r>
          </a:p>
        </p:txBody>
      </p:sp>
    </p:spTree>
  </p:cSld>
  <p:clrMap bg1="dk2" tx1="lt1" bg2="dk1" tx2="lt2" accent1="accent1" accent2="accent2" accent3="accent3" accent4="accent4" accent5="accent5" accent6="accent6" hlink="hlink" folHlink="folHlink"/>
  <p:sldLayoutIdLst>
    <p:sldLayoutId id="2147483983"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ransition>
    <p:random/>
  </p:transition>
  <p:txStyles>
    <p:titleStyle>
      <a:lvl1pPr algn="l" rtl="0" eaLnBrk="0" fontAlgn="base" hangingPunct="0">
        <a:spcBef>
          <a:spcPct val="0"/>
        </a:spcBef>
        <a:spcAft>
          <a:spcPct val="0"/>
        </a:spcAft>
        <a:defRPr sz="3600">
          <a:solidFill>
            <a:schemeClr val="hlink"/>
          </a:solidFill>
          <a:latin typeface="+mj-lt"/>
          <a:ea typeface="+mj-ea"/>
          <a:cs typeface="+mj-cs"/>
        </a:defRPr>
      </a:lvl1pPr>
      <a:lvl2pPr algn="l" rtl="0" eaLnBrk="0" fontAlgn="base" hangingPunct="0">
        <a:spcBef>
          <a:spcPct val="0"/>
        </a:spcBef>
        <a:spcAft>
          <a:spcPct val="0"/>
        </a:spcAft>
        <a:defRPr sz="3600">
          <a:solidFill>
            <a:schemeClr val="hlink"/>
          </a:solidFill>
          <a:latin typeface="Arial" charset="0"/>
        </a:defRPr>
      </a:lvl2pPr>
      <a:lvl3pPr algn="l" rtl="0" eaLnBrk="0" fontAlgn="base" hangingPunct="0">
        <a:spcBef>
          <a:spcPct val="0"/>
        </a:spcBef>
        <a:spcAft>
          <a:spcPct val="0"/>
        </a:spcAft>
        <a:defRPr sz="3600">
          <a:solidFill>
            <a:schemeClr val="hlink"/>
          </a:solidFill>
          <a:latin typeface="Arial" charset="0"/>
        </a:defRPr>
      </a:lvl3pPr>
      <a:lvl4pPr algn="l" rtl="0" eaLnBrk="0" fontAlgn="base" hangingPunct="0">
        <a:spcBef>
          <a:spcPct val="0"/>
        </a:spcBef>
        <a:spcAft>
          <a:spcPct val="0"/>
        </a:spcAft>
        <a:defRPr sz="3600">
          <a:solidFill>
            <a:schemeClr val="hlink"/>
          </a:solidFill>
          <a:latin typeface="Arial" charset="0"/>
        </a:defRPr>
      </a:lvl4pPr>
      <a:lvl5pPr algn="l" rtl="0" eaLnBrk="0" fontAlgn="base" hangingPunct="0">
        <a:spcBef>
          <a:spcPct val="0"/>
        </a:spcBef>
        <a:spcAft>
          <a:spcPct val="0"/>
        </a:spcAft>
        <a:defRPr sz="3600">
          <a:solidFill>
            <a:schemeClr val="hlink"/>
          </a:solidFill>
          <a:latin typeface="Arial" charset="0"/>
        </a:defRPr>
      </a:lvl5pPr>
      <a:lvl6pPr marL="457200" algn="l" rtl="0" fontAlgn="base">
        <a:spcBef>
          <a:spcPct val="0"/>
        </a:spcBef>
        <a:spcAft>
          <a:spcPct val="0"/>
        </a:spcAft>
        <a:defRPr sz="3600">
          <a:solidFill>
            <a:schemeClr val="hlink"/>
          </a:solidFill>
          <a:latin typeface="Arial" charset="0"/>
        </a:defRPr>
      </a:lvl6pPr>
      <a:lvl7pPr marL="914400" algn="l" rtl="0" fontAlgn="base">
        <a:spcBef>
          <a:spcPct val="0"/>
        </a:spcBef>
        <a:spcAft>
          <a:spcPct val="0"/>
        </a:spcAft>
        <a:defRPr sz="3600">
          <a:solidFill>
            <a:schemeClr val="hlink"/>
          </a:solidFill>
          <a:latin typeface="Arial" charset="0"/>
        </a:defRPr>
      </a:lvl7pPr>
      <a:lvl8pPr marL="1371600" algn="l" rtl="0" fontAlgn="base">
        <a:spcBef>
          <a:spcPct val="0"/>
        </a:spcBef>
        <a:spcAft>
          <a:spcPct val="0"/>
        </a:spcAft>
        <a:defRPr sz="3600">
          <a:solidFill>
            <a:schemeClr val="hlink"/>
          </a:solidFill>
          <a:latin typeface="Arial" charset="0"/>
        </a:defRPr>
      </a:lvl8pPr>
      <a:lvl9pPr marL="1828800" algn="l" rtl="0" fontAlgn="base">
        <a:spcBef>
          <a:spcPct val="0"/>
        </a:spcBef>
        <a:spcAft>
          <a:spcPct val="0"/>
        </a:spcAft>
        <a:defRPr sz="3600">
          <a:solidFill>
            <a:schemeClr val="hlink"/>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6EDFAC4A-9E08-4C65-B8D8-6DA9CB0FB899}"/>
              </a:ext>
            </a:extLst>
          </p:cNvPr>
          <p:cNvSpPr>
            <a:spLocks noGrp="1" noChangeArrowheads="1"/>
          </p:cNvSpPr>
          <p:nvPr>
            <p:ph type="title"/>
          </p:nvPr>
        </p:nvSpPr>
        <p:spPr bwMode="auto">
          <a:xfrm>
            <a:off x="1524000" y="228600"/>
            <a:ext cx="103632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title style</a:t>
            </a:r>
          </a:p>
        </p:txBody>
      </p:sp>
      <p:sp>
        <p:nvSpPr>
          <p:cNvPr id="124931" name="Rectangle 3">
            <a:extLst>
              <a:ext uri="{FF2B5EF4-FFF2-40B4-BE49-F238E27FC236}">
                <a16:creationId xmlns:a16="http://schemas.microsoft.com/office/drawing/2014/main" id="{5D81DF84-53AF-4C55-9956-9462AB082971}"/>
              </a:ext>
            </a:extLst>
          </p:cNvPr>
          <p:cNvSpPr>
            <a:spLocks noGrp="1" noChangeArrowheads="1"/>
          </p:cNvSpPr>
          <p:nvPr>
            <p:ph type="body" idx="1"/>
          </p:nvPr>
        </p:nvSpPr>
        <p:spPr bwMode="auto">
          <a:xfrm>
            <a:off x="1511301" y="1371600"/>
            <a:ext cx="104775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84"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ransition>
    <p:random/>
  </p:transition>
  <p:txStyles>
    <p:titleStyle>
      <a:lvl1pPr algn="ctr" rtl="0" eaLnBrk="0" fontAlgn="base" hangingPunct="0">
        <a:spcBef>
          <a:spcPct val="0"/>
        </a:spcBef>
        <a:spcAft>
          <a:spcPct val="0"/>
        </a:spcAft>
        <a:defRPr kumimoji="1" sz="4400" b="1">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4400" b="1">
          <a:solidFill>
            <a:schemeClr val="tx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kumimoji="1" sz="4400" b="1">
          <a:solidFill>
            <a:schemeClr val="tx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kumimoji="1" sz="4400" b="1">
          <a:solidFill>
            <a:schemeClr val="tx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kumimoji="1" sz="4400" b="1">
          <a:solidFill>
            <a:schemeClr val="tx1"/>
          </a:solidFill>
          <a:effectLst>
            <a:outerShdw blurRad="38100" dist="38100" dir="2700000" algn="tl">
              <a:srgbClr val="C0C0C0"/>
            </a:outerShdw>
          </a:effectLst>
          <a:latin typeface="Arial" charset="0"/>
        </a:defRPr>
      </a:lvl5pPr>
      <a:lvl6pPr marL="457200" algn="ctr" rtl="0" eaLnBrk="0" fontAlgn="base" hangingPunct="0">
        <a:spcBef>
          <a:spcPct val="0"/>
        </a:spcBef>
        <a:spcAft>
          <a:spcPct val="0"/>
        </a:spcAft>
        <a:defRPr kumimoji="1" sz="4400" b="1">
          <a:solidFill>
            <a:schemeClr val="tx1"/>
          </a:solidFill>
          <a:effectLst>
            <a:outerShdw blurRad="38100" dist="38100" dir="2700000" algn="tl">
              <a:srgbClr val="C0C0C0"/>
            </a:outerShdw>
          </a:effectLst>
          <a:latin typeface="Arial" charset="0"/>
        </a:defRPr>
      </a:lvl6pPr>
      <a:lvl7pPr marL="914400" algn="ctr" rtl="0" eaLnBrk="0" fontAlgn="base" hangingPunct="0">
        <a:spcBef>
          <a:spcPct val="0"/>
        </a:spcBef>
        <a:spcAft>
          <a:spcPct val="0"/>
        </a:spcAft>
        <a:defRPr kumimoji="1" sz="4400" b="1">
          <a:solidFill>
            <a:schemeClr val="tx1"/>
          </a:solidFill>
          <a:effectLst>
            <a:outerShdw blurRad="38100" dist="38100" dir="2700000" algn="tl">
              <a:srgbClr val="C0C0C0"/>
            </a:outerShdw>
          </a:effectLst>
          <a:latin typeface="Arial" charset="0"/>
        </a:defRPr>
      </a:lvl7pPr>
      <a:lvl8pPr marL="1371600" algn="ctr" rtl="0" eaLnBrk="0" fontAlgn="base" hangingPunct="0">
        <a:spcBef>
          <a:spcPct val="0"/>
        </a:spcBef>
        <a:spcAft>
          <a:spcPct val="0"/>
        </a:spcAft>
        <a:defRPr kumimoji="1" sz="4400" b="1">
          <a:solidFill>
            <a:schemeClr val="tx1"/>
          </a:solidFill>
          <a:effectLst>
            <a:outerShdw blurRad="38100" dist="38100" dir="2700000" algn="tl">
              <a:srgbClr val="C0C0C0"/>
            </a:outerShdw>
          </a:effectLst>
          <a:latin typeface="Arial" charset="0"/>
        </a:defRPr>
      </a:lvl8pPr>
      <a:lvl9pPr marL="1828800" algn="ctr" rtl="0" eaLnBrk="0" fontAlgn="base" hangingPunct="0">
        <a:spcBef>
          <a:spcPct val="0"/>
        </a:spcBef>
        <a:spcAft>
          <a:spcPct val="0"/>
        </a:spcAft>
        <a:defRPr kumimoji="1" sz="4400" b="1">
          <a:solidFill>
            <a:schemeClr val="tx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75000"/>
        <a:buFont typeface="Wingdings" panose="05000000000000000000" pitchFamily="2" charset="2"/>
        <a:buChar char="n"/>
        <a:defRPr kumimoji="1"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anose="05000000000000000000" pitchFamily="2" charset="2"/>
        <a:buChar char="n"/>
        <a:defRPr kumimoji="1"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n"/>
        <a:defRPr kumimoji="1"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anose="05000000000000000000" pitchFamily="2" charset="2"/>
        <a:buChar char="n"/>
        <a:defRPr kumimoji="1" sz="2000">
          <a:solidFill>
            <a:schemeClr val="tx1"/>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4.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3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E0F225E-9F3C-4EE1-B026-06DFA1590ADB}"/>
              </a:ext>
            </a:extLst>
          </p:cNvPr>
          <p:cNvSpPr>
            <a:spLocks noGrp="1" noChangeArrowheads="1"/>
          </p:cNvSpPr>
          <p:nvPr>
            <p:ph type="ctrTitle"/>
          </p:nvPr>
        </p:nvSpPr>
        <p:spPr>
          <a:xfrm>
            <a:off x="3276600" y="3505200"/>
            <a:ext cx="4495800" cy="838200"/>
          </a:xfrm>
        </p:spPr>
        <p:txBody>
          <a:bodyPr/>
          <a:lstStyle/>
          <a:p>
            <a:pPr algn="ctr" eaLnBrk="1" hangingPunct="1"/>
            <a:r>
              <a:rPr lang="en-US" altLang="en-US" sz="2400">
                <a:solidFill>
                  <a:schemeClr val="tx1"/>
                </a:solidFill>
              </a:rPr>
              <a:t>PARENTING BY THE BOOK</a:t>
            </a:r>
            <a:br>
              <a:rPr lang="en-US" altLang="en-US" sz="2400">
                <a:solidFill>
                  <a:schemeClr val="tx1"/>
                </a:solidFill>
              </a:rPr>
            </a:br>
            <a:r>
              <a:rPr lang="en-US" altLang="en-US" sz="2400">
                <a:solidFill>
                  <a:schemeClr val="tx1"/>
                </a:solidFill>
              </a:rPr>
              <a:t>AFRICA</a:t>
            </a:r>
          </a:p>
        </p:txBody>
      </p:sp>
      <p:sp>
        <p:nvSpPr>
          <p:cNvPr id="2051" name="Rectangle 3">
            <a:extLst>
              <a:ext uri="{FF2B5EF4-FFF2-40B4-BE49-F238E27FC236}">
                <a16:creationId xmlns:a16="http://schemas.microsoft.com/office/drawing/2014/main" id="{1F6D3D5D-6BAD-4064-9C82-3739BD7A5B4F}"/>
              </a:ext>
            </a:extLst>
          </p:cNvPr>
          <p:cNvSpPr>
            <a:spLocks noGrp="1" noChangeArrowheads="1"/>
          </p:cNvSpPr>
          <p:nvPr>
            <p:ph type="subTitle" idx="1"/>
          </p:nvPr>
        </p:nvSpPr>
        <p:spPr>
          <a:xfrm>
            <a:off x="1752600" y="5486400"/>
            <a:ext cx="5638800" cy="1219200"/>
          </a:xfrm>
        </p:spPr>
        <p:txBody>
          <a:bodyPr/>
          <a:lstStyle/>
          <a:p>
            <a:pPr eaLnBrk="1" hangingPunct="1">
              <a:defRPr/>
            </a:pPr>
            <a:r>
              <a:rPr lang="en-US" altLang="en-US" dirty="0">
                <a:effectLst>
                  <a:outerShdw blurRad="38100" dist="38100" dir="2700000" algn="tl">
                    <a:srgbClr val="000000">
                      <a:alpha val="43137"/>
                    </a:srgbClr>
                  </a:outerShdw>
                </a:effectLst>
              </a:rPr>
              <a:t>RECONCILIATION MINISTRIES NETWORK</a:t>
            </a:r>
          </a:p>
          <a:p>
            <a:pPr eaLnBrk="1" hangingPunct="1">
              <a:defRPr/>
            </a:pPr>
            <a:r>
              <a:rPr lang="en-US" altLang="en-US" dirty="0">
                <a:effectLst>
                  <a:outerShdw blurRad="38100" dist="38100" dir="2700000" algn="tl">
                    <a:srgbClr val="000000">
                      <a:alpha val="43137"/>
                    </a:srgbClr>
                  </a:outerShdw>
                </a:effectLst>
              </a:rPr>
              <a:t>Jim Sutherland, Ph.D.</a:t>
            </a:r>
          </a:p>
          <a:p>
            <a:pPr eaLnBrk="1" hangingPunct="1">
              <a:defRPr/>
            </a:pPr>
            <a:r>
              <a:rPr lang="en-US" altLang="en-US" dirty="0">
                <a:effectLst>
                  <a:outerShdw blurRad="38100" dist="38100" dir="2700000" algn="tl">
                    <a:srgbClr val="000000">
                      <a:alpha val="43137"/>
                    </a:srgbClr>
                  </a:outerShdw>
                </a:effectLst>
              </a:rPr>
              <a:t>RMNI.org</a:t>
            </a: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63682EBA-85DC-4520-950C-EC2553F48517}"/>
              </a:ext>
            </a:extLst>
          </p:cNvPr>
          <p:cNvSpPr>
            <a:spLocks noGrp="1" noChangeArrowheads="1"/>
          </p:cNvSpPr>
          <p:nvPr>
            <p:ph type="title"/>
          </p:nvPr>
        </p:nvSpPr>
        <p:spPr/>
        <p:txBody>
          <a:bodyPr/>
          <a:lstStyle/>
          <a:p>
            <a:pPr>
              <a:defRPr/>
            </a:pPr>
            <a:r>
              <a:rPr lang="en-US" altLang="en-US"/>
              <a:t>Being on their side</a:t>
            </a:r>
          </a:p>
        </p:txBody>
      </p:sp>
      <p:sp>
        <p:nvSpPr>
          <p:cNvPr id="104451" name="Rectangle 3">
            <a:extLst>
              <a:ext uri="{FF2B5EF4-FFF2-40B4-BE49-F238E27FC236}">
                <a16:creationId xmlns:a16="http://schemas.microsoft.com/office/drawing/2014/main" id="{FF966A91-3125-4AE1-998E-A70BD1B2E346}"/>
              </a:ext>
            </a:extLst>
          </p:cNvPr>
          <p:cNvSpPr>
            <a:spLocks noGrp="1" noChangeArrowheads="1"/>
          </p:cNvSpPr>
          <p:nvPr>
            <p:ph type="body" idx="1"/>
          </p:nvPr>
        </p:nvSpPr>
        <p:spPr/>
        <p:txBody>
          <a:bodyPr/>
          <a:lstStyle/>
          <a:p>
            <a:pPr>
              <a:defRPr/>
            </a:pPr>
            <a:r>
              <a:rPr lang="en-US" altLang="en-US"/>
              <a:t>As Dr. James Dobson has noted, children need to know that you are on their “team,” that you are on their side and are cheering for them to win. Then when you correct them, they will know that you love them, even if they think your correction is misplaced.</a:t>
            </a: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3A5073BF-DD64-47B2-B64E-2A338C0B206F}"/>
              </a:ext>
            </a:extLst>
          </p:cNvPr>
          <p:cNvSpPr>
            <a:spLocks noGrp="1" noChangeArrowheads="1"/>
          </p:cNvSpPr>
          <p:nvPr>
            <p:ph type="title"/>
          </p:nvPr>
        </p:nvSpPr>
        <p:spPr/>
        <p:txBody>
          <a:bodyPr/>
          <a:lstStyle/>
          <a:p>
            <a:pPr>
              <a:defRPr/>
            </a:pPr>
            <a:r>
              <a:rPr lang="en-US" altLang="en-US" sz="4000"/>
              <a:t>Fathers are to Provide for their Family</a:t>
            </a:r>
          </a:p>
        </p:txBody>
      </p:sp>
      <p:sp>
        <p:nvSpPr>
          <p:cNvPr id="76803" name="Rectangle 3">
            <a:extLst>
              <a:ext uri="{FF2B5EF4-FFF2-40B4-BE49-F238E27FC236}">
                <a16:creationId xmlns:a16="http://schemas.microsoft.com/office/drawing/2014/main" id="{9E764346-E8AC-418D-BDC9-05F149160E45}"/>
              </a:ext>
            </a:extLst>
          </p:cNvPr>
          <p:cNvSpPr>
            <a:spLocks noGrp="1" noChangeArrowheads="1"/>
          </p:cNvSpPr>
          <p:nvPr>
            <p:ph type="body" idx="1"/>
          </p:nvPr>
        </p:nvSpPr>
        <p:spPr>
          <a:xfrm>
            <a:off x="2133600" y="1219200"/>
            <a:ext cx="7848600" cy="5486400"/>
          </a:xfrm>
        </p:spPr>
        <p:txBody>
          <a:bodyPr/>
          <a:lstStyle/>
          <a:p>
            <a:pPr>
              <a:lnSpc>
                <a:spcPct val="90000"/>
              </a:lnSpc>
              <a:defRPr/>
            </a:pPr>
            <a:r>
              <a:rPr lang="en-US" altLang="en-US" sz="2400" b="1"/>
              <a:t>1 Timothy 5:8</a:t>
            </a:r>
            <a:r>
              <a:rPr lang="en-US" altLang="en-US" sz="2400"/>
              <a:t> </a:t>
            </a:r>
            <a:r>
              <a:rPr lang="en-US" altLang="en-US" sz="2400" b="1"/>
              <a:t> “If anyone does not provide for his relatives, and especially for his immediate family, he has denied the faith and is worse than an unbeliever.” NIV</a:t>
            </a:r>
          </a:p>
          <a:p>
            <a:pPr lvl="1">
              <a:lnSpc>
                <a:spcPct val="90000"/>
              </a:lnSpc>
              <a:defRPr/>
            </a:pPr>
            <a:r>
              <a:rPr lang="en-US" altLang="en-US" sz="2000" b="1"/>
              <a:t>“Anyone” is masculine in the Greek—the father is the one expected to provide for his family, not the wife. </a:t>
            </a:r>
          </a:p>
          <a:p>
            <a:pPr lvl="1">
              <a:lnSpc>
                <a:spcPct val="90000"/>
              </a:lnSpc>
              <a:defRPr/>
            </a:pPr>
            <a:r>
              <a:rPr lang="en-US" altLang="en-US" sz="2000" b="1"/>
              <a:t>Adam was given the job to dig in the garden, not Eve </a:t>
            </a:r>
          </a:p>
          <a:p>
            <a:pPr lvl="2">
              <a:lnSpc>
                <a:spcPct val="90000"/>
              </a:lnSpc>
              <a:defRPr/>
            </a:pPr>
            <a:r>
              <a:rPr lang="en-US" altLang="en-US" sz="1800" b="1"/>
              <a:t>Genesis 2:15</a:t>
            </a:r>
            <a:r>
              <a:rPr lang="en-US" altLang="en-US" sz="1800"/>
              <a:t> </a:t>
            </a:r>
            <a:r>
              <a:rPr lang="en-US" altLang="en-US" sz="1800" b="1"/>
              <a:t> “The LORD God took the man and put him in the Garden of Eden to work it and take care of it.” NIV</a:t>
            </a:r>
          </a:p>
          <a:p>
            <a:pPr lvl="1">
              <a:lnSpc>
                <a:spcPct val="90000"/>
              </a:lnSpc>
              <a:defRPr/>
            </a:pPr>
            <a:r>
              <a:rPr lang="en-US" altLang="en-US" sz="2000" b="1"/>
              <a:t>Our children are not to support US while we are healthy, WE are to support our children. It is fine for them and for our wife to help, but the responsibility is for the husband and father to provide for his family, not the other way around. </a:t>
            </a: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1C983E0A-A3B3-45D1-B956-7489C95FA0A9}"/>
              </a:ext>
            </a:extLst>
          </p:cNvPr>
          <p:cNvSpPr>
            <a:spLocks noGrp="1" noChangeArrowheads="1"/>
          </p:cNvSpPr>
          <p:nvPr>
            <p:ph type="title"/>
          </p:nvPr>
        </p:nvSpPr>
        <p:spPr>
          <a:xfrm>
            <a:off x="1676400" y="457200"/>
            <a:ext cx="8686800" cy="838200"/>
          </a:xfrm>
        </p:spPr>
        <p:txBody>
          <a:bodyPr/>
          <a:lstStyle/>
          <a:p>
            <a:pPr>
              <a:defRPr/>
            </a:pPr>
            <a:r>
              <a:rPr lang="en-US" altLang="en-US"/>
              <a:t>Children Came To Be Taught God’s Laws</a:t>
            </a:r>
          </a:p>
        </p:txBody>
      </p:sp>
      <p:sp>
        <p:nvSpPr>
          <p:cNvPr id="68611" name="Rectangle 3">
            <a:extLst>
              <a:ext uri="{FF2B5EF4-FFF2-40B4-BE49-F238E27FC236}">
                <a16:creationId xmlns:a16="http://schemas.microsoft.com/office/drawing/2014/main" id="{AF322950-DAC9-431D-A4D1-4AC2DA6F9DE0}"/>
              </a:ext>
            </a:extLst>
          </p:cNvPr>
          <p:cNvSpPr>
            <a:spLocks noGrp="1" noChangeArrowheads="1"/>
          </p:cNvSpPr>
          <p:nvPr>
            <p:ph type="body" idx="1"/>
          </p:nvPr>
        </p:nvSpPr>
        <p:spPr>
          <a:xfrm>
            <a:off x="2057400" y="1752600"/>
            <a:ext cx="8077200" cy="4114800"/>
          </a:xfrm>
        </p:spPr>
        <p:txBody>
          <a:bodyPr/>
          <a:lstStyle/>
          <a:p>
            <a:pPr>
              <a:defRPr/>
            </a:pPr>
            <a:r>
              <a:rPr lang="en-US" altLang="en-US"/>
              <a:t>God commanded the Israelites to teach their children “so the next generation would know them, even the children yet to be born, and they in turn would tell their children. Then they would put their trust in God and would keep his commands.” Ps. 78:6-7 NIV</a:t>
            </a: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500B9FB-BC08-4ABC-8152-131415DE7AA4}"/>
              </a:ext>
            </a:extLst>
          </p:cNvPr>
          <p:cNvSpPr>
            <a:spLocks noGrp="1" noChangeArrowheads="1"/>
          </p:cNvSpPr>
          <p:nvPr>
            <p:ph type="title"/>
          </p:nvPr>
        </p:nvSpPr>
        <p:spPr>
          <a:xfrm>
            <a:off x="3124200" y="304800"/>
            <a:ext cx="7391400" cy="717550"/>
          </a:xfrm>
        </p:spPr>
        <p:txBody>
          <a:bodyPr/>
          <a:lstStyle/>
          <a:p>
            <a:pPr>
              <a:defRPr/>
            </a:pPr>
            <a:r>
              <a:rPr lang="en-US" altLang="en-US"/>
              <a:t> Evangelize in the Home</a:t>
            </a:r>
          </a:p>
        </p:txBody>
      </p:sp>
      <p:sp>
        <p:nvSpPr>
          <p:cNvPr id="25603" name="Rectangle 3">
            <a:extLst>
              <a:ext uri="{FF2B5EF4-FFF2-40B4-BE49-F238E27FC236}">
                <a16:creationId xmlns:a16="http://schemas.microsoft.com/office/drawing/2014/main" id="{28490FE4-E095-4C53-B7F3-B3427495EE77}"/>
              </a:ext>
            </a:extLst>
          </p:cNvPr>
          <p:cNvSpPr>
            <a:spLocks noGrp="1" noChangeArrowheads="1"/>
          </p:cNvSpPr>
          <p:nvPr>
            <p:ph type="body" idx="1"/>
          </p:nvPr>
        </p:nvSpPr>
        <p:spPr>
          <a:xfrm>
            <a:off x="2057400" y="1371600"/>
            <a:ext cx="8305800" cy="5334000"/>
          </a:xfrm>
        </p:spPr>
        <p:txBody>
          <a:bodyPr/>
          <a:lstStyle/>
          <a:p>
            <a:r>
              <a:rPr lang="en-US" altLang="en-US"/>
              <a:t>The home is the ideal evangelistic context (Joe Novenson)—a ”captive” audience.</a:t>
            </a:r>
            <a:r>
              <a:rPr lang="en-US" altLang="en-US" sz="2800"/>
              <a:t> Only God, not the church, can fully compensate for a child of a disintegrated family.</a:t>
            </a:r>
          </a:p>
          <a:p>
            <a:r>
              <a:rPr lang="en-US" altLang="en-US"/>
              <a:t>Train your children using age-appropriate tools</a:t>
            </a:r>
            <a:r>
              <a:rPr lang="en-US" altLang="en-US" sz="2800"/>
              <a:t> —Bible story books, videos (Hanna Barbera), and missionary biographies. Teach the Bible and read to them Christian classics.  </a:t>
            </a:r>
          </a:p>
          <a:p>
            <a:pPr lvl="1"/>
            <a:r>
              <a:rPr lang="en-US" altLang="en-US"/>
              <a:t>Since Proverbs was written largely to sons, carefully teach them over and over to your children.</a:t>
            </a:r>
            <a:endParaRPr lang="en-US" altLang="en-US" sz="240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 calcmode="lin" valueType="num">
                                      <p:cBhvr additive="base">
                                        <p:cTn id="7"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animEffect transition="in" filter="dissolve">
                                      <p:cBhvr>
                                        <p:cTn id="13" dur="500"/>
                                        <p:tgtEl>
                                          <p:spTgt spid="25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DB1FD3C-A6B0-44B1-A07A-2C3A8D3767D4}"/>
              </a:ext>
            </a:extLst>
          </p:cNvPr>
          <p:cNvSpPr>
            <a:spLocks noGrp="1" noChangeArrowheads="1"/>
          </p:cNvSpPr>
          <p:nvPr>
            <p:ph type="title"/>
          </p:nvPr>
        </p:nvSpPr>
        <p:spPr>
          <a:xfrm>
            <a:off x="3124200" y="304801"/>
            <a:ext cx="7391400" cy="773113"/>
          </a:xfrm>
        </p:spPr>
        <p:txBody>
          <a:bodyPr/>
          <a:lstStyle/>
          <a:p>
            <a:pPr>
              <a:defRPr/>
            </a:pPr>
            <a:r>
              <a:rPr lang="en-US" altLang="en-US"/>
              <a:t>Reading to Older Children :</a:t>
            </a:r>
          </a:p>
        </p:txBody>
      </p:sp>
      <p:sp>
        <p:nvSpPr>
          <p:cNvPr id="41987" name="Rectangle 3">
            <a:extLst>
              <a:ext uri="{FF2B5EF4-FFF2-40B4-BE49-F238E27FC236}">
                <a16:creationId xmlns:a16="http://schemas.microsoft.com/office/drawing/2014/main" id="{27F13BED-85FA-470A-9C08-CA59450B7E4B}"/>
              </a:ext>
            </a:extLst>
          </p:cNvPr>
          <p:cNvSpPr>
            <a:spLocks noGrp="1" noChangeArrowheads="1"/>
          </p:cNvSpPr>
          <p:nvPr>
            <p:ph type="body" idx="1"/>
          </p:nvPr>
        </p:nvSpPr>
        <p:spPr>
          <a:xfrm>
            <a:off x="1981200" y="1371600"/>
            <a:ext cx="8534400" cy="4648200"/>
          </a:xfrm>
        </p:spPr>
        <p:txBody>
          <a:bodyPr/>
          <a:lstStyle/>
          <a:p>
            <a:r>
              <a:rPr lang="en-US" altLang="en-US"/>
              <a:t>(Turn off the TV.) Suggestions: The Bible</a:t>
            </a:r>
          </a:p>
          <a:p>
            <a:r>
              <a:rPr lang="en-US" altLang="en-US" i="1"/>
              <a:t>The Little Woman of China</a:t>
            </a:r>
            <a:r>
              <a:rPr lang="en-US" altLang="en-US"/>
              <a:t> (Gladys Alyward)</a:t>
            </a:r>
          </a:p>
          <a:p>
            <a:r>
              <a:rPr lang="en-US" altLang="en-US"/>
              <a:t>George Washington Carver--biography</a:t>
            </a:r>
          </a:p>
          <a:p>
            <a:r>
              <a:rPr lang="en-US" altLang="en-US" i="1"/>
              <a:t>Robinson Crusoe </a:t>
            </a:r>
            <a:r>
              <a:rPr lang="en-US" altLang="en-US"/>
              <a:t>(</a:t>
            </a:r>
            <a:r>
              <a:rPr lang="en-US" altLang="en-US" u="sng"/>
              <a:t>unabridged</a:t>
            </a:r>
            <a:r>
              <a:rPr lang="en-US" altLang="en-US"/>
              <a:t> edition)</a:t>
            </a:r>
            <a:endParaRPr lang="en-US" altLang="en-US" i="1"/>
          </a:p>
          <a:p>
            <a:r>
              <a:rPr lang="en-US" altLang="en-US" i="1"/>
              <a:t>The Hiding Place</a:t>
            </a:r>
            <a:r>
              <a:rPr lang="en-US" altLang="en-US"/>
              <a:t> (Corrie Ten Boom)</a:t>
            </a:r>
          </a:p>
          <a:p>
            <a:r>
              <a:rPr lang="en-US" altLang="en-US" i="1"/>
              <a:t>The Cross and the Switchblade</a:t>
            </a:r>
            <a:r>
              <a:rPr lang="en-US" altLang="en-US"/>
              <a:t> (David Wilkerson)</a:t>
            </a:r>
          </a:p>
          <a:p>
            <a:r>
              <a:rPr lang="en-US" altLang="en-US" i="1"/>
              <a:t>Bruchko</a:t>
            </a:r>
            <a:r>
              <a:rPr lang="en-US" altLang="en-US"/>
              <a:t> –biography of Bruce Olsen</a:t>
            </a:r>
            <a:endParaRPr lang="en-US" altLang="en-US" i="1"/>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4345C64-7D23-4A6C-A470-FF753E1CAC00}"/>
              </a:ext>
            </a:extLst>
          </p:cNvPr>
          <p:cNvSpPr>
            <a:spLocks noGrp="1" noChangeArrowheads="1"/>
          </p:cNvSpPr>
          <p:nvPr>
            <p:ph type="title"/>
          </p:nvPr>
        </p:nvSpPr>
        <p:spPr/>
        <p:txBody>
          <a:bodyPr/>
          <a:lstStyle/>
          <a:p>
            <a:pPr>
              <a:defRPr/>
            </a:pPr>
            <a:r>
              <a:rPr lang="en-US" altLang="en-US"/>
              <a:t>Look for “teachable moments.”</a:t>
            </a:r>
          </a:p>
        </p:txBody>
      </p:sp>
      <p:sp>
        <p:nvSpPr>
          <p:cNvPr id="43011" name="Rectangle 3">
            <a:extLst>
              <a:ext uri="{FF2B5EF4-FFF2-40B4-BE49-F238E27FC236}">
                <a16:creationId xmlns:a16="http://schemas.microsoft.com/office/drawing/2014/main" id="{FAE6CE48-B9EB-405E-A814-8C5009F1909F}"/>
              </a:ext>
            </a:extLst>
          </p:cNvPr>
          <p:cNvSpPr>
            <a:spLocks noGrp="1" noChangeArrowheads="1"/>
          </p:cNvSpPr>
          <p:nvPr>
            <p:ph type="body" idx="1"/>
          </p:nvPr>
        </p:nvSpPr>
        <p:spPr>
          <a:xfrm>
            <a:off x="1066800" y="1600200"/>
            <a:ext cx="10058400" cy="4876800"/>
          </a:xfrm>
        </p:spPr>
        <p:txBody>
          <a:bodyPr/>
          <a:lstStyle/>
          <a:p>
            <a:r>
              <a:rPr lang="en-US" altLang="en-US" sz="2400" dirty="0"/>
              <a:t>Ask God to help you identify informal times when your child is eager to learn about God. </a:t>
            </a:r>
          </a:p>
          <a:p>
            <a:pPr lvl="1"/>
            <a:r>
              <a:rPr lang="en-US" altLang="en-US" sz="2400" dirty="0"/>
              <a:t>“In the days to come, when your son asks you, ‘What does this mean?’ say to him….” Ex. 13:14, cf. Deut. 6:20</a:t>
            </a:r>
          </a:p>
          <a:p>
            <a:r>
              <a:rPr lang="en-US" altLang="en-US" sz="2400" dirty="0"/>
              <a:t>Catching such times means investing time.  Someone said that love is spelled “time.”</a:t>
            </a:r>
          </a:p>
          <a:p>
            <a:r>
              <a:rPr lang="en-US" altLang="en-US" sz="2400" dirty="0"/>
              <a:t>“These </a:t>
            </a:r>
            <a:r>
              <a:rPr lang="en-US" altLang="en-US" sz="2400" u="sng" dirty="0"/>
              <a:t>commandments</a:t>
            </a:r>
            <a:r>
              <a:rPr lang="en-US" altLang="en-US" sz="2400" dirty="0"/>
              <a:t> that I give to you today are to be upon your hearts. </a:t>
            </a:r>
            <a:r>
              <a:rPr lang="en-US" altLang="en-US" sz="2400" u="sng" dirty="0"/>
              <a:t>Impress them</a:t>
            </a:r>
            <a:r>
              <a:rPr lang="en-US" altLang="en-US" sz="2400" dirty="0"/>
              <a:t> on your children.  </a:t>
            </a:r>
            <a:r>
              <a:rPr lang="en-US" altLang="en-US" sz="2400" u="sng" dirty="0"/>
              <a:t>Talk about them</a:t>
            </a:r>
            <a:r>
              <a:rPr lang="en-US" altLang="en-US" sz="2400" dirty="0"/>
              <a:t> when you </a:t>
            </a:r>
            <a:r>
              <a:rPr lang="en-US" altLang="en-US" sz="2400" u="sng" dirty="0"/>
              <a:t>sit at home</a:t>
            </a:r>
            <a:r>
              <a:rPr lang="en-US" altLang="en-US" sz="2400" dirty="0"/>
              <a:t> and when you </a:t>
            </a:r>
            <a:r>
              <a:rPr lang="en-US" altLang="en-US" sz="2400" u="sng" dirty="0"/>
              <a:t>walk along the road</a:t>
            </a:r>
            <a:r>
              <a:rPr lang="en-US" altLang="en-US" sz="2400" dirty="0"/>
              <a:t>, when you </a:t>
            </a:r>
            <a:r>
              <a:rPr lang="en-US" altLang="en-US" sz="2400" u="sng" dirty="0"/>
              <a:t>lie down</a:t>
            </a:r>
            <a:r>
              <a:rPr lang="en-US" altLang="en-US" sz="2400" dirty="0"/>
              <a:t> and when you </a:t>
            </a:r>
            <a:r>
              <a:rPr lang="en-US" altLang="en-US" sz="2400" u="sng" dirty="0"/>
              <a:t>get up</a:t>
            </a:r>
            <a:r>
              <a:rPr lang="en-US" altLang="en-US" sz="2400" dirty="0"/>
              <a:t>. Tie them as symbols on your hands and bind them on your foreheads. Write them on the </a:t>
            </a:r>
            <a:r>
              <a:rPr lang="en-US" altLang="en-US" sz="2400" u="sng" dirty="0"/>
              <a:t>doorframes of your houses</a:t>
            </a:r>
            <a:r>
              <a:rPr lang="en-US" altLang="en-US" sz="2400" dirty="0"/>
              <a:t> and on your gates” (Deut. 6:6-9).  This is whole-life evangelism.</a:t>
            </a:r>
            <a:endParaRPr lang="en-US" altLang="en-US" sz="2400" u="sng" dirty="0"/>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9F9E126-A974-482F-9B58-5153A2696D0C}"/>
              </a:ext>
            </a:extLst>
          </p:cNvPr>
          <p:cNvSpPr>
            <a:spLocks noGrp="1" noChangeArrowheads="1"/>
          </p:cNvSpPr>
          <p:nvPr>
            <p:ph type="title"/>
          </p:nvPr>
        </p:nvSpPr>
        <p:spPr>
          <a:xfrm>
            <a:off x="3124200" y="304801"/>
            <a:ext cx="7391400" cy="773113"/>
          </a:xfrm>
        </p:spPr>
        <p:txBody>
          <a:bodyPr/>
          <a:lstStyle/>
          <a:p>
            <a:pPr>
              <a:defRPr/>
            </a:pPr>
            <a:r>
              <a:rPr lang="en-US" altLang="en-US"/>
              <a:t>Teachable Moments</a:t>
            </a:r>
          </a:p>
        </p:txBody>
      </p:sp>
      <p:sp>
        <p:nvSpPr>
          <p:cNvPr id="44035" name="Rectangle 3">
            <a:extLst>
              <a:ext uri="{FF2B5EF4-FFF2-40B4-BE49-F238E27FC236}">
                <a16:creationId xmlns:a16="http://schemas.microsoft.com/office/drawing/2014/main" id="{5C103A19-1EED-426D-BC0A-9E74B9F23459}"/>
              </a:ext>
            </a:extLst>
          </p:cNvPr>
          <p:cNvSpPr>
            <a:spLocks noGrp="1" noChangeArrowheads="1"/>
          </p:cNvSpPr>
          <p:nvPr>
            <p:ph type="body" idx="1"/>
          </p:nvPr>
        </p:nvSpPr>
        <p:spPr>
          <a:xfrm>
            <a:off x="1981200" y="1524000"/>
            <a:ext cx="8534400" cy="5105400"/>
          </a:xfrm>
        </p:spPr>
        <p:txBody>
          <a:bodyPr/>
          <a:lstStyle/>
          <a:p>
            <a:r>
              <a:rPr lang="en-US" altLang="en-US" sz="2800"/>
              <a:t>The best preparation for such moments is to be parents who are </a:t>
            </a:r>
            <a:r>
              <a:rPr lang="en-US" altLang="en-US" sz="2800" u="sng"/>
              <a:t>trying</a:t>
            </a:r>
            <a:r>
              <a:rPr lang="en-US" altLang="en-US" sz="2800"/>
              <a:t> (and failing) to love God with </a:t>
            </a:r>
            <a:r>
              <a:rPr lang="en-US" altLang="en-US" sz="2800" u="sng"/>
              <a:t>all</a:t>
            </a:r>
            <a:r>
              <a:rPr lang="en-US" altLang="en-US" sz="2800"/>
              <a:t> our heart, soul, mind and strength (Mark 12:30), and praying for our children to love Him.</a:t>
            </a:r>
          </a:p>
          <a:p>
            <a:r>
              <a:rPr lang="en-US" altLang="en-US" sz="2800"/>
              <a:t>One “teachable moment” came when our son Ethan studied world religions and he needed to know if Christianity was really true. Another came after he listened to a sermon on hell, and Judi asked him if he wanted to talk about it.  Judi read to 3-year-old daughter Naomi at bedtime about the Christian life and she wanted it right then.</a:t>
            </a: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297FA3D-C2C5-4C84-B5EB-C6C942BC56A0}"/>
              </a:ext>
            </a:extLst>
          </p:cNvPr>
          <p:cNvSpPr>
            <a:spLocks noGrp="1" noChangeArrowheads="1"/>
          </p:cNvSpPr>
          <p:nvPr>
            <p:ph type="title"/>
          </p:nvPr>
        </p:nvSpPr>
        <p:spPr>
          <a:xfrm>
            <a:off x="2133600" y="0"/>
            <a:ext cx="8305800" cy="1219200"/>
          </a:xfrm>
        </p:spPr>
        <p:txBody>
          <a:bodyPr/>
          <a:lstStyle/>
          <a:p>
            <a:pPr>
              <a:defRPr/>
            </a:pPr>
            <a:r>
              <a:rPr lang="en-US" altLang="en-US"/>
              <a:t>We Teach “God” To The Children</a:t>
            </a:r>
          </a:p>
        </p:txBody>
      </p:sp>
      <p:sp>
        <p:nvSpPr>
          <p:cNvPr id="31747" name="Rectangle 3">
            <a:extLst>
              <a:ext uri="{FF2B5EF4-FFF2-40B4-BE49-F238E27FC236}">
                <a16:creationId xmlns:a16="http://schemas.microsoft.com/office/drawing/2014/main" id="{7026EB03-C796-4EFE-9E19-2F20ED048232}"/>
              </a:ext>
            </a:extLst>
          </p:cNvPr>
          <p:cNvSpPr>
            <a:spLocks noGrp="1" noChangeArrowheads="1"/>
          </p:cNvSpPr>
          <p:nvPr>
            <p:ph type="body" idx="1"/>
          </p:nvPr>
        </p:nvSpPr>
        <p:spPr>
          <a:xfrm>
            <a:off x="1676400" y="1219201"/>
            <a:ext cx="8839200" cy="4911725"/>
          </a:xfrm>
        </p:spPr>
        <p:txBody>
          <a:bodyPr/>
          <a:lstStyle/>
          <a:p>
            <a:pPr>
              <a:defRPr/>
            </a:pPr>
            <a:r>
              <a:rPr lang="en-US" altLang="en-US"/>
              <a:t>Korah—“</a:t>
            </a:r>
            <a:r>
              <a:rPr lang="en-US" altLang="en-US" u="sng"/>
              <a:t>Our fathers have told us what you did</a:t>
            </a:r>
            <a:r>
              <a:rPr lang="en-US" altLang="en-US"/>
              <a:t> in their days, in days long ago. With your hand you drove out the nations…” (Ps. 44:1). His Daddy took no personal credit, but pointed him to God.</a:t>
            </a:r>
          </a:p>
          <a:p>
            <a:pPr>
              <a:defRPr/>
            </a:pPr>
            <a:r>
              <a:rPr lang="en-US" altLang="en-US"/>
              <a:t>The supreme challenge to parents is not drugs, not school violence or teen pregnancy or a relativistic culture. It is passing along the knowledge of God. We are a generation away from godless barbarism.</a:t>
            </a: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5D6DBFE-23DA-4A7C-8055-7F40A46357E5}"/>
              </a:ext>
            </a:extLst>
          </p:cNvPr>
          <p:cNvSpPr>
            <a:spLocks noGrp="1" noChangeArrowheads="1"/>
          </p:cNvSpPr>
          <p:nvPr>
            <p:ph type="title"/>
          </p:nvPr>
        </p:nvSpPr>
        <p:spPr/>
        <p:txBody>
          <a:bodyPr/>
          <a:lstStyle/>
          <a:p>
            <a:pPr>
              <a:defRPr/>
            </a:pPr>
            <a:r>
              <a:rPr lang="en-US" altLang="en-US"/>
              <a:t>Next-Generation Apostasy</a:t>
            </a:r>
          </a:p>
        </p:txBody>
      </p:sp>
      <p:sp>
        <p:nvSpPr>
          <p:cNvPr id="38915" name="Rectangle 3">
            <a:extLst>
              <a:ext uri="{FF2B5EF4-FFF2-40B4-BE49-F238E27FC236}">
                <a16:creationId xmlns:a16="http://schemas.microsoft.com/office/drawing/2014/main" id="{F4FC43A0-5060-42AB-9488-88B06DFE1997}"/>
              </a:ext>
            </a:extLst>
          </p:cNvPr>
          <p:cNvSpPr>
            <a:spLocks noGrp="1" noChangeArrowheads="1"/>
          </p:cNvSpPr>
          <p:nvPr>
            <p:ph type="body" idx="1"/>
          </p:nvPr>
        </p:nvSpPr>
        <p:spPr>
          <a:xfrm>
            <a:off x="1981200" y="1295400"/>
            <a:ext cx="8229600" cy="5105400"/>
          </a:xfrm>
        </p:spPr>
        <p:txBody>
          <a:bodyPr/>
          <a:lstStyle/>
          <a:p>
            <a:pPr>
              <a:defRPr/>
            </a:pPr>
            <a:r>
              <a:rPr lang="en-US" altLang="en-US"/>
              <a:t>“The people served the LORD throughout the lifetime of Joshua and of the elders who outlived him and who had seen all the great things the LORD had done for Israel…After that </a:t>
            </a:r>
            <a:r>
              <a:rPr lang="en-US" altLang="en-US" u="sng"/>
              <a:t>whole generation</a:t>
            </a:r>
            <a:r>
              <a:rPr lang="en-US" altLang="en-US"/>
              <a:t> had been gathered to their fathers, another generation grew up, </a:t>
            </a:r>
            <a:r>
              <a:rPr lang="en-US" altLang="en-US" u="sng"/>
              <a:t>who knew neither the LORD nor what he had done</a:t>
            </a:r>
            <a:r>
              <a:rPr lang="en-US" altLang="en-US"/>
              <a:t> for Israel. Then the Israelites did evil in the eyes of God and served the Baals.” Judges 2:7,10</a:t>
            </a: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DA39B6EE-774E-4E57-B6DB-9B4B33657CF4}"/>
              </a:ext>
            </a:extLst>
          </p:cNvPr>
          <p:cNvSpPr>
            <a:spLocks noGrp="1" noChangeArrowheads="1"/>
          </p:cNvSpPr>
          <p:nvPr>
            <p:ph type="title"/>
          </p:nvPr>
        </p:nvSpPr>
        <p:spPr/>
        <p:txBody>
          <a:bodyPr/>
          <a:lstStyle/>
          <a:p>
            <a:pPr>
              <a:defRPr/>
            </a:pPr>
            <a:r>
              <a:rPr lang="en-US" altLang="en-US"/>
              <a:t>The Curriculum of God</a:t>
            </a:r>
          </a:p>
        </p:txBody>
      </p:sp>
      <p:sp>
        <p:nvSpPr>
          <p:cNvPr id="39939" name="Rectangle 3">
            <a:extLst>
              <a:ext uri="{FF2B5EF4-FFF2-40B4-BE49-F238E27FC236}">
                <a16:creationId xmlns:a16="http://schemas.microsoft.com/office/drawing/2014/main" id="{13A446EA-7A34-4EE8-BBFB-E5EBB7486A6C}"/>
              </a:ext>
            </a:extLst>
          </p:cNvPr>
          <p:cNvSpPr>
            <a:spLocks noGrp="1" noChangeArrowheads="1"/>
          </p:cNvSpPr>
          <p:nvPr>
            <p:ph type="body" idx="1"/>
          </p:nvPr>
        </p:nvSpPr>
        <p:spPr>
          <a:xfrm>
            <a:off x="1752600" y="1219200"/>
            <a:ext cx="8686800" cy="5334000"/>
          </a:xfrm>
        </p:spPr>
        <p:txBody>
          <a:bodyPr/>
          <a:lstStyle/>
          <a:p>
            <a:pPr>
              <a:defRPr/>
            </a:pPr>
            <a:r>
              <a:rPr lang="en-US" altLang="en-US"/>
              <a:t>Gideon asked “Where are all his wonders that our fathers told us about….? (Judges 6:13b). </a:t>
            </a:r>
            <a:r>
              <a:rPr lang="en-US" altLang="en-US" u="sng"/>
              <a:t>Children need to see God for themselves.</a:t>
            </a:r>
            <a:r>
              <a:rPr lang="en-US" altLang="en-US"/>
              <a:t>  </a:t>
            </a:r>
          </a:p>
          <a:p>
            <a:pPr>
              <a:defRPr/>
            </a:pPr>
            <a:r>
              <a:rPr lang="en-US" altLang="en-US"/>
              <a:t>Have your children go on mission trips (the quickest way to spiritual growth) to see God at work. They are forced to rely upon God.</a:t>
            </a:r>
          </a:p>
          <a:p>
            <a:pPr lvl="1">
              <a:defRPr/>
            </a:pPr>
            <a:r>
              <a:rPr lang="en-US" altLang="en-US"/>
              <a:t>I’ve heard that most become a Christian before age 15, but have not seen the research behind that assertion.</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B288F3B-2564-4D17-9AAA-16279579C083}"/>
              </a:ext>
            </a:extLst>
          </p:cNvPr>
          <p:cNvSpPr>
            <a:spLocks noGrp="1" noChangeArrowheads="1"/>
          </p:cNvSpPr>
          <p:nvPr>
            <p:ph type="title"/>
          </p:nvPr>
        </p:nvSpPr>
        <p:spPr/>
        <p:txBody>
          <a:bodyPr/>
          <a:lstStyle/>
          <a:p>
            <a:pPr>
              <a:defRPr/>
            </a:pPr>
            <a:r>
              <a:rPr lang="en-US" altLang="en-US"/>
              <a:t>God Loves children</a:t>
            </a:r>
          </a:p>
        </p:txBody>
      </p:sp>
      <p:sp>
        <p:nvSpPr>
          <p:cNvPr id="7171" name="Rectangle 3">
            <a:extLst>
              <a:ext uri="{FF2B5EF4-FFF2-40B4-BE49-F238E27FC236}">
                <a16:creationId xmlns:a16="http://schemas.microsoft.com/office/drawing/2014/main" id="{80F94F9B-C0E9-4BA0-928B-8F4DCCE988DE}"/>
              </a:ext>
            </a:extLst>
          </p:cNvPr>
          <p:cNvSpPr>
            <a:spLocks noGrp="1" noChangeArrowheads="1"/>
          </p:cNvSpPr>
          <p:nvPr>
            <p:ph type="body" idx="1"/>
          </p:nvPr>
        </p:nvSpPr>
        <p:spPr>
          <a:xfrm>
            <a:off x="5638800" y="1600200"/>
            <a:ext cx="4724400" cy="4876800"/>
          </a:xfrm>
        </p:spPr>
        <p:txBody>
          <a:bodyPr/>
          <a:lstStyle/>
          <a:p>
            <a:pPr>
              <a:defRPr/>
            </a:pPr>
            <a:r>
              <a:rPr lang="en-US" altLang="en-US"/>
              <a:t>God’s first command to humans was to have children. “God blessed [Adam and Eve] and said to them, ‘Be fruitful and increase in number, fill the earth and subdue it.’” (Genesis 1:28a, NIV).</a:t>
            </a:r>
          </a:p>
          <a:p>
            <a:pPr>
              <a:defRPr/>
            </a:pPr>
            <a:endParaRPr lang="en-US"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down)">
                                      <p:cBhvr>
                                        <p:cTn id="7" dur="5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BC68AA8-10DD-49A7-A751-224139D40B40}"/>
              </a:ext>
            </a:extLst>
          </p:cNvPr>
          <p:cNvSpPr>
            <a:spLocks noGrp="1" noChangeArrowheads="1"/>
          </p:cNvSpPr>
          <p:nvPr>
            <p:ph type="title"/>
          </p:nvPr>
        </p:nvSpPr>
        <p:spPr>
          <a:xfrm>
            <a:off x="3352800" y="304801"/>
            <a:ext cx="7086600" cy="815975"/>
          </a:xfrm>
        </p:spPr>
        <p:txBody>
          <a:bodyPr/>
          <a:lstStyle/>
          <a:p>
            <a:pPr>
              <a:defRPr/>
            </a:pPr>
            <a:br>
              <a:rPr lang="en-US" altLang="en-US"/>
            </a:br>
            <a:r>
              <a:rPr lang="en-US" altLang="en-US"/>
              <a:t>The Curriculum	</a:t>
            </a:r>
          </a:p>
        </p:txBody>
      </p:sp>
      <p:sp>
        <p:nvSpPr>
          <p:cNvPr id="40963" name="Rectangle 3">
            <a:extLst>
              <a:ext uri="{FF2B5EF4-FFF2-40B4-BE49-F238E27FC236}">
                <a16:creationId xmlns:a16="http://schemas.microsoft.com/office/drawing/2014/main" id="{5B310060-7B12-4108-A985-182347472370}"/>
              </a:ext>
            </a:extLst>
          </p:cNvPr>
          <p:cNvSpPr>
            <a:spLocks noGrp="1" noChangeArrowheads="1"/>
          </p:cNvSpPr>
          <p:nvPr>
            <p:ph type="body" idx="1"/>
          </p:nvPr>
        </p:nvSpPr>
        <p:spPr>
          <a:xfrm>
            <a:off x="1981200" y="1600200"/>
            <a:ext cx="8229600" cy="5105400"/>
          </a:xfrm>
        </p:spPr>
        <p:txBody>
          <a:bodyPr/>
          <a:lstStyle/>
          <a:p>
            <a:pPr>
              <a:defRPr/>
            </a:pPr>
            <a:r>
              <a:rPr lang="en-US" altLang="en-US" sz="2800" u="sng"/>
              <a:t>To fear God</a:t>
            </a:r>
            <a:r>
              <a:rPr lang="en-US" altLang="en-US" sz="2800"/>
              <a:t> —</a:t>
            </a:r>
            <a:r>
              <a:rPr lang="en-US" altLang="en-US" sz="2400"/>
              <a:t>the beginning of wisdom (Prov. 1:7).  This is Parenting 101, week one. A child that doesn’t fear God won’t respect authority generally, including yours or society’s.  They may have to find God behind bars.</a:t>
            </a:r>
          </a:p>
          <a:p>
            <a:pPr>
              <a:defRPr/>
            </a:pPr>
            <a:r>
              <a:rPr lang="en-US" altLang="en-US" sz="2800" u="sng"/>
              <a:t>To know God</a:t>
            </a:r>
            <a:r>
              <a:rPr lang="en-US" altLang="en-US" sz="2800"/>
              <a:t>  </a:t>
            </a:r>
            <a:r>
              <a:rPr lang="en-US" altLang="en-US" sz="2400"/>
              <a:t>This is a process for us all (1 John 2:3).  </a:t>
            </a:r>
          </a:p>
          <a:p>
            <a:pPr>
              <a:defRPr/>
            </a:pPr>
            <a:r>
              <a:rPr lang="en-US" altLang="en-US" sz="2800" u="sng"/>
              <a:t>To be godly</a:t>
            </a:r>
            <a:r>
              <a:rPr lang="en-US" altLang="en-US" sz="2800"/>
              <a:t> (not sanctimonious). </a:t>
            </a:r>
            <a:r>
              <a:rPr lang="en-US" altLang="en-US" sz="2400"/>
              <a:t>To be like God, given our powers.</a:t>
            </a:r>
            <a:r>
              <a:rPr lang="en-US" altLang="en-US" sz="2800"/>
              <a:t> </a:t>
            </a:r>
            <a:r>
              <a:rPr lang="en-US" altLang="en-US" sz="2400"/>
              <a:t>Protect them from ungodly entertainment, including probably most secular music videos, most movies and much of TV. Sounds naïve, but such “entertainment” defiles. Take the heat.</a:t>
            </a: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676FBB87-93B2-4A0E-8F56-F8A1228B4E4F}"/>
              </a:ext>
            </a:extLst>
          </p:cNvPr>
          <p:cNvSpPr>
            <a:spLocks noGrp="1" noChangeArrowheads="1"/>
          </p:cNvSpPr>
          <p:nvPr>
            <p:ph type="title"/>
          </p:nvPr>
        </p:nvSpPr>
        <p:spPr>
          <a:xfrm>
            <a:off x="1524000" y="0"/>
            <a:ext cx="4800600" cy="1447800"/>
          </a:xfrm>
        </p:spPr>
        <p:txBody>
          <a:bodyPr/>
          <a:lstStyle/>
          <a:p>
            <a:pPr>
              <a:defRPr/>
            </a:pPr>
            <a:r>
              <a:rPr lang="en-US" altLang="en-US" u="sng"/>
              <a:t>How</a:t>
            </a:r>
            <a:r>
              <a:rPr lang="en-US" altLang="en-US"/>
              <a:t> Do We Teach?</a:t>
            </a:r>
          </a:p>
        </p:txBody>
      </p:sp>
      <p:sp>
        <p:nvSpPr>
          <p:cNvPr id="49155" name="Rectangle 3">
            <a:extLst>
              <a:ext uri="{FF2B5EF4-FFF2-40B4-BE49-F238E27FC236}">
                <a16:creationId xmlns:a16="http://schemas.microsoft.com/office/drawing/2014/main" id="{E75E6913-BD3E-42F7-9D4D-F158C13B0B35}"/>
              </a:ext>
            </a:extLst>
          </p:cNvPr>
          <p:cNvSpPr>
            <a:spLocks noGrp="1" noChangeArrowheads="1"/>
          </p:cNvSpPr>
          <p:nvPr>
            <p:ph type="body" idx="1"/>
          </p:nvPr>
        </p:nvSpPr>
        <p:spPr>
          <a:xfrm>
            <a:off x="3048000" y="2590800"/>
            <a:ext cx="5029200" cy="3581400"/>
          </a:xfrm>
        </p:spPr>
        <p:txBody>
          <a:bodyPr/>
          <a:lstStyle/>
          <a:p>
            <a:pPr>
              <a:buFont typeface="Wingdings" panose="05000000000000000000" pitchFamily="2" charset="2"/>
              <a:buChar char="ü"/>
            </a:pPr>
            <a:r>
              <a:rPr lang="en-US" altLang="en-US" sz="2800" u="sng"/>
              <a:t>Earnestly</a:t>
            </a:r>
            <a:r>
              <a:rPr lang="en-US" altLang="en-US" sz="2800"/>
              <a:t>—death can come for ignoring your counsel (READ Prov. 4:4,20-22)</a:t>
            </a:r>
          </a:p>
          <a:p>
            <a:pPr>
              <a:buFont typeface="Wingdings" panose="05000000000000000000" pitchFamily="2" charset="2"/>
              <a:buChar char="ü"/>
            </a:pPr>
            <a:r>
              <a:rPr lang="en-US" altLang="en-US" sz="2800" u="sng"/>
              <a:t>Gently</a:t>
            </a:r>
            <a:r>
              <a:rPr lang="en-US" altLang="en-US" sz="2800"/>
              <a:t>—don’t embitter (Col. 3:21)</a:t>
            </a:r>
          </a:p>
          <a:p>
            <a:pPr>
              <a:buFont typeface="Wingdings" panose="05000000000000000000" pitchFamily="2" charset="2"/>
              <a:buChar char="ü"/>
            </a:pPr>
            <a:r>
              <a:rPr lang="en-US" altLang="en-US" sz="2800" u="sng"/>
              <a:t>Frequently</a:t>
            </a:r>
            <a:r>
              <a:rPr lang="en-US" altLang="en-US" sz="2800"/>
              <a:t>—finding ways to spend time with the children.</a:t>
            </a: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2E8A8855-B482-473D-9106-4B7CE9D438A8}"/>
              </a:ext>
            </a:extLst>
          </p:cNvPr>
          <p:cNvSpPr>
            <a:spLocks noGrp="1" noChangeArrowheads="1"/>
          </p:cNvSpPr>
          <p:nvPr>
            <p:ph type="title" idx="4294967295"/>
          </p:nvPr>
        </p:nvSpPr>
        <p:spPr>
          <a:xfrm>
            <a:off x="1524000" y="0"/>
            <a:ext cx="5334000" cy="1143000"/>
          </a:xfrm>
        </p:spPr>
        <p:txBody>
          <a:bodyPr/>
          <a:lstStyle/>
          <a:p>
            <a:pPr>
              <a:defRPr/>
            </a:pPr>
            <a:r>
              <a:rPr lang="en-US" altLang="en-US" b="1">
                <a:solidFill>
                  <a:srgbClr val="FF3300"/>
                </a:solidFill>
              </a:rPr>
              <a:t>Mom At Home?</a:t>
            </a:r>
          </a:p>
        </p:txBody>
      </p:sp>
      <p:sp>
        <p:nvSpPr>
          <p:cNvPr id="55299" name="Rectangle 3">
            <a:extLst>
              <a:ext uri="{FF2B5EF4-FFF2-40B4-BE49-F238E27FC236}">
                <a16:creationId xmlns:a16="http://schemas.microsoft.com/office/drawing/2014/main" id="{4CA4F3E9-BFF4-4E1F-BCE0-29F9FF517B98}"/>
              </a:ext>
            </a:extLst>
          </p:cNvPr>
          <p:cNvSpPr>
            <a:spLocks noGrp="1" noChangeArrowheads="1"/>
          </p:cNvSpPr>
          <p:nvPr>
            <p:ph type="body" idx="4294967295"/>
          </p:nvPr>
        </p:nvSpPr>
        <p:spPr>
          <a:xfrm>
            <a:off x="2547938" y="1905000"/>
            <a:ext cx="8120062" cy="4616450"/>
          </a:xfrm>
        </p:spPr>
        <p:txBody>
          <a:bodyPr/>
          <a:lstStyle/>
          <a:p>
            <a:pPr marL="382588" indent="-382588" defTabSz="1019175">
              <a:lnSpc>
                <a:spcPct val="90000"/>
              </a:lnSpc>
              <a:buFont typeface="Wingdings" panose="05000000000000000000" pitchFamily="2" charset="2"/>
              <a:buChar char="Ø"/>
            </a:pPr>
            <a:r>
              <a:rPr lang="en-US" altLang="en-US" sz="2800" b="1"/>
              <a:t>If a mother of young children works to increase the standard of living, she may gain little net increase.</a:t>
            </a:r>
          </a:p>
          <a:p>
            <a:pPr marL="382588" indent="-382588" defTabSz="1019175">
              <a:lnSpc>
                <a:spcPct val="90000"/>
              </a:lnSpc>
              <a:buFont typeface="Wingdings" panose="05000000000000000000" pitchFamily="2" charset="2"/>
              <a:buChar char="Ø"/>
            </a:pPr>
            <a:r>
              <a:rPr lang="en-US" altLang="en-US" sz="2800" b="1"/>
              <a:t>She may end up with work both at home and the office.</a:t>
            </a:r>
          </a:p>
          <a:p>
            <a:pPr marL="382588" indent="-382588" defTabSz="1019175">
              <a:lnSpc>
                <a:spcPct val="90000"/>
              </a:lnSpc>
              <a:buFont typeface="Wingdings" panose="05000000000000000000" pitchFamily="2" charset="2"/>
              <a:buChar char="Ø"/>
            </a:pPr>
            <a:r>
              <a:rPr lang="en-US" altLang="en-US" sz="2800" b="1"/>
              <a:t>Daycare means someone else raises the child and extra sickness (1-2 year-olds, especially).</a:t>
            </a:r>
          </a:p>
          <a:p>
            <a:pPr marL="827088" lvl="1" indent="-317500" defTabSz="1019175">
              <a:lnSpc>
                <a:spcPct val="90000"/>
              </a:lnSpc>
              <a:buFont typeface="Wingdings" panose="05000000000000000000" pitchFamily="2" charset="2"/>
              <a:buChar char="Ø"/>
            </a:pPr>
            <a:r>
              <a:rPr lang="en-US" altLang="en-US" sz="2400" b="1"/>
              <a:t>13 million children are in daycare in the US and 2/3 of mothers with children under 6 are working </a:t>
            </a:r>
            <a:r>
              <a:rPr lang="en-US" altLang="en-US" sz="1400" b="1"/>
              <a:t>(Katha Pollitt, “Happy Mother’s Day,” </a:t>
            </a:r>
            <a:r>
              <a:rPr lang="en-US" altLang="en-US" sz="1400" b="1" i="1"/>
              <a:t>The Nation</a:t>
            </a:r>
            <a:r>
              <a:rPr lang="en-US" altLang="en-US" sz="1400" b="1"/>
              <a:t>, 5/28/01)</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wipe(up)">
                                      <p:cBhvr>
                                        <p:cTn id="7" dur="500"/>
                                        <p:tgtEl>
                                          <p:spTgt spid="5529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wipe(up)">
                                      <p:cBhvr>
                                        <p:cTn id="12" dur="500"/>
                                        <p:tgtEl>
                                          <p:spTgt spid="5529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Effect transition="in" filter="wipe(up)">
                                      <p:cBhvr>
                                        <p:cTn id="17" dur="500"/>
                                        <p:tgtEl>
                                          <p:spTgt spid="5529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par>
                                <p:cTn id="18" presetID="22" presetClass="entr" presetSubtype="1" fill="hold" grpId="0" nodeType="withEffect">
                                  <p:stCondLst>
                                    <p:cond delay="0"/>
                                  </p:stCondLst>
                                  <p:childTnLst>
                                    <p:set>
                                      <p:cBhvr>
                                        <p:cTn id="19" dur="1" fill="hold">
                                          <p:stCondLst>
                                            <p:cond delay="0"/>
                                          </p:stCondLst>
                                        </p:cTn>
                                        <p:tgtEl>
                                          <p:spTgt spid="55299">
                                            <p:txEl>
                                              <p:pRg st="3" end="3"/>
                                            </p:txEl>
                                          </p:spTgt>
                                        </p:tgtEl>
                                        <p:attrNameLst>
                                          <p:attrName>style.visibility</p:attrName>
                                        </p:attrNameLst>
                                      </p:cBhvr>
                                      <p:to>
                                        <p:strVal val="visible"/>
                                      </p:to>
                                    </p:set>
                                    <p:animEffect transition="in" filter="wipe(up)">
                                      <p:cBhvr>
                                        <p:cTn id="20" dur="500"/>
                                        <p:tgtEl>
                                          <p:spTgt spid="55299">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D39815E-04C0-401A-AFB9-7BBFA60B33EB}"/>
              </a:ext>
            </a:extLst>
          </p:cNvPr>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8E2B3F1-F9D7-43F9-BA57-F7635507BA78}" type="slidenum">
              <a:rPr lang="en-US" altLang="en-US" sz="1400">
                <a:latin typeface="Arial" panose="020B0604020202020204" pitchFamily="34" charset="0"/>
              </a:rPr>
              <a:pPr/>
              <a:t>23</a:t>
            </a:fld>
            <a:endParaRPr lang="en-US" altLang="en-US" sz="1400">
              <a:latin typeface="Arial" panose="020B0604020202020204" pitchFamily="34" charset="0"/>
            </a:endParaRPr>
          </a:p>
        </p:txBody>
      </p:sp>
      <p:sp>
        <p:nvSpPr>
          <p:cNvPr id="51203" name="Rectangle 2">
            <a:extLst>
              <a:ext uri="{FF2B5EF4-FFF2-40B4-BE49-F238E27FC236}">
                <a16:creationId xmlns:a16="http://schemas.microsoft.com/office/drawing/2014/main" id="{A51B4433-4391-4C7D-A33B-B3B633A9CAD7}"/>
              </a:ext>
            </a:extLst>
          </p:cNvPr>
          <p:cNvSpPr>
            <a:spLocks noGrp="1" noChangeArrowheads="1"/>
          </p:cNvSpPr>
          <p:nvPr>
            <p:ph type="title"/>
          </p:nvPr>
        </p:nvSpPr>
        <p:spPr/>
        <p:txBody>
          <a:bodyPr/>
          <a:lstStyle/>
          <a:p>
            <a:r>
              <a:rPr lang="en-US" altLang="en-US"/>
              <a:t>Discipline and Correction</a:t>
            </a:r>
          </a:p>
        </p:txBody>
      </p:sp>
      <p:sp>
        <p:nvSpPr>
          <p:cNvPr id="51204" name="Rectangle 3">
            <a:extLst>
              <a:ext uri="{FF2B5EF4-FFF2-40B4-BE49-F238E27FC236}">
                <a16:creationId xmlns:a16="http://schemas.microsoft.com/office/drawing/2014/main" id="{DD60717E-8460-46A2-A6AA-A50F10128024}"/>
              </a:ext>
            </a:extLst>
          </p:cNvPr>
          <p:cNvSpPr>
            <a:spLocks noGrp="1" noChangeArrowheads="1"/>
          </p:cNvSpPr>
          <p:nvPr>
            <p:ph type="body" idx="1"/>
          </p:nvPr>
        </p:nvSpPr>
        <p:spPr>
          <a:xfrm>
            <a:off x="1828800" y="1676400"/>
            <a:ext cx="8686800" cy="4953000"/>
          </a:xfrm>
        </p:spPr>
        <p:txBody>
          <a:bodyPr/>
          <a:lstStyle/>
          <a:p>
            <a:r>
              <a:rPr lang="en-US" altLang="en-US"/>
              <a:t>Relationship should come before discipline (James Dobson). </a:t>
            </a:r>
          </a:p>
          <a:p>
            <a:r>
              <a:rPr lang="en-US" altLang="en-US"/>
              <a:t>You pay now or you will pay with interest later. Spare yourself the emotional pain and trouble of discipling now, and you will reap far greater pain.</a:t>
            </a:r>
          </a:p>
          <a:p>
            <a:pPr lvl="1"/>
            <a:r>
              <a:rPr lang="en-US" altLang="en-US"/>
              <a:t>A foolish son brings grief and ruin (Prov. 17:21,25; 19:13</a:t>
            </a:r>
          </a:p>
          <a:p>
            <a:r>
              <a:rPr lang="en-US" altLang="en-US"/>
              <a:t>Western cultures have largely abandoned corporal discipline. </a:t>
            </a:r>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8D32937-560C-4203-97EE-AE06F7660E54}"/>
              </a:ext>
            </a:extLst>
          </p:cNvPr>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F85C5DE-2F45-4911-84EE-0A381B7A1BE5}" type="slidenum">
              <a:rPr lang="en-US" altLang="en-US" sz="1400">
                <a:latin typeface="Arial" panose="020B0604020202020204" pitchFamily="34" charset="0"/>
              </a:rPr>
              <a:pPr/>
              <a:t>24</a:t>
            </a:fld>
            <a:endParaRPr lang="en-US" altLang="en-US" sz="1400">
              <a:latin typeface="Arial" panose="020B0604020202020204" pitchFamily="34" charset="0"/>
            </a:endParaRPr>
          </a:p>
        </p:txBody>
      </p:sp>
      <p:sp>
        <p:nvSpPr>
          <p:cNvPr id="52227" name="Rectangle 2">
            <a:extLst>
              <a:ext uri="{FF2B5EF4-FFF2-40B4-BE49-F238E27FC236}">
                <a16:creationId xmlns:a16="http://schemas.microsoft.com/office/drawing/2014/main" id="{6A5C2151-53DE-48C9-BE8B-7F42E3C85398}"/>
              </a:ext>
            </a:extLst>
          </p:cNvPr>
          <p:cNvSpPr>
            <a:spLocks noGrp="1" noChangeArrowheads="1"/>
          </p:cNvSpPr>
          <p:nvPr>
            <p:ph type="title"/>
          </p:nvPr>
        </p:nvSpPr>
        <p:spPr/>
        <p:txBody>
          <a:bodyPr/>
          <a:lstStyle/>
          <a:p>
            <a:r>
              <a:rPr lang="en-US" altLang="en-US"/>
              <a:t>Physical Discipline</a:t>
            </a:r>
          </a:p>
        </p:txBody>
      </p:sp>
      <p:sp>
        <p:nvSpPr>
          <p:cNvPr id="52228" name="Rectangle 3">
            <a:extLst>
              <a:ext uri="{FF2B5EF4-FFF2-40B4-BE49-F238E27FC236}">
                <a16:creationId xmlns:a16="http://schemas.microsoft.com/office/drawing/2014/main" id="{2104CB70-5E9B-4FBD-BCF8-E61A7F2ECB19}"/>
              </a:ext>
            </a:extLst>
          </p:cNvPr>
          <p:cNvSpPr>
            <a:spLocks noGrp="1" noChangeArrowheads="1"/>
          </p:cNvSpPr>
          <p:nvPr>
            <p:ph type="body" idx="1"/>
          </p:nvPr>
        </p:nvSpPr>
        <p:spPr>
          <a:xfrm>
            <a:off x="1828800" y="1600200"/>
            <a:ext cx="8610600" cy="5029200"/>
          </a:xfrm>
        </p:spPr>
        <p:txBody>
          <a:bodyPr/>
          <a:lstStyle/>
          <a:p>
            <a:r>
              <a:rPr lang="en-US" altLang="en-US"/>
              <a:t>“He who spares the rod hates his son…” Prov. 13:24</a:t>
            </a:r>
          </a:p>
          <a:p>
            <a:r>
              <a:rPr lang="en-US" altLang="en-US"/>
              <a:t>“Punish him with the rod and save his soul from death.” (Prov. 23:14)</a:t>
            </a:r>
          </a:p>
          <a:p>
            <a:r>
              <a:rPr lang="en-US" altLang="en-US"/>
              <a:t>“Folly is bound up in the heart of a child, but the rod of discipline will drive it far from him.” (Prov. 22:15)</a:t>
            </a:r>
          </a:p>
          <a:p>
            <a:r>
              <a:rPr lang="en-US" altLang="en-US"/>
              <a:t>The world’s wisdom is wiser than God.</a:t>
            </a: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DE3349E-E9B4-484E-81D2-F43A4991C4BC}"/>
              </a:ext>
            </a:extLst>
          </p:cNvPr>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11546A3-A264-4D69-9473-8CD1798B2493}" type="slidenum">
              <a:rPr lang="en-US" altLang="en-US" sz="1400">
                <a:latin typeface="Arial" panose="020B0604020202020204" pitchFamily="34" charset="0"/>
              </a:rPr>
              <a:pPr/>
              <a:t>25</a:t>
            </a:fld>
            <a:endParaRPr lang="en-US" altLang="en-US" sz="1400">
              <a:latin typeface="Arial" panose="020B0604020202020204" pitchFamily="34" charset="0"/>
            </a:endParaRPr>
          </a:p>
        </p:txBody>
      </p:sp>
      <p:sp>
        <p:nvSpPr>
          <p:cNvPr id="53251" name="Rectangle 2">
            <a:extLst>
              <a:ext uri="{FF2B5EF4-FFF2-40B4-BE49-F238E27FC236}">
                <a16:creationId xmlns:a16="http://schemas.microsoft.com/office/drawing/2014/main" id="{2E758E92-84ED-4E25-B6B4-AD47BB7D231B}"/>
              </a:ext>
            </a:extLst>
          </p:cNvPr>
          <p:cNvSpPr>
            <a:spLocks noGrp="1" noChangeArrowheads="1"/>
          </p:cNvSpPr>
          <p:nvPr>
            <p:ph type="title"/>
          </p:nvPr>
        </p:nvSpPr>
        <p:spPr/>
        <p:txBody>
          <a:bodyPr/>
          <a:lstStyle/>
          <a:p>
            <a:r>
              <a:rPr lang="en-US" altLang="en-US"/>
              <a:t>Rewards of Discipline</a:t>
            </a:r>
          </a:p>
        </p:txBody>
      </p:sp>
      <p:sp>
        <p:nvSpPr>
          <p:cNvPr id="53252" name="Rectangle 3">
            <a:extLst>
              <a:ext uri="{FF2B5EF4-FFF2-40B4-BE49-F238E27FC236}">
                <a16:creationId xmlns:a16="http://schemas.microsoft.com/office/drawing/2014/main" id="{3B3C5536-22AA-4748-93BB-2E411F729A73}"/>
              </a:ext>
            </a:extLst>
          </p:cNvPr>
          <p:cNvSpPr>
            <a:spLocks noGrp="1" noChangeArrowheads="1"/>
          </p:cNvSpPr>
          <p:nvPr>
            <p:ph type="body" idx="1"/>
          </p:nvPr>
        </p:nvSpPr>
        <p:spPr/>
        <p:txBody>
          <a:bodyPr/>
          <a:lstStyle/>
          <a:p>
            <a:r>
              <a:rPr lang="en-US" altLang="en-US"/>
              <a:t>“Discipline your son, and he will give you peace; he will bring delight to your soul.” Prov. 29:17</a:t>
            </a:r>
          </a:p>
          <a:p>
            <a:r>
              <a:rPr lang="en-US" altLang="en-US"/>
              <a:t>“The father of a righteous man has great joy; he who has a wise son delights in him.” Prov. 23:24</a:t>
            </a: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1CF29F7-82D6-4938-B16B-ECDF171DF231}"/>
              </a:ext>
            </a:extLst>
          </p:cNvPr>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19AE997-3AC7-499B-B8D2-1386BE4D0092}" type="slidenum">
              <a:rPr lang="en-US" altLang="en-US" sz="1400">
                <a:latin typeface="Arial" panose="020B0604020202020204" pitchFamily="34" charset="0"/>
              </a:rPr>
              <a:pPr/>
              <a:t>26</a:t>
            </a:fld>
            <a:endParaRPr lang="en-US" altLang="en-US" sz="1400">
              <a:latin typeface="Arial" panose="020B0604020202020204" pitchFamily="34" charset="0"/>
            </a:endParaRPr>
          </a:p>
        </p:txBody>
      </p:sp>
      <p:sp>
        <p:nvSpPr>
          <p:cNvPr id="54275" name="Rectangle 2">
            <a:extLst>
              <a:ext uri="{FF2B5EF4-FFF2-40B4-BE49-F238E27FC236}">
                <a16:creationId xmlns:a16="http://schemas.microsoft.com/office/drawing/2014/main" id="{2262EEBB-F52E-4FAA-903A-F90144CC664E}"/>
              </a:ext>
            </a:extLst>
          </p:cNvPr>
          <p:cNvSpPr>
            <a:spLocks noGrp="1" noChangeArrowheads="1"/>
          </p:cNvSpPr>
          <p:nvPr>
            <p:ph type="title"/>
          </p:nvPr>
        </p:nvSpPr>
        <p:spPr/>
        <p:txBody>
          <a:bodyPr/>
          <a:lstStyle/>
          <a:p>
            <a:r>
              <a:rPr lang="en-US" altLang="en-US"/>
              <a:t>Parenting Adult Children</a:t>
            </a:r>
          </a:p>
        </p:txBody>
      </p:sp>
      <p:sp>
        <p:nvSpPr>
          <p:cNvPr id="54276" name="Rectangle 3">
            <a:extLst>
              <a:ext uri="{FF2B5EF4-FFF2-40B4-BE49-F238E27FC236}">
                <a16:creationId xmlns:a16="http://schemas.microsoft.com/office/drawing/2014/main" id="{B219F3CA-BEBB-4C0D-B57F-ED940E916303}"/>
              </a:ext>
            </a:extLst>
          </p:cNvPr>
          <p:cNvSpPr>
            <a:spLocks noGrp="1" noChangeArrowheads="1"/>
          </p:cNvSpPr>
          <p:nvPr>
            <p:ph type="body" idx="1"/>
          </p:nvPr>
        </p:nvSpPr>
        <p:spPr>
          <a:xfrm>
            <a:off x="1828800" y="1905000"/>
            <a:ext cx="8686800" cy="4191000"/>
          </a:xfrm>
        </p:spPr>
        <p:txBody>
          <a:bodyPr/>
          <a:lstStyle/>
          <a:p>
            <a:pPr>
              <a:lnSpc>
                <a:spcPct val="90000"/>
              </a:lnSpc>
            </a:pPr>
            <a:r>
              <a:rPr lang="en-US" altLang="en-US"/>
              <a:t>Parenting does not completely end when the child marries or leaves your home.</a:t>
            </a:r>
          </a:p>
          <a:p>
            <a:pPr lvl="1">
              <a:lnSpc>
                <a:spcPct val="90000"/>
              </a:lnSpc>
            </a:pPr>
            <a:r>
              <a:rPr lang="en-US" altLang="en-US" b="1" i="1"/>
              <a:t>Genesis 2:24</a:t>
            </a:r>
            <a:r>
              <a:rPr lang="en-US" altLang="en-US" i="1"/>
              <a:t> </a:t>
            </a:r>
            <a:r>
              <a:rPr lang="en-US" altLang="en-US" b="1" i="1"/>
              <a:t> “For this reason a man will leave his father and mother and be united to his wife, and they will become one flesh.”</a:t>
            </a:r>
          </a:p>
          <a:p>
            <a:pPr lvl="1">
              <a:lnSpc>
                <a:spcPct val="90000"/>
              </a:lnSpc>
            </a:pPr>
            <a:r>
              <a:rPr lang="en-US" altLang="en-US" b="1" i="1"/>
              <a:t>It probably is not a good idea to bring a son’s new wife into the home of the son’s parents. Who is the wife’s authority—the husband or the husband’s father?</a:t>
            </a:r>
          </a:p>
          <a:p>
            <a:pPr lvl="1">
              <a:lnSpc>
                <a:spcPct val="90000"/>
              </a:lnSpc>
            </a:pPr>
            <a:r>
              <a:rPr lang="en-US" altLang="en-US" b="1" i="1"/>
              <a:t>The son needs to establish his own home and relationship with his wife and then his children. </a:t>
            </a:r>
            <a:endParaRPr lang="en-US" altLang="en-US"/>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18C347E-ADAE-4EF6-A1F4-85EAE21A093F}"/>
              </a:ext>
            </a:extLst>
          </p:cNvPr>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127BD08-1C9A-4D0D-9C01-EDA593658DCC}" type="slidenum">
              <a:rPr lang="en-US" altLang="en-US" sz="1400">
                <a:latin typeface="Arial" panose="020B0604020202020204" pitchFamily="34" charset="0"/>
              </a:rPr>
              <a:pPr/>
              <a:t>27</a:t>
            </a:fld>
            <a:endParaRPr lang="en-US" altLang="en-US" sz="1400">
              <a:latin typeface="Arial" panose="020B0604020202020204" pitchFamily="34" charset="0"/>
            </a:endParaRPr>
          </a:p>
        </p:txBody>
      </p:sp>
      <p:sp>
        <p:nvSpPr>
          <p:cNvPr id="55299" name="Rectangle 2">
            <a:extLst>
              <a:ext uri="{FF2B5EF4-FFF2-40B4-BE49-F238E27FC236}">
                <a16:creationId xmlns:a16="http://schemas.microsoft.com/office/drawing/2014/main" id="{BBD09349-964B-4164-B55B-330463E350D3}"/>
              </a:ext>
            </a:extLst>
          </p:cNvPr>
          <p:cNvSpPr>
            <a:spLocks noGrp="1" noChangeArrowheads="1"/>
          </p:cNvSpPr>
          <p:nvPr>
            <p:ph type="title"/>
          </p:nvPr>
        </p:nvSpPr>
        <p:spPr/>
        <p:txBody>
          <a:bodyPr/>
          <a:lstStyle/>
          <a:p>
            <a:r>
              <a:rPr lang="en-US" altLang="en-US"/>
              <a:t>Parenting Adult Children</a:t>
            </a:r>
          </a:p>
        </p:txBody>
      </p:sp>
      <p:sp>
        <p:nvSpPr>
          <p:cNvPr id="55300" name="Rectangle 3">
            <a:extLst>
              <a:ext uri="{FF2B5EF4-FFF2-40B4-BE49-F238E27FC236}">
                <a16:creationId xmlns:a16="http://schemas.microsoft.com/office/drawing/2014/main" id="{BF0C9F38-3DC7-44F6-B3B9-ED92FDEF3736}"/>
              </a:ext>
            </a:extLst>
          </p:cNvPr>
          <p:cNvSpPr>
            <a:spLocks noGrp="1" noChangeArrowheads="1"/>
          </p:cNvSpPr>
          <p:nvPr>
            <p:ph type="body" idx="1"/>
          </p:nvPr>
        </p:nvSpPr>
        <p:spPr>
          <a:xfrm>
            <a:off x="1828800" y="1905000"/>
            <a:ext cx="8686800" cy="4191000"/>
          </a:xfrm>
        </p:spPr>
        <p:txBody>
          <a:bodyPr/>
          <a:lstStyle/>
          <a:p>
            <a:pPr>
              <a:lnSpc>
                <a:spcPct val="90000"/>
              </a:lnSpc>
            </a:pPr>
            <a:r>
              <a:rPr lang="en-US" altLang="en-US" sz="2100"/>
              <a:t>We then become a counselor, coach, prayer warrior, and cheerleader.</a:t>
            </a:r>
          </a:p>
          <a:p>
            <a:pPr lvl="1">
              <a:lnSpc>
                <a:spcPct val="90000"/>
              </a:lnSpc>
            </a:pPr>
            <a:r>
              <a:rPr lang="en-US" altLang="en-US" sz="2000"/>
              <a:t>Even while on this trip, my son Ethan emailed me, wanting me to know about a medical problem that he has or had.</a:t>
            </a:r>
          </a:p>
          <a:p>
            <a:pPr lvl="1">
              <a:lnSpc>
                <a:spcPct val="90000"/>
              </a:lnSpc>
            </a:pPr>
            <a:r>
              <a:rPr lang="en-US" altLang="en-US" sz="2000"/>
              <a:t>Our children contact us to ask to pray for particular personal and other needs.</a:t>
            </a:r>
          </a:p>
          <a:p>
            <a:pPr>
              <a:lnSpc>
                <a:spcPct val="90000"/>
              </a:lnSpc>
            </a:pPr>
            <a:r>
              <a:rPr lang="en-US" altLang="en-US" sz="2100"/>
              <a:t>We can also learn from our children. My sons can advise me about cars and many technical areas, such as metal-working. I’m moving from being an authority figure to being a close colleague.</a:t>
            </a:r>
          </a:p>
          <a:p>
            <a:pPr>
              <a:lnSpc>
                <a:spcPct val="90000"/>
              </a:lnSpc>
            </a:pPr>
            <a:r>
              <a:rPr lang="en-US" altLang="en-US" sz="2100"/>
              <a:t>Children can also show us our faults, if we are willing to listen.</a:t>
            </a: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B2B00071-CE5E-4220-82C0-AEDA23F19348}"/>
              </a:ext>
            </a:extLst>
          </p:cNvPr>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7EC244A-5D43-4366-8CEF-BB14365635D8}" type="slidenum">
              <a:rPr lang="en-US" altLang="en-US" sz="1400">
                <a:latin typeface="Arial" panose="020B0604020202020204" pitchFamily="34" charset="0"/>
              </a:rPr>
              <a:pPr/>
              <a:t>28</a:t>
            </a:fld>
            <a:endParaRPr lang="en-US" altLang="en-US" sz="1400">
              <a:latin typeface="Arial" panose="020B0604020202020204" pitchFamily="34" charset="0"/>
            </a:endParaRPr>
          </a:p>
        </p:txBody>
      </p:sp>
      <p:sp>
        <p:nvSpPr>
          <p:cNvPr id="56323" name="Rectangle 2">
            <a:extLst>
              <a:ext uri="{FF2B5EF4-FFF2-40B4-BE49-F238E27FC236}">
                <a16:creationId xmlns:a16="http://schemas.microsoft.com/office/drawing/2014/main" id="{9C4D3B32-489C-435F-B67A-5A7FD428B98C}"/>
              </a:ext>
            </a:extLst>
          </p:cNvPr>
          <p:cNvSpPr>
            <a:spLocks noGrp="1" noChangeArrowheads="1"/>
          </p:cNvSpPr>
          <p:nvPr>
            <p:ph type="title"/>
          </p:nvPr>
        </p:nvSpPr>
        <p:spPr/>
        <p:txBody>
          <a:bodyPr/>
          <a:lstStyle/>
          <a:p>
            <a:r>
              <a:rPr lang="en-US" altLang="en-US"/>
              <a:t>Role Reversals</a:t>
            </a:r>
          </a:p>
        </p:txBody>
      </p:sp>
      <p:sp>
        <p:nvSpPr>
          <p:cNvPr id="56324" name="Rectangle 3">
            <a:extLst>
              <a:ext uri="{FF2B5EF4-FFF2-40B4-BE49-F238E27FC236}">
                <a16:creationId xmlns:a16="http://schemas.microsoft.com/office/drawing/2014/main" id="{40E03F04-96B6-4A6E-870E-5CCC0B673397}"/>
              </a:ext>
            </a:extLst>
          </p:cNvPr>
          <p:cNvSpPr>
            <a:spLocks noGrp="1" noChangeArrowheads="1"/>
          </p:cNvSpPr>
          <p:nvPr>
            <p:ph type="body" idx="1"/>
          </p:nvPr>
        </p:nvSpPr>
        <p:spPr>
          <a:xfrm>
            <a:off x="1828800" y="1905000"/>
            <a:ext cx="8458200" cy="4724400"/>
          </a:xfrm>
        </p:spPr>
        <p:txBody>
          <a:bodyPr/>
          <a:lstStyle/>
          <a:p>
            <a:pPr>
              <a:lnSpc>
                <a:spcPct val="90000"/>
              </a:lnSpc>
            </a:pPr>
            <a:r>
              <a:rPr lang="en-US" altLang="en-US" sz="2100"/>
              <a:t>As we parents age, our children normally take a larger and larger place in our lives.</a:t>
            </a:r>
          </a:p>
          <a:p>
            <a:pPr lvl="1">
              <a:lnSpc>
                <a:spcPct val="90000"/>
              </a:lnSpc>
            </a:pPr>
            <a:r>
              <a:rPr lang="en-US" altLang="en-US" sz="2000"/>
              <a:t>At some point they may want to take us into THEIR homes or provide care for US.</a:t>
            </a:r>
          </a:p>
          <a:p>
            <a:pPr lvl="1">
              <a:lnSpc>
                <a:spcPct val="90000"/>
              </a:lnSpc>
            </a:pPr>
            <a:r>
              <a:rPr lang="en-US" altLang="en-US" sz="2000"/>
              <a:t>The normal direction of provision is from the parent down.</a:t>
            </a:r>
          </a:p>
          <a:p>
            <a:pPr lvl="2">
              <a:lnSpc>
                <a:spcPct val="90000"/>
              </a:lnSpc>
            </a:pPr>
            <a:r>
              <a:rPr lang="en-US" altLang="en-US" sz="1800" b="1"/>
              <a:t>2 Corinthians 12:14 Now I am ready to visit you for the third time, and I will not be a burden to you, because what I want is not your possessions but you. </a:t>
            </a:r>
            <a:r>
              <a:rPr lang="en-US" altLang="en-US" sz="1800" b="1" u="sng"/>
              <a:t>After all, children should not have to save up for their parents, but parents for their children.</a:t>
            </a:r>
            <a:endParaRPr lang="en-US" altLang="en-US" sz="1800" u="sng"/>
          </a:p>
          <a:p>
            <a:pPr lvl="2">
              <a:lnSpc>
                <a:spcPct val="90000"/>
              </a:lnSpc>
            </a:pPr>
            <a:r>
              <a:rPr lang="en-US" altLang="en-US" sz="1800" b="1"/>
              <a:t>Parents usually provide for their children until they leave the home or, in America, until they complete high school or college.</a:t>
            </a:r>
          </a:p>
          <a:p>
            <a:pPr lvl="1">
              <a:lnSpc>
                <a:spcPct val="90000"/>
              </a:lnSpc>
            </a:pPr>
            <a:r>
              <a:rPr lang="en-US" altLang="en-US" sz="2000" b="1"/>
              <a:t>However, </a:t>
            </a:r>
            <a:r>
              <a:rPr lang="en-US" altLang="en-US" sz="2000" i="1"/>
              <a:t>1 Timothy 5:4 </a:t>
            </a:r>
            <a:r>
              <a:rPr lang="en-US" altLang="en-US" sz="2000" b="1" i="1"/>
              <a:t>  4 But if a widow has children or grandchildren, these should learn first of all to put their religion into practice by caring for their own family and </a:t>
            </a:r>
            <a:r>
              <a:rPr lang="en-US" altLang="en-US" sz="2000" b="1" i="1" u="sng"/>
              <a:t>so repaying their parents and grandparents</a:t>
            </a:r>
            <a:r>
              <a:rPr lang="en-US" altLang="en-US" sz="2000" b="1" i="1"/>
              <a:t>, for this is pleasing to God.</a:t>
            </a:r>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3462C4D-8F01-401C-A1B9-1E806C3358B1}"/>
              </a:ext>
            </a:extLst>
          </p:cNvPr>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DB7EEB4-2BB2-4DC0-8C0E-FAF4D5876F9A}" type="slidenum">
              <a:rPr lang="en-US" altLang="en-US" sz="1400">
                <a:latin typeface="Arial" panose="020B0604020202020204" pitchFamily="34" charset="0"/>
              </a:rPr>
              <a:pPr/>
              <a:t>29</a:t>
            </a:fld>
            <a:endParaRPr lang="en-US" altLang="en-US" sz="1400">
              <a:latin typeface="Arial" panose="020B0604020202020204" pitchFamily="34" charset="0"/>
            </a:endParaRPr>
          </a:p>
        </p:txBody>
      </p:sp>
      <p:sp>
        <p:nvSpPr>
          <p:cNvPr id="57347" name="Rectangle 2">
            <a:extLst>
              <a:ext uri="{FF2B5EF4-FFF2-40B4-BE49-F238E27FC236}">
                <a16:creationId xmlns:a16="http://schemas.microsoft.com/office/drawing/2014/main" id="{0026589B-A7E8-4496-A1C1-BD6E456894D5}"/>
              </a:ext>
            </a:extLst>
          </p:cNvPr>
          <p:cNvSpPr>
            <a:spLocks noGrp="1" noChangeArrowheads="1"/>
          </p:cNvSpPr>
          <p:nvPr>
            <p:ph type="title"/>
          </p:nvPr>
        </p:nvSpPr>
        <p:spPr/>
        <p:txBody>
          <a:bodyPr/>
          <a:lstStyle/>
          <a:p>
            <a:r>
              <a:rPr lang="en-US" altLang="en-US"/>
              <a:t>Caring for Aged Parents</a:t>
            </a:r>
          </a:p>
        </p:txBody>
      </p:sp>
      <p:sp>
        <p:nvSpPr>
          <p:cNvPr id="57348" name="Rectangle 3">
            <a:extLst>
              <a:ext uri="{FF2B5EF4-FFF2-40B4-BE49-F238E27FC236}">
                <a16:creationId xmlns:a16="http://schemas.microsoft.com/office/drawing/2014/main" id="{31142CC4-F1F4-4337-8FFD-89C56FA4D4A6}"/>
              </a:ext>
            </a:extLst>
          </p:cNvPr>
          <p:cNvSpPr>
            <a:spLocks noGrp="1" noChangeArrowheads="1"/>
          </p:cNvSpPr>
          <p:nvPr>
            <p:ph type="body" idx="1"/>
          </p:nvPr>
        </p:nvSpPr>
        <p:spPr>
          <a:xfrm>
            <a:off x="2209800" y="1905000"/>
            <a:ext cx="8229600" cy="4648200"/>
          </a:xfrm>
        </p:spPr>
        <p:txBody>
          <a:bodyPr/>
          <a:lstStyle/>
          <a:p>
            <a:r>
              <a:rPr lang="en-US" altLang="en-US" sz="2600"/>
              <a:t>We have cared for my wife’s widowed mother, born in 1920.</a:t>
            </a:r>
          </a:p>
          <a:p>
            <a:r>
              <a:rPr lang="en-US" altLang="en-US" sz="2600"/>
              <a:t>The husband/wife relationship must come before the child/parent relationship as a prior understanding.</a:t>
            </a:r>
          </a:p>
          <a:p>
            <a:r>
              <a:rPr lang="en-US" altLang="en-US" sz="2600"/>
              <a:t>Find regular times away from care-giving.</a:t>
            </a:r>
          </a:p>
          <a:p>
            <a:r>
              <a:rPr lang="en-US" altLang="en-US" sz="2600"/>
              <a:t>At some point a parent’s care may require more intensive supervision or medical help than a child can reasonably provide. No guilt should be attached to providing that care outside the home.</a:t>
            </a: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E0BB159C-9133-43AA-9A5D-688D28DF6E56}"/>
              </a:ext>
            </a:extLst>
          </p:cNvPr>
          <p:cNvSpPr>
            <a:spLocks noGrp="1" noChangeArrowheads="1"/>
          </p:cNvSpPr>
          <p:nvPr>
            <p:ph type="title"/>
          </p:nvPr>
        </p:nvSpPr>
        <p:spPr/>
        <p:txBody>
          <a:bodyPr/>
          <a:lstStyle/>
          <a:p>
            <a:pPr>
              <a:defRPr/>
            </a:pPr>
            <a:r>
              <a:rPr lang="en-US" altLang="en-US"/>
              <a:t>God Loves children</a:t>
            </a:r>
          </a:p>
        </p:txBody>
      </p:sp>
      <p:sp>
        <p:nvSpPr>
          <p:cNvPr id="69635" name="Rectangle 3">
            <a:extLst>
              <a:ext uri="{FF2B5EF4-FFF2-40B4-BE49-F238E27FC236}">
                <a16:creationId xmlns:a16="http://schemas.microsoft.com/office/drawing/2014/main" id="{4D7017E5-C84E-47BE-A860-13F97040C806}"/>
              </a:ext>
            </a:extLst>
          </p:cNvPr>
          <p:cNvSpPr>
            <a:spLocks noGrp="1" noChangeArrowheads="1"/>
          </p:cNvSpPr>
          <p:nvPr>
            <p:ph type="body" idx="1"/>
          </p:nvPr>
        </p:nvSpPr>
        <p:spPr>
          <a:xfrm>
            <a:off x="5638800" y="1600200"/>
            <a:ext cx="4724400" cy="4876800"/>
          </a:xfrm>
        </p:spPr>
        <p:txBody>
          <a:bodyPr/>
          <a:lstStyle/>
          <a:p>
            <a:pPr>
              <a:lnSpc>
                <a:spcPct val="90000"/>
              </a:lnSpc>
              <a:defRPr/>
            </a:pPr>
            <a:r>
              <a:rPr lang="en-US" altLang="en-US" sz="2800"/>
              <a:t>Psalm 127:3 Sons are a heritage from the LORD, children a reward from him.  4 Like arrows in the hands of a warrior are sons born in one's youth.  5 Blessed is the man whose quiver is full of them. They will not be put to shame when they contend with their enemies in the gate.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wipe(down)">
                                      <p:cBhvr>
                                        <p:cTn id="7" dur="500"/>
                                        <p:tgtEl>
                                          <p:spTgt spid="696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69635">
                                            <p:txEl>
                                              <p:pRg st="0" end="0"/>
                                            </p:txEl>
                                          </p:spTgt>
                                        </p:tgtEl>
                                        <p:attrNameLst>
                                          <p:attrName>style.visibility</p:attrName>
                                        </p:attrNameLst>
                                      </p:cBhvr>
                                      <p:to>
                                        <p:strVal val="visible"/>
                                      </p:to>
                                    </p:set>
                                    <p:animEffect transition="in" filter="wheel(4)">
                                      <p:cBhvr>
                                        <p:cTn id="12" dur="2000"/>
                                        <p:tgtEl>
                                          <p:spTgt spid="696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DAAD0F01-45BB-4C7A-832F-4D1ABD757BB3}"/>
              </a:ext>
            </a:extLst>
          </p:cNvPr>
          <p:cNvSpPr>
            <a:spLocks noGrp="1" noChangeArrowheads="1"/>
          </p:cNvSpPr>
          <p:nvPr>
            <p:ph type="ctrTitle"/>
          </p:nvPr>
        </p:nvSpPr>
        <p:spPr>
          <a:xfrm>
            <a:off x="3048000" y="3505200"/>
            <a:ext cx="6781800" cy="990600"/>
          </a:xfrm>
        </p:spPr>
        <p:txBody>
          <a:bodyPr/>
          <a:lstStyle/>
          <a:p>
            <a:pPr eaLnBrk="1" hangingPunct="1"/>
            <a:r>
              <a:rPr lang="en-US" altLang="en-US" b="0">
                <a:solidFill>
                  <a:schemeClr val="tx1"/>
                </a:solidFill>
                <a:latin typeface="Lucida Sans" panose="020B0602030504020204" pitchFamily="34" charset="0"/>
              </a:rPr>
              <a:t>PARENTING BY THE BOOK</a:t>
            </a:r>
          </a:p>
        </p:txBody>
      </p:sp>
      <p:sp>
        <p:nvSpPr>
          <p:cNvPr id="58371" name="Rectangle 3">
            <a:extLst>
              <a:ext uri="{FF2B5EF4-FFF2-40B4-BE49-F238E27FC236}">
                <a16:creationId xmlns:a16="http://schemas.microsoft.com/office/drawing/2014/main" id="{8B6DE73B-F881-4D88-85C3-23FBFB045DF9}"/>
              </a:ext>
            </a:extLst>
          </p:cNvPr>
          <p:cNvSpPr>
            <a:spLocks noGrp="1" noChangeArrowheads="1"/>
          </p:cNvSpPr>
          <p:nvPr>
            <p:ph type="subTitle" idx="1"/>
          </p:nvPr>
        </p:nvSpPr>
        <p:spPr>
          <a:xfrm>
            <a:off x="381000" y="5410200"/>
            <a:ext cx="4876800" cy="1371600"/>
          </a:xfrm>
        </p:spPr>
        <p:txBody>
          <a:bodyPr/>
          <a:lstStyle/>
          <a:p>
            <a:pPr eaLnBrk="1" hangingPunct="1"/>
            <a:r>
              <a:rPr lang="en-US" altLang="en-US" dirty="0">
                <a:latin typeface="Locator Bold" pitchFamily="50" charset="0"/>
              </a:rPr>
              <a:t>RECONCILIATION MINISTRIES NETWORK</a:t>
            </a:r>
            <a:endParaRPr lang="en-US" altLang="en-US" dirty="0">
              <a:latin typeface="LocatorDisplay Medium" pitchFamily="2" charset="0"/>
            </a:endParaRPr>
          </a:p>
          <a:p>
            <a:pPr eaLnBrk="1" hangingPunct="1"/>
            <a:r>
              <a:rPr lang="en-US" altLang="en-US" dirty="0">
                <a:latin typeface="Locator Bold" pitchFamily="50" charset="0"/>
              </a:rPr>
              <a:t>Jim Sutherland, Ph.D.</a:t>
            </a:r>
          </a:p>
          <a:p>
            <a:pPr eaLnBrk="1" hangingPunct="1"/>
            <a:r>
              <a:rPr lang="en-US" altLang="en-US" sz="2400" dirty="0">
                <a:latin typeface="Locator Bold" pitchFamily="50" charset="0"/>
              </a:rPr>
              <a:t>www.RMNI.org</a:t>
            </a:r>
          </a:p>
          <a:p>
            <a:pPr eaLnBrk="1" hangingPunct="1"/>
            <a:endParaRPr lang="en-US" altLang="en-US" sz="2400" dirty="0">
              <a:latin typeface="Kelt Wide" pitchFamily="2" charset="0"/>
            </a:endParaRP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1ADED9A-2ACF-4E24-9507-1E21C1E78C24}"/>
              </a:ext>
            </a:extLst>
          </p:cNvPr>
          <p:cNvSpPr>
            <a:spLocks noGrp="1" noChangeArrowheads="1"/>
          </p:cNvSpPr>
          <p:nvPr>
            <p:ph type="title"/>
          </p:nvPr>
        </p:nvSpPr>
        <p:spPr>
          <a:xfrm>
            <a:off x="2667000" y="228600"/>
            <a:ext cx="7010400" cy="838200"/>
          </a:xfrm>
        </p:spPr>
        <p:txBody>
          <a:bodyPr/>
          <a:lstStyle/>
          <a:p>
            <a:pPr>
              <a:defRPr/>
            </a:pPr>
            <a:r>
              <a:rPr lang="en-US" altLang="en-US"/>
              <a:t>Godly children</a:t>
            </a:r>
          </a:p>
        </p:txBody>
      </p:sp>
      <p:sp>
        <p:nvSpPr>
          <p:cNvPr id="15363" name="Rectangle 3">
            <a:extLst>
              <a:ext uri="{FF2B5EF4-FFF2-40B4-BE49-F238E27FC236}">
                <a16:creationId xmlns:a16="http://schemas.microsoft.com/office/drawing/2014/main" id="{64BC2CE2-78B0-4B81-850E-E56F6F348083}"/>
              </a:ext>
            </a:extLst>
          </p:cNvPr>
          <p:cNvSpPr>
            <a:spLocks noGrp="1" noChangeArrowheads="1"/>
          </p:cNvSpPr>
          <p:nvPr>
            <p:ph type="body" idx="1"/>
          </p:nvPr>
        </p:nvSpPr>
        <p:spPr>
          <a:xfrm>
            <a:off x="5791200" y="1295400"/>
            <a:ext cx="4495800" cy="5334000"/>
          </a:xfrm>
        </p:spPr>
        <p:txBody>
          <a:bodyPr/>
          <a:lstStyle/>
          <a:p>
            <a:pPr>
              <a:lnSpc>
                <a:spcPct val="90000"/>
              </a:lnSpc>
              <a:defRPr/>
            </a:pPr>
            <a:r>
              <a:rPr lang="en-US" altLang="en-US" sz="2800"/>
              <a:t>He wants “godly” children (Malachi 2:15).</a:t>
            </a:r>
          </a:p>
          <a:p>
            <a:pPr>
              <a:lnSpc>
                <a:spcPct val="90000"/>
              </a:lnSpc>
              <a:defRPr/>
            </a:pPr>
            <a:r>
              <a:rPr lang="en-US" altLang="en-US" sz="2800"/>
              <a:t>We’ve obeyed the first commandment.  The second is more  doubtful.  </a:t>
            </a:r>
          </a:p>
          <a:p>
            <a:pPr>
              <a:lnSpc>
                <a:spcPct val="90000"/>
              </a:lnSpc>
              <a:defRPr/>
            </a:pPr>
            <a:r>
              <a:rPr lang="en-US" altLang="en-US" sz="2800"/>
              <a:t>True godliness comes from being regenerated and changed into Christ’s image by the Holy Spirit (2 Cor. 3:18).  We cannot be like God without His power.</a:t>
            </a:r>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AB07FF2-D488-4353-B5C0-22FC822EBD5C}"/>
              </a:ext>
            </a:extLst>
          </p:cNvPr>
          <p:cNvSpPr>
            <a:spLocks noGrp="1" noChangeArrowheads="1"/>
          </p:cNvSpPr>
          <p:nvPr>
            <p:ph type="title"/>
          </p:nvPr>
        </p:nvSpPr>
        <p:spPr/>
        <p:txBody>
          <a:bodyPr/>
          <a:lstStyle/>
          <a:p>
            <a:pPr>
              <a:defRPr/>
            </a:pPr>
            <a:r>
              <a:rPr lang="en-US" altLang="en-US"/>
              <a:t>God Has No Grandchildren</a:t>
            </a:r>
          </a:p>
        </p:txBody>
      </p:sp>
      <p:sp>
        <p:nvSpPr>
          <p:cNvPr id="16387" name="Rectangle 3">
            <a:extLst>
              <a:ext uri="{FF2B5EF4-FFF2-40B4-BE49-F238E27FC236}">
                <a16:creationId xmlns:a16="http://schemas.microsoft.com/office/drawing/2014/main" id="{7724F784-C2B0-4129-8F17-A209145BBAFF}"/>
              </a:ext>
            </a:extLst>
          </p:cNvPr>
          <p:cNvSpPr>
            <a:spLocks noGrp="1" noChangeArrowheads="1"/>
          </p:cNvSpPr>
          <p:nvPr>
            <p:ph type="body" idx="1"/>
          </p:nvPr>
        </p:nvSpPr>
        <p:spPr>
          <a:xfrm>
            <a:off x="5029200" y="1676400"/>
            <a:ext cx="5334000" cy="5029200"/>
          </a:xfrm>
        </p:spPr>
        <p:txBody>
          <a:bodyPr/>
          <a:lstStyle/>
          <a:p>
            <a:pPr>
              <a:defRPr/>
            </a:pPr>
            <a:r>
              <a:rPr lang="en-US" altLang="en-US" sz="2400"/>
              <a:t>Each child must receive Christ individually.  We cannot do that </a:t>
            </a:r>
            <a:r>
              <a:rPr lang="en-US" altLang="en-US" sz="2400" u="sng"/>
              <a:t>for them</a:t>
            </a:r>
            <a:r>
              <a:rPr lang="en-US" altLang="en-US" sz="2400"/>
              <a:t> (John 1:12). Regeneration comes not from a father or mother’s will. Children are in some way “holy,” even if only one parent is a Christian (1 Cor. 7:14), so I believe are set apart, generally, for God.</a:t>
            </a:r>
          </a:p>
          <a:p>
            <a:pPr>
              <a:defRPr/>
            </a:pPr>
            <a:r>
              <a:rPr lang="en-US" altLang="en-US" sz="2400"/>
              <a:t>We can “play the music of the Gospel” for them as we give them the words (Bill Hybels).  We can BE good news as we share it.</a:t>
            </a:r>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DF3485CA-E807-414E-81EC-78C66C6D9BA7}"/>
              </a:ext>
            </a:extLst>
          </p:cNvPr>
          <p:cNvSpPr>
            <a:spLocks noGrp="1" noChangeArrowheads="1"/>
          </p:cNvSpPr>
          <p:nvPr>
            <p:ph type="title"/>
          </p:nvPr>
        </p:nvSpPr>
        <p:spPr>
          <a:xfrm>
            <a:off x="2133600" y="228600"/>
            <a:ext cx="8077200" cy="762000"/>
          </a:xfrm>
        </p:spPr>
        <p:txBody>
          <a:bodyPr/>
          <a:lstStyle/>
          <a:p>
            <a:pPr>
              <a:defRPr/>
            </a:pPr>
            <a:r>
              <a:rPr lang="en-US" altLang="en-US"/>
              <a:t>Keeping Trust</a:t>
            </a:r>
          </a:p>
        </p:txBody>
      </p:sp>
      <p:sp>
        <p:nvSpPr>
          <p:cNvPr id="110595" name="Rectangle 3">
            <a:extLst>
              <a:ext uri="{FF2B5EF4-FFF2-40B4-BE49-F238E27FC236}">
                <a16:creationId xmlns:a16="http://schemas.microsoft.com/office/drawing/2014/main" id="{EC28E00D-0037-49A2-A65E-EF1F1198AC77}"/>
              </a:ext>
            </a:extLst>
          </p:cNvPr>
          <p:cNvSpPr>
            <a:spLocks noGrp="1" noChangeArrowheads="1"/>
          </p:cNvSpPr>
          <p:nvPr>
            <p:ph type="body" idx="1"/>
          </p:nvPr>
        </p:nvSpPr>
        <p:spPr>
          <a:xfrm>
            <a:off x="1828800" y="1371600"/>
            <a:ext cx="8839200" cy="5181600"/>
          </a:xfrm>
        </p:spPr>
        <p:txBody>
          <a:bodyPr/>
          <a:lstStyle/>
          <a:p>
            <a:pPr>
              <a:defRPr/>
            </a:pPr>
            <a:r>
              <a:rPr lang="en-US" altLang="en-US"/>
              <a:t>Your child is proud of you (Prov. 17:6b).  They will naturally respect what you say.</a:t>
            </a:r>
          </a:p>
          <a:p>
            <a:pPr>
              <a:defRPr/>
            </a:pPr>
            <a:r>
              <a:rPr lang="en-US" altLang="en-US"/>
              <a:t>We need to keep their trust by trying to keep our word and by being fair and honest (we will fail sometimes--then confess it), so that when they </a:t>
            </a:r>
            <a:r>
              <a:rPr lang="en-US" altLang="en-US" i="1" u="sng"/>
              <a:t>really need to know</a:t>
            </a:r>
            <a:r>
              <a:rPr lang="en-US" altLang="en-US"/>
              <a:t>, they will trust our answer.</a:t>
            </a:r>
          </a:p>
          <a:p>
            <a:pPr>
              <a:defRPr/>
            </a:pPr>
            <a:r>
              <a:rPr lang="en-US" altLang="en-US"/>
              <a:t>The single best witness will be our love.</a:t>
            </a: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92356CDB-A4E2-4E5F-9BCA-A7F9657BCE39}"/>
              </a:ext>
            </a:extLst>
          </p:cNvPr>
          <p:cNvSpPr>
            <a:spLocks noGrp="1" noChangeArrowheads="1"/>
          </p:cNvSpPr>
          <p:nvPr>
            <p:ph type="title"/>
          </p:nvPr>
        </p:nvSpPr>
        <p:spPr>
          <a:xfrm>
            <a:off x="2133600" y="228600"/>
            <a:ext cx="8077200" cy="762000"/>
          </a:xfrm>
        </p:spPr>
        <p:txBody>
          <a:bodyPr/>
          <a:lstStyle/>
          <a:p>
            <a:pPr>
              <a:defRPr/>
            </a:pPr>
            <a:r>
              <a:rPr lang="en-US" altLang="en-US"/>
              <a:t>Your Children Came With Instructions</a:t>
            </a:r>
          </a:p>
        </p:txBody>
      </p:sp>
      <p:sp>
        <p:nvSpPr>
          <p:cNvPr id="70659" name="Rectangle 3">
            <a:extLst>
              <a:ext uri="{FF2B5EF4-FFF2-40B4-BE49-F238E27FC236}">
                <a16:creationId xmlns:a16="http://schemas.microsoft.com/office/drawing/2014/main" id="{AAF8F72A-A2E3-4F75-8FDE-0E89D38CF241}"/>
              </a:ext>
            </a:extLst>
          </p:cNvPr>
          <p:cNvSpPr>
            <a:spLocks noGrp="1" noChangeArrowheads="1"/>
          </p:cNvSpPr>
          <p:nvPr>
            <p:ph type="body" idx="1"/>
          </p:nvPr>
        </p:nvSpPr>
        <p:spPr>
          <a:xfrm>
            <a:off x="1676400" y="2286000"/>
            <a:ext cx="8839200" cy="3733800"/>
          </a:xfrm>
        </p:spPr>
        <p:txBody>
          <a:bodyPr/>
          <a:lstStyle/>
          <a:p>
            <a:pPr>
              <a:defRPr/>
            </a:pPr>
            <a:r>
              <a:rPr lang="en-US" altLang="en-US"/>
              <a:t>Proverbs 22:6   “Train {</a:t>
            </a:r>
            <a:r>
              <a:rPr lang="en-US" altLang="en-US" i="1"/>
              <a:t>6 </a:t>
            </a:r>
            <a:r>
              <a:rPr lang="en-US" altLang="en-US"/>
              <a:t>Or Start} a child in the way he should go, and when he is old he will not turn from it.”</a:t>
            </a:r>
          </a:p>
          <a:p>
            <a:pPr lvl="1">
              <a:defRPr/>
            </a:pPr>
            <a:r>
              <a:rPr lang="en-US" altLang="en-US"/>
              <a:t>One translator stresses beginning early.</a:t>
            </a:r>
          </a:p>
          <a:p>
            <a:pPr lvl="1">
              <a:defRPr/>
            </a:pPr>
            <a:r>
              <a:rPr lang="en-US" altLang="en-US"/>
              <a:t>Another to train according to the level of intellectual and physical development.</a:t>
            </a: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1299FED-FB07-48C4-8BEC-EA85429C2C9E}"/>
              </a:ext>
            </a:extLst>
          </p:cNvPr>
          <p:cNvSpPr>
            <a:spLocks noGrp="1" noChangeArrowheads="1"/>
          </p:cNvSpPr>
          <p:nvPr>
            <p:ph type="title"/>
          </p:nvPr>
        </p:nvSpPr>
        <p:spPr/>
        <p:txBody>
          <a:bodyPr/>
          <a:lstStyle/>
          <a:p>
            <a:pPr>
              <a:defRPr/>
            </a:pPr>
            <a:r>
              <a:rPr lang="en-US" altLang="en-US"/>
              <a:t>Kids Came With Instructions</a:t>
            </a:r>
          </a:p>
        </p:txBody>
      </p:sp>
      <p:sp>
        <p:nvSpPr>
          <p:cNvPr id="24579" name="Rectangle 3">
            <a:extLst>
              <a:ext uri="{FF2B5EF4-FFF2-40B4-BE49-F238E27FC236}">
                <a16:creationId xmlns:a16="http://schemas.microsoft.com/office/drawing/2014/main" id="{CCC3D51F-CE15-4866-B128-ABCD9A5461AB}"/>
              </a:ext>
            </a:extLst>
          </p:cNvPr>
          <p:cNvSpPr>
            <a:spLocks noGrp="1" noChangeArrowheads="1"/>
          </p:cNvSpPr>
          <p:nvPr>
            <p:ph type="body" idx="1"/>
          </p:nvPr>
        </p:nvSpPr>
        <p:spPr>
          <a:xfrm>
            <a:off x="1066800" y="1371600"/>
            <a:ext cx="10058400" cy="4800600"/>
          </a:xfrm>
        </p:spPr>
        <p:txBody>
          <a:bodyPr/>
          <a:lstStyle/>
          <a:p>
            <a:pPr>
              <a:defRPr/>
            </a:pPr>
            <a:r>
              <a:rPr lang="en-US" altLang="en-US" dirty="0"/>
              <a:t>“Fathers, do not exasperate [or “provoke to wrath—Marshall] your children; instead, bring them up in the training and instruction of the Lord.” (Eph. 6:4).</a:t>
            </a:r>
          </a:p>
          <a:p>
            <a:pPr lvl="1">
              <a:defRPr/>
            </a:pPr>
            <a:r>
              <a:rPr lang="en-US" altLang="en-US" dirty="0"/>
              <a:t>Dads, not simply Moms, are to take responsibility to “nourish” their children with godly teaching, but not in an overbearing and cruel way.  A young child is fairly defenseless.</a:t>
            </a:r>
          </a:p>
          <a:p>
            <a:pPr>
              <a:defRPr/>
            </a:pPr>
            <a:r>
              <a:rPr lang="en-US" altLang="en-US" dirty="0"/>
              <a:t>Mothers should speak “with wisdom and faithful instruction” Prov. 31:26.</a:t>
            </a: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6170BCA1-C763-4D50-B28F-F41A04570AA1}"/>
              </a:ext>
            </a:extLst>
          </p:cNvPr>
          <p:cNvSpPr>
            <a:spLocks noGrp="1" noChangeArrowheads="1"/>
          </p:cNvSpPr>
          <p:nvPr>
            <p:ph type="title"/>
          </p:nvPr>
        </p:nvSpPr>
        <p:spPr/>
        <p:txBody>
          <a:bodyPr/>
          <a:lstStyle/>
          <a:p>
            <a:pPr>
              <a:defRPr/>
            </a:pPr>
            <a:r>
              <a:rPr lang="en-US" altLang="en-US"/>
              <a:t>Children in Polygamy</a:t>
            </a:r>
          </a:p>
        </p:txBody>
      </p:sp>
      <p:sp>
        <p:nvSpPr>
          <p:cNvPr id="71683" name="Rectangle 3">
            <a:extLst>
              <a:ext uri="{FF2B5EF4-FFF2-40B4-BE49-F238E27FC236}">
                <a16:creationId xmlns:a16="http://schemas.microsoft.com/office/drawing/2014/main" id="{D82B0BD6-8780-4618-80D7-F2FECEC65BF4}"/>
              </a:ext>
            </a:extLst>
          </p:cNvPr>
          <p:cNvSpPr>
            <a:spLocks noGrp="1" noChangeArrowheads="1"/>
          </p:cNvSpPr>
          <p:nvPr>
            <p:ph type="body" idx="1"/>
          </p:nvPr>
        </p:nvSpPr>
        <p:spPr>
          <a:xfrm>
            <a:off x="1066800" y="1219200"/>
            <a:ext cx="10058400" cy="5181600"/>
          </a:xfrm>
        </p:spPr>
        <p:txBody>
          <a:bodyPr/>
          <a:lstStyle/>
          <a:p>
            <a:pPr>
              <a:lnSpc>
                <a:spcPct val="90000"/>
              </a:lnSpc>
              <a:defRPr/>
            </a:pPr>
            <a:r>
              <a:rPr lang="en-US" altLang="en-US" dirty="0"/>
              <a:t>One of the problems with polygamy is that these families usually have many children. There may be 20 or more.</a:t>
            </a:r>
          </a:p>
          <a:p>
            <a:pPr lvl="1">
              <a:lnSpc>
                <a:spcPct val="90000"/>
              </a:lnSpc>
              <a:defRPr/>
            </a:pPr>
            <a:r>
              <a:rPr lang="en-US" altLang="en-US" dirty="0"/>
              <a:t>In African society, according to tribe, the father may not involve himself very much with his young children, much less if there are many children. </a:t>
            </a:r>
          </a:p>
          <a:p>
            <a:pPr lvl="2">
              <a:lnSpc>
                <a:spcPct val="90000"/>
              </a:lnSpc>
              <a:defRPr/>
            </a:pPr>
            <a:r>
              <a:rPr lang="en-US" altLang="en-US" dirty="0"/>
              <a:t>If a father waits until his child is in the early teens, it will probably be too late to bond with that child.</a:t>
            </a:r>
          </a:p>
          <a:p>
            <a:pPr lvl="2">
              <a:lnSpc>
                <a:spcPct val="90000"/>
              </a:lnSpc>
              <a:defRPr/>
            </a:pPr>
            <a:r>
              <a:rPr lang="en-US" altLang="en-US" dirty="0"/>
              <a:t>A son gets his masculine identity primarily from his father (John Eldridge </a:t>
            </a:r>
            <a:r>
              <a:rPr lang="en-US" altLang="en-US" i="1" dirty="0"/>
              <a:t>Wild at Heart</a:t>
            </a:r>
            <a:r>
              <a:rPr lang="en-US" altLang="en-US" dirty="0"/>
              <a:t>, pp. 62-63) </a:t>
            </a:r>
            <a:r>
              <a:rPr lang="en-US" altLang="en-US" sz="1400" dirty="0"/>
              <a:t>ISBN: 0785287965</a:t>
            </a:r>
            <a:r>
              <a:rPr lang="en-US" altLang="en-US" dirty="0"/>
              <a:t>.</a:t>
            </a:r>
          </a:p>
          <a:p>
            <a:pPr lvl="1">
              <a:lnSpc>
                <a:spcPct val="90000"/>
              </a:lnSpc>
              <a:defRPr/>
            </a:pPr>
            <a:r>
              <a:rPr lang="en-US" altLang="en-US" dirty="0"/>
              <a:t>Being one person, it is difficult to love a large number of children well.</a:t>
            </a:r>
            <a:endParaRPr lang="en-US" altLang="en-US" sz="2400" dirty="0"/>
          </a:p>
        </p:txBody>
      </p:sp>
    </p:spTree>
  </p:cSld>
  <p:clrMapOvr>
    <a:masterClrMapping/>
  </p:clrMapOvr>
  <p:transition>
    <p:random/>
  </p:transition>
</p:sld>
</file>

<file path=ppt/theme/theme1.xml><?xml version="1.0" encoding="utf-8"?>
<a:theme xmlns:a="http://schemas.openxmlformats.org/drawingml/2006/main" name="schoolbs[1]">
  <a:themeElements>
    <a:clrScheme name="">
      <a:dk1>
        <a:srgbClr val="000000"/>
      </a:dk1>
      <a:lt1>
        <a:srgbClr val="FFFFFF"/>
      </a:lt1>
      <a:dk2>
        <a:srgbClr val="000000"/>
      </a:dk2>
      <a:lt2>
        <a:srgbClr val="FFFFFF"/>
      </a:lt2>
      <a:accent1>
        <a:srgbClr val="00B7A5"/>
      </a:accent1>
      <a:accent2>
        <a:srgbClr val="00AE00"/>
      </a:accent2>
      <a:accent3>
        <a:srgbClr val="FFFFFF"/>
      </a:accent3>
      <a:accent4>
        <a:srgbClr val="000000"/>
      </a:accent4>
      <a:accent5>
        <a:srgbClr val="AAD8CF"/>
      </a:accent5>
      <a:accent6>
        <a:srgbClr val="009D00"/>
      </a:accent6>
      <a:hlink>
        <a:srgbClr val="FC0128"/>
      </a:hlink>
      <a:folHlink>
        <a:srgbClr val="CECECE"/>
      </a:folHlink>
    </a:clrScheme>
    <a:fontScheme name="schoolbs[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choolb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choolb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choolb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choolb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choolb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choolb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choolb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AfricaManFace">
  <a:themeElements>
    <a:clrScheme name="AfricaManFace 1">
      <a:dk1>
        <a:srgbClr val="DDDDDD"/>
      </a:dk1>
      <a:lt1>
        <a:srgbClr val="C0C4AA"/>
      </a:lt1>
      <a:dk2>
        <a:srgbClr val="003300"/>
      </a:dk2>
      <a:lt2>
        <a:srgbClr val="E0AF4C"/>
      </a:lt2>
      <a:accent1>
        <a:srgbClr val="B8BCA6"/>
      </a:accent1>
      <a:accent2>
        <a:srgbClr val="8F9F83"/>
      </a:accent2>
      <a:accent3>
        <a:srgbClr val="AAADAA"/>
      </a:accent3>
      <a:accent4>
        <a:srgbClr val="A4A791"/>
      </a:accent4>
      <a:accent5>
        <a:srgbClr val="D8DAD0"/>
      </a:accent5>
      <a:accent6>
        <a:srgbClr val="819076"/>
      </a:accent6>
      <a:hlink>
        <a:srgbClr val="858963"/>
      </a:hlink>
      <a:folHlink>
        <a:srgbClr val="535149"/>
      </a:folHlink>
    </a:clrScheme>
    <a:fontScheme name="AfricaManFa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fricaManFace 1">
        <a:dk1>
          <a:srgbClr val="DDDDDD"/>
        </a:dk1>
        <a:lt1>
          <a:srgbClr val="C0C4AA"/>
        </a:lt1>
        <a:dk2>
          <a:srgbClr val="003300"/>
        </a:dk2>
        <a:lt2>
          <a:srgbClr val="E0AF4C"/>
        </a:lt2>
        <a:accent1>
          <a:srgbClr val="B8BCA6"/>
        </a:accent1>
        <a:accent2>
          <a:srgbClr val="8F9F83"/>
        </a:accent2>
        <a:accent3>
          <a:srgbClr val="AAADAA"/>
        </a:accent3>
        <a:accent4>
          <a:srgbClr val="A4A791"/>
        </a:accent4>
        <a:accent5>
          <a:srgbClr val="D8DAD0"/>
        </a:accent5>
        <a:accent6>
          <a:srgbClr val="819076"/>
        </a:accent6>
        <a:hlink>
          <a:srgbClr val="858963"/>
        </a:hlink>
        <a:folHlink>
          <a:srgbClr val="535149"/>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AfricaBoy">
  <a:themeElements>
    <a:clrScheme name="AfricaBoy 1">
      <a:dk1>
        <a:srgbClr val="000000"/>
      </a:dk1>
      <a:lt1>
        <a:srgbClr val="C2BA90"/>
      </a:lt1>
      <a:dk2>
        <a:srgbClr val="FFFFFF"/>
      </a:dk2>
      <a:lt2>
        <a:srgbClr val="9A9842"/>
      </a:lt2>
      <a:accent1>
        <a:srgbClr val="5A7B8E"/>
      </a:accent1>
      <a:accent2>
        <a:srgbClr val="CC7B18"/>
      </a:accent2>
      <a:accent3>
        <a:srgbClr val="DDD9C6"/>
      </a:accent3>
      <a:accent4>
        <a:srgbClr val="000000"/>
      </a:accent4>
      <a:accent5>
        <a:srgbClr val="B5BFC6"/>
      </a:accent5>
      <a:accent6>
        <a:srgbClr val="B96F15"/>
      </a:accent6>
      <a:hlink>
        <a:srgbClr val="9FA444"/>
      </a:hlink>
      <a:folHlink>
        <a:srgbClr val="3A564C"/>
      </a:folHlink>
    </a:clrScheme>
    <a:fontScheme name="AfricaBo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fricaBoy 1">
        <a:dk1>
          <a:srgbClr val="000000"/>
        </a:dk1>
        <a:lt1>
          <a:srgbClr val="C2BA90"/>
        </a:lt1>
        <a:dk2>
          <a:srgbClr val="FFFFFF"/>
        </a:dk2>
        <a:lt2>
          <a:srgbClr val="9A9842"/>
        </a:lt2>
        <a:accent1>
          <a:srgbClr val="5A7B8E"/>
        </a:accent1>
        <a:accent2>
          <a:srgbClr val="CC7B18"/>
        </a:accent2>
        <a:accent3>
          <a:srgbClr val="DDD9C6"/>
        </a:accent3>
        <a:accent4>
          <a:srgbClr val="000000"/>
        </a:accent4>
        <a:accent5>
          <a:srgbClr val="B5BFC6"/>
        </a:accent5>
        <a:accent6>
          <a:srgbClr val="B96F15"/>
        </a:accent6>
        <a:hlink>
          <a:srgbClr val="9FA444"/>
        </a:hlink>
        <a:folHlink>
          <a:srgbClr val="3A564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AfricaCOntinent">
  <a:themeElements>
    <a:clrScheme name="AfricaCOntinent 1">
      <a:dk1>
        <a:srgbClr val="220011"/>
      </a:dk1>
      <a:lt1>
        <a:srgbClr val="FFFFFF"/>
      </a:lt1>
      <a:dk2>
        <a:srgbClr val="EF923D"/>
      </a:dk2>
      <a:lt2>
        <a:srgbClr val="FFFFFF"/>
      </a:lt2>
      <a:accent1>
        <a:srgbClr val="DCD3C6"/>
      </a:accent1>
      <a:accent2>
        <a:srgbClr val="7E6350"/>
      </a:accent2>
      <a:accent3>
        <a:srgbClr val="F6C7AF"/>
      </a:accent3>
      <a:accent4>
        <a:srgbClr val="DADADA"/>
      </a:accent4>
      <a:accent5>
        <a:srgbClr val="EBE6DF"/>
      </a:accent5>
      <a:accent6>
        <a:srgbClr val="725948"/>
      </a:accent6>
      <a:hlink>
        <a:srgbClr val="F8940E"/>
      </a:hlink>
      <a:folHlink>
        <a:srgbClr val="724400"/>
      </a:folHlink>
    </a:clrScheme>
    <a:fontScheme name="AfricaCOntin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fricaCOntinent 1">
        <a:dk1>
          <a:srgbClr val="220011"/>
        </a:dk1>
        <a:lt1>
          <a:srgbClr val="FFFFFF"/>
        </a:lt1>
        <a:dk2>
          <a:srgbClr val="EF923D"/>
        </a:dk2>
        <a:lt2>
          <a:srgbClr val="FFFFFF"/>
        </a:lt2>
        <a:accent1>
          <a:srgbClr val="DCD3C6"/>
        </a:accent1>
        <a:accent2>
          <a:srgbClr val="7E6350"/>
        </a:accent2>
        <a:accent3>
          <a:srgbClr val="F6C7AF"/>
        </a:accent3>
        <a:accent4>
          <a:srgbClr val="DADADA"/>
        </a:accent4>
        <a:accent5>
          <a:srgbClr val="EBE6DF"/>
        </a:accent5>
        <a:accent6>
          <a:srgbClr val="725948"/>
        </a:accent6>
        <a:hlink>
          <a:srgbClr val="F8940E"/>
        </a:hlink>
        <a:folHlink>
          <a:srgbClr val="72440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AfricaVillageScape">
  <a:themeElements>
    <a:clrScheme name="">
      <a:dk1>
        <a:srgbClr val="9A9842"/>
      </a:dk1>
      <a:lt1>
        <a:srgbClr val="FFFFFF"/>
      </a:lt1>
      <a:dk2>
        <a:srgbClr val="C2BA90"/>
      </a:dk2>
      <a:lt2>
        <a:srgbClr val="FFFFFF"/>
      </a:lt2>
      <a:accent1>
        <a:srgbClr val="5A7B8E"/>
      </a:accent1>
      <a:accent2>
        <a:srgbClr val="CC7B18"/>
      </a:accent2>
      <a:accent3>
        <a:srgbClr val="DDD9C6"/>
      </a:accent3>
      <a:accent4>
        <a:srgbClr val="DADADA"/>
      </a:accent4>
      <a:accent5>
        <a:srgbClr val="B5BFC6"/>
      </a:accent5>
      <a:accent6>
        <a:srgbClr val="B96F15"/>
      </a:accent6>
      <a:hlink>
        <a:srgbClr val="9FA444"/>
      </a:hlink>
      <a:folHlink>
        <a:srgbClr val="3A564C"/>
      </a:folHlink>
    </a:clrScheme>
    <a:fontScheme name="AfricaVillageScap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fricaVillageScape 1">
        <a:dk1>
          <a:srgbClr val="000000"/>
        </a:dk1>
        <a:lt1>
          <a:srgbClr val="C2BA90"/>
        </a:lt1>
        <a:dk2>
          <a:srgbClr val="FFFFFF"/>
        </a:dk2>
        <a:lt2>
          <a:srgbClr val="9A9842"/>
        </a:lt2>
        <a:accent1>
          <a:srgbClr val="5A7B8E"/>
        </a:accent1>
        <a:accent2>
          <a:srgbClr val="CC7B18"/>
        </a:accent2>
        <a:accent3>
          <a:srgbClr val="DDD9C6"/>
        </a:accent3>
        <a:accent4>
          <a:srgbClr val="000000"/>
        </a:accent4>
        <a:accent5>
          <a:srgbClr val="B5BFC6"/>
        </a:accent5>
        <a:accent6>
          <a:srgbClr val="B96F15"/>
        </a:accent6>
        <a:hlink>
          <a:srgbClr val="9FA444"/>
        </a:hlink>
        <a:folHlink>
          <a:srgbClr val="3A564C"/>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Africa Colorful+">
  <a:themeElements>
    <a:clrScheme name="">
      <a:dk1>
        <a:srgbClr val="645D56"/>
      </a:dk1>
      <a:lt1>
        <a:srgbClr val="FFFFFF"/>
      </a:lt1>
      <a:dk2>
        <a:srgbClr val="663300"/>
      </a:dk2>
      <a:lt2>
        <a:srgbClr val="FFFFFF"/>
      </a:lt2>
      <a:accent1>
        <a:srgbClr val="B0AD90"/>
      </a:accent1>
      <a:accent2>
        <a:srgbClr val="D7A07B"/>
      </a:accent2>
      <a:accent3>
        <a:srgbClr val="B8ADAA"/>
      </a:accent3>
      <a:accent4>
        <a:srgbClr val="DADADA"/>
      </a:accent4>
      <a:accent5>
        <a:srgbClr val="D4D3C6"/>
      </a:accent5>
      <a:accent6>
        <a:srgbClr val="C3916F"/>
      </a:accent6>
      <a:hlink>
        <a:srgbClr val="F1DD93"/>
      </a:hlink>
      <a:folHlink>
        <a:srgbClr val="84B8C8"/>
      </a:folHlink>
    </a:clrScheme>
    <a:fontScheme name="Africa Colorfu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frica Colorful+ 1">
        <a:dk1>
          <a:srgbClr val="645D56"/>
        </a:dk1>
        <a:lt1>
          <a:srgbClr val="C6B49C"/>
        </a:lt1>
        <a:dk2>
          <a:srgbClr val="663300"/>
        </a:dk2>
        <a:lt2>
          <a:srgbClr val="FFFFFF"/>
        </a:lt2>
        <a:accent1>
          <a:srgbClr val="B0AD90"/>
        </a:accent1>
        <a:accent2>
          <a:srgbClr val="D7A07B"/>
        </a:accent2>
        <a:accent3>
          <a:srgbClr val="B8ADAA"/>
        </a:accent3>
        <a:accent4>
          <a:srgbClr val="A99985"/>
        </a:accent4>
        <a:accent5>
          <a:srgbClr val="D4D3C6"/>
        </a:accent5>
        <a:accent6>
          <a:srgbClr val="C3916F"/>
        </a:accent6>
        <a:hlink>
          <a:srgbClr val="F1DD93"/>
        </a:hlink>
        <a:folHlink>
          <a:srgbClr val="84B8C8"/>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icycle[1]">
  <a:themeElements>
    <a:clrScheme name="bicycle[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icycle[1]">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icycle[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icycle[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icycle[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icycle[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icycle[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icycle[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icycle[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usion[2] extreme color grids">
  <a:themeElements>
    <a:clrScheme name="Fusion[2] extreme color grid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usion[2] extreme color grid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Fusion[2] extreme color grid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usion[2] extreme color grid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usion[2] extreme color grid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usion[2] extreme color grid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usion[2] extreme color grid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usion[2] extreme color grid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usion[2] extreme color grid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encils[1]">
  <a:themeElements>
    <a:clrScheme name="">
      <a:dk1>
        <a:srgbClr val="000000"/>
      </a:dk1>
      <a:lt1>
        <a:srgbClr val="FFFFFF"/>
      </a:lt1>
      <a:dk2>
        <a:srgbClr val="000000"/>
      </a:dk2>
      <a:lt2>
        <a:srgbClr val="FFFFFF"/>
      </a:lt2>
      <a:accent1>
        <a:srgbClr val="00B7A5"/>
      </a:accent1>
      <a:accent2>
        <a:srgbClr val="00AE00"/>
      </a:accent2>
      <a:accent3>
        <a:srgbClr val="FFFFFF"/>
      </a:accent3>
      <a:accent4>
        <a:srgbClr val="000000"/>
      </a:accent4>
      <a:accent5>
        <a:srgbClr val="AAD8CF"/>
      </a:accent5>
      <a:accent6>
        <a:srgbClr val="009D00"/>
      </a:accent6>
      <a:hlink>
        <a:srgbClr val="FC0128"/>
      </a:hlink>
      <a:folHlink>
        <a:srgbClr val="CECECE"/>
      </a:folHlink>
    </a:clrScheme>
    <a:fontScheme name="pencils[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encil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ncil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encil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ncil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ncil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ncil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encil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peed[1]excellent">
  <a:themeElements>
    <a:clrScheme name="Speed[1]excelle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peed[1]excellent">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peed[1]excellen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eed[1]excelle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eed[1]excellen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eed[1]excellen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eed[1]excelle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eed[1]excelle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eed[1]excelle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emplate 00030">
  <a:themeElements>
    <a:clrScheme name="template 00030 7">
      <a:dk1>
        <a:srgbClr val="000099"/>
      </a:dk1>
      <a:lt1>
        <a:srgbClr val="FFFFFF"/>
      </a:lt1>
      <a:dk2>
        <a:srgbClr val="1D4672"/>
      </a:dk2>
      <a:lt2>
        <a:srgbClr val="FFFFFF"/>
      </a:lt2>
      <a:accent1>
        <a:srgbClr val="009900"/>
      </a:accent1>
      <a:accent2>
        <a:srgbClr val="339966"/>
      </a:accent2>
      <a:accent3>
        <a:srgbClr val="ABB0BC"/>
      </a:accent3>
      <a:accent4>
        <a:srgbClr val="DADADA"/>
      </a:accent4>
      <a:accent5>
        <a:srgbClr val="AACAAA"/>
      </a:accent5>
      <a:accent6>
        <a:srgbClr val="2D8A5C"/>
      </a:accent6>
      <a:hlink>
        <a:srgbClr val="FFCC66"/>
      </a:hlink>
      <a:folHlink>
        <a:srgbClr val="336699"/>
      </a:folHlink>
    </a:clrScheme>
    <a:fontScheme name="template 0003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emplate 00030 1">
        <a:dk1>
          <a:srgbClr val="006600"/>
        </a:dk1>
        <a:lt1>
          <a:srgbClr val="FFFFFF"/>
        </a:lt1>
        <a:dk2>
          <a:srgbClr val="1D4672"/>
        </a:dk2>
        <a:lt2>
          <a:srgbClr val="FFFFCC"/>
        </a:lt2>
        <a:accent1>
          <a:srgbClr val="0099FF"/>
        </a:accent1>
        <a:accent2>
          <a:srgbClr val="990033"/>
        </a:accent2>
        <a:accent3>
          <a:srgbClr val="ABB0BC"/>
        </a:accent3>
        <a:accent4>
          <a:srgbClr val="DADADA"/>
        </a:accent4>
        <a:accent5>
          <a:srgbClr val="AACAFF"/>
        </a:accent5>
        <a:accent6>
          <a:srgbClr val="8A002D"/>
        </a:accent6>
        <a:hlink>
          <a:srgbClr val="FFCC66"/>
        </a:hlink>
        <a:folHlink>
          <a:srgbClr val="0066CC"/>
        </a:folHlink>
      </a:clrScheme>
      <a:clrMap bg1="dk2" tx1="lt1" bg2="dk1" tx2="lt2" accent1="accent1" accent2="accent2" accent3="accent3" accent4="accent4" accent5="accent5" accent6="accent6" hlink="hlink" folHlink="folHlink"/>
    </a:extraClrScheme>
    <a:extraClrScheme>
      <a:clrScheme name="template 00030 2">
        <a:dk1>
          <a:srgbClr val="000099"/>
        </a:dk1>
        <a:lt1>
          <a:srgbClr val="FFFFFF"/>
        </a:lt1>
        <a:dk2>
          <a:srgbClr val="1D4672"/>
        </a:dk2>
        <a:lt2>
          <a:srgbClr val="FFFFCC"/>
        </a:lt2>
        <a:accent1>
          <a:srgbClr val="CCFF66"/>
        </a:accent1>
        <a:accent2>
          <a:srgbClr val="990033"/>
        </a:accent2>
        <a:accent3>
          <a:srgbClr val="ABB0BC"/>
        </a:accent3>
        <a:accent4>
          <a:srgbClr val="DADADA"/>
        </a:accent4>
        <a:accent5>
          <a:srgbClr val="E2FFB8"/>
        </a:accent5>
        <a:accent6>
          <a:srgbClr val="8A002D"/>
        </a:accent6>
        <a:hlink>
          <a:srgbClr val="FFCC66"/>
        </a:hlink>
        <a:folHlink>
          <a:srgbClr val="0066CC"/>
        </a:folHlink>
      </a:clrScheme>
      <a:clrMap bg1="dk2" tx1="lt1" bg2="dk1" tx2="lt2" accent1="accent1" accent2="accent2" accent3="accent3" accent4="accent4" accent5="accent5" accent6="accent6" hlink="hlink" folHlink="folHlink"/>
    </a:extraClrScheme>
    <a:extraClrScheme>
      <a:clrScheme name="template 00030 3">
        <a:dk1>
          <a:srgbClr val="000099"/>
        </a:dk1>
        <a:lt1>
          <a:srgbClr val="FFFFFF"/>
        </a:lt1>
        <a:dk2>
          <a:srgbClr val="1D4672"/>
        </a:dk2>
        <a:lt2>
          <a:srgbClr val="FFFFCC"/>
        </a:lt2>
        <a:accent1>
          <a:srgbClr val="009900"/>
        </a:accent1>
        <a:accent2>
          <a:srgbClr val="339966"/>
        </a:accent2>
        <a:accent3>
          <a:srgbClr val="ABB0BC"/>
        </a:accent3>
        <a:accent4>
          <a:srgbClr val="DADADA"/>
        </a:accent4>
        <a:accent5>
          <a:srgbClr val="AACAAA"/>
        </a:accent5>
        <a:accent6>
          <a:srgbClr val="2D8A5C"/>
        </a:accent6>
        <a:hlink>
          <a:srgbClr val="FFCC66"/>
        </a:hlink>
        <a:folHlink>
          <a:srgbClr val="336699"/>
        </a:folHlink>
      </a:clrScheme>
      <a:clrMap bg1="dk2" tx1="lt1" bg2="dk1" tx2="lt2" accent1="accent1" accent2="accent2" accent3="accent3" accent4="accent4" accent5="accent5" accent6="accent6" hlink="hlink" folHlink="folHlink"/>
    </a:extraClrScheme>
    <a:extraClrScheme>
      <a:clrScheme name="template 00030 4">
        <a:dk1>
          <a:srgbClr val="000099"/>
        </a:dk1>
        <a:lt1>
          <a:srgbClr val="FFFFFF"/>
        </a:lt1>
        <a:dk2>
          <a:srgbClr val="1D4672"/>
        </a:dk2>
        <a:lt2>
          <a:srgbClr val="000000"/>
        </a:lt2>
        <a:accent1>
          <a:srgbClr val="009900"/>
        </a:accent1>
        <a:accent2>
          <a:srgbClr val="339966"/>
        </a:accent2>
        <a:accent3>
          <a:srgbClr val="ABB0BC"/>
        </a:accent3>
        <a:accent4>
          <a:srgbClr val="DADADA"/>
        </a:accent4>
        <a:accent5>
          <a:srgbClr val="AACAAA"/>
        </a:accent5>
        <a:accent6>
          <a:srgbClr val="2D8A5C"/>
        </a:accent6>
        <a:hlink>
          <a:srgbClr val="FFCC66"/>
        </a:hlink>
        <a:folHlink>
          <a:srgbClr val="336699"/>
        </a:folHlink>
      </a:clrScheme>
      <a:clrMap bg1="dk2" tx1="lt1" bg2="dk1" tx2="lt2" accent1="accent1" accent2="accent2" accent3="accent3" accent4="accent4" accent5="accent5" accent6="accent6" hlink="hlink" folHlink="folHlink"/>
    </a:extraClrScheme>
    <a:extraClrScheme>
      <a:clrScheme name="template 00030 5">
        <a:dk1>
          <a:srgbClr val="000099"/>
        </a:dk1>
        <a:lt1>
          <a:srgbClr val="FFFFFF"/>
        </a:lt1>
        <a:dk2>
          <a:srgbClr val="1D4672"/>
        </a:dk2>
        <a:lt2>
          <a:srgbClr val="F29000"/>
        </a:lt2>
        <a:accent1>
          <a:srgbClr val="009900"/>
        </a:accent1>
        <a:accent2>
          <a:srgbClr val="339966"/>
        </a:accent2>
        <a:accent3>
          <a:srgbClr val="ABB0BC"/>
        </a:accent3>
        <a:accent4>
          <a:srgbClr val="DADADA"/>
        </a:accent4>
        <a:accent5>
          <a:srgbClr val="AACAAA"/>
        </a:accent5>
        <a:accent6>
          <a:srgbClr val="2D8A5C"/>
        </a:accent6>
        <a:hlink>
          <a:srgbClr val="FFCC66"/>
        </a:hlink>
        <a:folHlink>
          <a:srgbClr val="336699"/>
        </a:folHlink>
      </a:clrScheme>
      <a:clrMap bg1="dk2" tx1="lt1" bg2="dk1" tx2="lt2" accent1="accent1" accent2="accent2" accent3="accent3" accent4="accent4" accent5="accent5" accent6="accent6" hlink="hlink" folHlink="folHlink"/>
    </a:extraClrScheme>
    <a:extraClrScheme>
      <a:clrScheme name="template 00030 6">
        <a:dk1>
          <a:srgbClr val="000099"/>
        </a:dk1>
        <a:lt1>
          <a:srgbClr val="FFFFFF"/>
        </a:lt1>
        <a:dk2>
          <a:srgbClr val="1D4672"/>
        </a:dk2>
        <a:lt2>
          <a:srgbClr val="FF9F11"/>
        </a:lt2>
        <a:accent1>
          <a:srgbClr val="009900"/>
        </a:accent1>
        <a:accent2>
          <a:srgbClr val="339966"/>
        </a:accent2>
        <a:accent3>
          <a:srgbClr val="ABB0BC"/>
        </a:accent3>
        <a:accent4>
          <a:srgbClr val="DADADA"/>
        </a:accent4>
        <a:accent5>
          <a:srgbClr val="AACAAA"/>
        </a:accent5>
        <a:accent6>
          <a:srgbClr val="2D8A5C"/>
        </a:accent6>
        <a:hlink>
          <a:srgbClr val="FFCC66"/>
        </a:hlink>
        <a:folHlink>
          <a:srgbClr val="336699"/>
        </a:folHlink>
      </a:clrScheme>
      <a:clrMap bg1="dk2" tx1="lt1" bg2="dk1" tx2="lt2" accent1="accent1" accent2="accent2" accent3="accent3" accent4="accent4" accent5="accent5" accent6="accent6" hlink="hlink" folHlink="folHlink"/>
    </a:extraClrScheme>
    <a:extraClrScheme>
      <a:clrScheme name="template 00030 7">
        <a:dk1>
          <a:srgbClr val="000099"/>
        </a:dk1>
        <a:lt1>
          <a:srgbClr val="FFFFFF"/>
        </a:lt1>
        <a:dk2>
          <a:srgbClr val="1D4672"/>
        </a:dk2>
        <a:lt2>
          <a:srgbClr val="FFFFFF"/>
        </a:lt2>
        <a:accent1>
          <a:srgbClr val="009900"/>
        </a:accent1>
        <a:accent2>
          <a:srgbClr val="339966"/>
        </a:accent2>
        <a:accent3>
          <a:srgbClr val="ABB0BC"/>
        </a:accent3>
        <a:accent4>
          <a:srgbClr val="DADADA"/>
        </a:accent4>
        <a:accent5>
          <a:srgbClr val="AACAAA"/>
        </a:accent5>
        <a:accent6>
          <a:srgbClr val="2D8A5C"/>
        </a:accent6>
        <a:hlink>
          <a:srgbClr val="FFCC66"/>
        </a:hlink>
        <a:folHlink>
          <a:srgbClr val="336699"/>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urban009">
  <a:themeElements>
    <a:clrScheme name="urban009 1">
      <a:dk1>
        <a:srgbClr val="334C1A"/>
      </a:dk1>
      <a:lt1>
        <a:srgbClr val="F8F8F0"/>
      </a:lt1>
      <a:dk2>
        <a:srgbClr val="394727"/>
      </a:dk2>
      <a:lt2>
        <a:srgbClr val="4E541A"/>
      </a:lt2>
      <a:accent1>
        <a:srgbClr val="8E9246"/>
      </a:accent1>
      <a:accent2>
        <a:srgbClr val="BC7534"/>
      </a:accent2>
      <a:accent3>
        <a:srgbClr val="FBFBF6"/>
      </a:accent3>
      <a:accent4>
        <a:srgbClr val="2A4014"/>
      </a:accent4>
      <a:accent5>
        <a:srgbClr val="C6C7B0"/>
      </a:accent5>
      <a:accent6>
        <a:srgbClr val="AA692E"/>
      </a:accent6>
      <a:hlink>
        <a:srgbClr val="AF9E1F"/>
      </a:hlink>
      <a:folHlink>
        <a:srgbClr val="C26722"/>
      </a:folHlink>
    </a:clrScheme>
    <a:fontScheme name="urban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urban009 1">
        <a:dk1>
          <a:srgbClr val="334C1A"/>
        </a:dk1>
        <a:lt1>
          <a:srgbClr val="F8F8F0"/>
        </a:lt1>
        <a:dk2>
          <a:srgbClr val="394727"/>
        </a:dk2>
        <a:lt2>
          <a:srgbClr val="4E541A"/>
        </a:lt2>
        <a:accent1>
          <a:srgbClr val="8E9246"/>
        </a:accent1>
        <a:accent2>
          <a:srgbClr val="BC7534"/>
        </a:accent2>
        <a:accent3>
          <a:srgbClr val="FBFBF6"/>
        </a:accent3>
        <a:accent4>
          <a:srgbClr val="2A4014"/>
        </a:accent4>
        <a:accent5>
          <a:srgbClr val="C6C7B0"/>
        </a:accent5>
        <a:accent6>
          <a:srgbClr val="AA692E"/>
        </a:accent6>
        <a:hlink>
          <a:srgbClr val="AF9E1F"/>
        </a:hlink>
        <a:folHlink>
          <a:srgbClr val="C2672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bicycle[1]</Template>
  <TotalTime>957</TotalTime>
  <Words>2516</Words>
  <Application>Microsoft Office PowerPoint</Application>
  <PresentationFormat>Widescreen</PresentationFormat>
  <Paragraphs>163</Paragraphs>
  <Slides>30</Slides>
  <Notes>30</Notes>
  <HiddenSlides>0</HiddenSlides>
  <MMClips>0</MMClips>
  <ScaleCrop>false</ScaleCrop>
  <HeadingPairs>
    <vt:vector size="6" baseType="variant">
      <vt:variant>
        <vt:lpstr>Fonts Used</vt:lpstr>
      </vt:variant>
      <vt:variant>
        <vt:i4>11</vt:i4>
      </vt:variant>
      <vt:variant>
        <vt:lpstr>Theme</vt:lpstr>
      </vt:variant>
      <vt:variant>
        <vt:i4>14</vt:i4>
      </vt:variant>
      <vt:variant>
        <vt:lpstr>Slide Titles</vt:lpstr>
      </vt:variant>
      <vt:variant>
        <vt:i4>30</vt:i4>
      </vt:variant>
    </vt:vector>
  </HeadingPairs>
  <TitlesOfParts>
    <vt:vector size="55" baseType="lpstr">
      <vt:lpstr>Times New Roman</vt:lpstr>
      <vt:lpstr>Arial</vt:lpstr>
      <vt:lpstr>Monotype Sorts</vt:lpstr>
      <vt:lpstr>Tahoma</vt:lpstr>
      <vt:lpstr>Verdana</vt:lpstr>
      <vt:lpstr>Wingdings</vt:lpstr>
      <vt:lpstr>Impact</vt:lpstr>
      <vt:lpstr>Lucida Sans</vt:lpstr>
      <vt:lpstr>Locator Bold</vt:lpstr>
      <vt:lpstr>LocatorDisplay Medium</vt:lpstr>
      <vt:lpstr>Kelt Wide</vt:lpstr>
      <vt:lpstr>schoolbs[1]</vt:lpstr>
      <vt:lpstr>bicycle[1]</vt:lpstr>
      <vt:lpstr>Fusion[2] extreme color grids</vt:lpstr>
      <vt:lpstr>Ocean</vt:lpstr>
      <vt:lpstr>Orbit</vt:lpstr>
      <vt:lpstr>pencils[1]</vt:lpstr>
      <vt:lpstr>Speed[1]excellent</vt:lpstr>
      <vt:lpstr>template 00030</vt:lpstr>
      <vt:lpstr>urban009</vt:lpstr>
      <vt:lpstr>AfricaManFace</vt:lpstr>
      <vt:lpstr>AfricaBoy</vt:lpstr>
      <vt:lpstr>AfricaCOntinent</vt:lpstr>
      <vt:lpstr>AfricaVillageScape</vt:lpstr>
      <vt:lpstr>Africa Colorful+</vt:lpstr>
      <vt:lpstr>PARENTING BY THE BOOK AFRICA</vt:lpstr>
      <vt:lpstr>God Loves children</vt:lpstr>
      <vt:lpstr>God Loves children</vt:lpstr>
      <vt:lpstr>Godly children</vt:lpstr>
      <vt:lpstr>God Has No Grandchildren</vt:lpstr>
      <vt:lpstr>Keeping Trust</vt:lpstr>
      <vt:lpstr>Your Children Came With Instructions</vt:lpstr>
      <vt:lpstr>Kids Came With Instructions</vt:lpstr>
      <vt:lpstr>Children in Polygamy</vt:lpstr>
      <vt:lpstr>Being on their side</vt:lpstr>
      <vt:lpstr>Fathers are to Provide for their Family</vt:lpstr>
      <vt:lpstr>Children Came To Be Taught God’s Laws</vt:lpstr>
      <vt:lpstr> Evangelize in the Home</vt:lpstr>
      <vt:lpstr>Reading to Older Children :</vt:lpstr>
      <vt:lpstr>Look for “teachable moments.”</vt:lpstr>
      <vt:lpstr>Teachable Moments</vt:lpstr>
      <vt:lpstr>We Teach “God” To The Children</vt:lpstr>
      <vt:lpstr>Next-Generation Apostasy</vt:lpstr>
      <vt:lpstr>The Curriculum of God</vt:lpstr>
      <vt:lpstr> The Curriculum </vt:lpstr>
      <vt:lpstr>How Do We Teach?</vt:lpstr>
      <vt:lpstr>Mom At Home?</vt:lpstr>
      <vt:lpstr>Discipline and Correction</vt:lpstr>
      <vt:lpstr>Physical Discipline</vt:lpstr>
      <vt:lpstr>Rewards of Discipline</vt:lpstr>
      <vt:lpstr>Parenting Adult Children</vt:lpstr>
      <vt:lpstr>Parenting Adult Children</vt:lpstr>
      <vt:lpstr>Role Reversals</vt:lpstr>
      <vt:lpstr>Caring for Aged Parents</vt:lpstr>
      <vt:lpstr>PARENTING BY THE BOOK</vt:lpstr>
    </vt:vector>
  </TitlesOfParts>
  <Company>Reconciliation Ministries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Sutherland</dc:creator>
  <cp:lastModifiedBy>Walt Robertson</cp:lastModifiedBy>
  <cp:revision>55</cp:revision>
  <dcterms:created xsi:type="dcterms:W3CDTF">2002-08-10T18:18:21Z</dcterms:created>
  <dcterms:modified xsi:type="dcterms:W3CDTF">2021-02-12T00:39:26Z</dcterms:modified>
</cp:coreProperties>
</file>