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8.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1" r:id="rId3"/>
    <p:sldMasterId id="2147483652" r:id="rId4"/>
    <p:sldMasterId id="2147483654" r:id="rId5"/>
    <p:sldMasterId id="2147483656" r:id="rId6"/>
    <p:sldMasterId id="2147483658" r:id="rId7"/>
    <p:sldMasterId id="2147483660" r:id="rId8"/>
    <p:sldMasterId id="2147483661" r:id="rId9"/>
    <p:sldMasterId id="2147483663" r:id="rId10"/>
    <p:sldMasterId id="2147483665" r:id="rId11"/>
    <p:sldMasterId id="2147483667" r:id="rId12"/>
    <p:sldMasterId id="2147483669" r:id="rId13"/>
    <p:sldMasterId id="2147483671" r:id="rId14"/>
    <p:sldMasterId id="2147483673" r:id="rId15"/>
    <p:sldMasterId id="2147483679" r:id="rId16"/>
    <p:sldMasterId id="2147483681" r:id="rId17"/>
    <p:sldMasterId id="2147483683" r:id="rId18"/>
    <p:sldMasterId id="2147483685" r:id="rId19"/>
    <p:sldMasterId id="2147483687" r:id="rId20"/>
    <p:sldMasterId id="2147483689" r:id="rId21"/>
    <p:sldMasterId id="2147484159" r:id="rId22"/>
  </p:sldMasterIdLst>
  <p:notesMasterIdLst>
    <p:notesMasterId r:id="rId94"/>
  </p:notesMasterIdLst>
  <p:sldIdLst>
    <p:sldId id="256" r:id="rId23"/>
    <p:sldId id="338" r:id="rId24"/>
    <p:sldId id="339" r:id="rId25"/>
    <p:sldId id="273" r:id="rId26"/>
    <p:sldId id="290" r:id="rId27"/>
    <p:sldId id="264" r:id="rId28"/>
    <p:sldId id="267" r:id="rId29"/>
    <p:sldId id="266" r:id="rId30"/>
    <p:sldId id="268" r:id="rId31"/>
    <p:sldId id="275" r:id="rId32"/>
    <p:sldId id="276" r:id="rId33"/>
    <p:sldId id="277" r:id="rId34"/>
    <p:sldId id="278" r:id="rId35"/>
    <p:sldId id="288" r:id="rId36"/>
    <p:sldId id="257" r:id="rId37"/>
    <p:sldId id="258" r:id="rId38"/>
    <p:sldId id="269" r:id="rId39"/>
    <p:sldId id="271" r:id="rId40"/>
    <p:sldId id="315" r:id="rId41"/>
    <p:sldId id="291" r:id="rId42"/>
    <p:sldId id="265" r:id="rId43"/>
    <p:sldId id="270" r:id="rId44"/>
    <p:sldId id="279" r:id="rId45"/>
    <p:sldId id="272" r:id="rId46"/>
    <p:sldId id="280" r:id="rId47"/>
    <p:sldId id="281" r:id="rId48"/>
    <p:sldId id="320" r:id="rId49"/>
    <p:sldId id="259" r:id="rId50"/>
    <p:sldId id="260" r:id="rId51"/>
    <p:sldId id="261" r:id="rId52"/>
    <p:sldId id="317" r:id="rId53"/>
    <p:sldId id="285" r:id="rId54"/>
    <p:sldId id="312" r:id="rId55"/>
    <p:sldId id="262" r:id="rId56"/>
    <p:sldId id="321" r:id="rId57"/>
    <p:sldId id="337" r:id="rId58"/>
    <p:sldId id="311" r:id="rId59"/>
    <p:sldId id="334" r:id="rId60"/>
    <p:sldId id="284" r:id="rId61"/>
    <p:sldId id="308" r:id="rId62"/>
    <p:sldId id="309" r:id="rId63"/>
    <p:sldId id="305" r:id="rId64"/>
    <p:sldId id="310" r:id="rId65"/>
    <p:sldId id="322" r:id="rId66"/>
    <p:sldId id="283" r:id="rId67"/>
    <p:sldId id="313" r:id="rId68"/>
    <p:sldId id="316" r:id="rId69"/>
    <p:sldId id="318" r:id="rId70"/>
    <p:sldId id="303" r:id="rId71"/>
    <p:sldId id="323" r:id="rId72"/>
    <p:sldId id="293" r:id="rId73"/>
    <p:sldId id="287" r:id="rId74"/>
    <p:sldId id="304" r:id="rId75"/>
    <p:sldId id="302" r:id="rId76"/>
    <p:sldId id="295" r:id="rId77"/>
    <p:sldId id="335" r:id="rId78"/>
    <p:sldId id="325" r:id="rId79"/>
    <p:sldId id="326" r:id="rId80"/>
    <p:sldId id="296" r:id="rId81"/>
    <p:sldId id="297" r:id="rId82"/>
    <p:sldId id="298" r:id="rId83"/>
    <p:sldId id="294" r:id="rId84"/>
    <p:sldId id="299" r:id="rId85"/>
    <p:sldId id="327" r:id="rId86"/>
    <p:sldId id="328" r:id="rId87"/>
    <p:sldId id="329" r:id="rId88"/>
    <p:sldId id="330" r:id="rId89"/>
    <p:sldId id="331" r:id="rId90"/>
    <p:sldId id="332" r:id="rId91"/>
    <p:sldId id="300" r:id="rId92"/>
    <p:sldId id="314" r:id="rId9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7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12" autoAdjust="0"/>
    <p:restoredTop sz="94660"/>
  </p:normalViewPr>
  <p:slideViewPr>
    <p:cSldViewPr>
      <p:cViewPr varScale="1">
        <p:scale>
          <a:sx n="110" d="100"/>
          <a:sy n="110" d="100"/>
        </p:scale>
        <p:origin x="132" y="13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5" Type="http://schemas.openxmlformats.org/officeDocument/2006/relationships/slideMaster" Target="slideMasters/slideMaster5.xml"/><Relationship Id="rId90" Type="http://schemas.openxmlformats.org/officeDocument/2006/relationships/slide" Target="slides/slide68.xml"/><Relationship Id="rId95"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 Target="slides/slide5.xml"/><Relationship Id="rId43" Type="http://schemas.openxmlformats.org/officeDocument/2006/relationships/slide" Target="slides/slide21.xml"/><Relationship Id="rId48" Type="http://schemas.openxmlformats.org/officeDocument/2006/relationships/slide" Target="slides/slide26.xml"/><Relationship Id="rId64" Type="http://schemas.openxmlformats.org/officeDocument/2006/relationships/slide" Target="slides/slide42.xml"/><Relationship Id="rId69" Type="http://schemas.openxmlformats.org/officeDocument/2006/relationships/slide" Target="slides/slide47.xml"/><Relationship Id="rId80" Type="http://schemas.openxmlformats.org/officeDocument/2006/relationships/slide" Target="slides/slide58.xml"/><Relationship Id="rId85"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8.xml"/><Relationship Id="rId35" Type="http://schemas.openxmlformats.org/officeDocument/2006/relationships/slide" Target="slides/slide13.xml"/><Relationship Id="rId56" Type="http://schemas.openxmlformats.org/officeDocument/2006/relationships/slide" Target="slides/slide34.xml"/><Relationship Id="rId77"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93" Type="http://schemas.openxmlformats.org/officeDocument/2006/relationships/slide" Target="slides/slide71.xml"/><Relationship Id="rId9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612E979-DBF8-4F34-B1EC-CD796A0CC16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en-US"/>
          </a:p>
        </p:txBody>
      </p:sp>
      <p:sp>
        <p:nvSpPr>
          <p:cNvPr id="12291" name="Rectangle 3">
            <a:extLst>
              <a:ext uri="{FF2B5EF4-FFF2-40B4-BE49-F238E27FC236}">
                <a16:creationId xmlns:a16="http://schemas.microsoft.com/office/drawing/2014/main" id="{6AA2F45F-A253-48E3-A758-C6BF836F449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en-US"/>
          </a:p>
        </p:txBody>
      </p:sp>
      <p:sp>
        <p:nvSpPr>
          <p:cNvPr id="112644" name="Rectangle 4">
            <a:extLst>
              <a:ext uri="{FF2B5EF4-FFF2-40B4-BE49-F238E27FC236}">
                <a16:creationId xmlns:a16="http://schemas.microsoft.com/office/drawing/2014/main" id="{79B08854-A4E0-4791-865B-DFB5A4CA7877}"/>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2E1891CC-C024-4D51-B1A9-412AFA72922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294" name="Rectangle 6">
            <a:extLst>
              <a:ext uri="{FF2B5EF4-FFF2-40B4-BE49-F238E27FC236}">
                <a16:creationId xmlns:a16="http://schemas.microsoft.com/office/drawing/2014/main" id="{9C566FD5-4B74-4C3E-8C77-6ED15A11B40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en-US"/>
          </a:p>
        </p:txBody>
      </p:sp>
      <p:sp>
        <p:nvSpPr>
          <p:cNvPr id="12295" name="Rectangle 7">
            <a:extLst>
              <a:ext uri="{FF2B5EF4-FFF2-40B4-BE49-F238E27FC236}">
                <a16:creationId xmlns:a16="http://schemas.microsoft.com/office/drawing/2014/main" id="{B5F587B1-AD34-4D62-952B-49C21E6D446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9D1F13C-9F22-4395-8AF7-07FCF950EB0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F05B5D6F-6563-450B-B2C3-5AD0EB87A752}"/>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7D77DB-1704-40FC-AC48-52A20CDFDEBB}" type="slidenum">
              <a:rPr lang="en-US" altLang="en-US"/>
              <a:pPr eaLnBrk="1" hangingPunct="1"/>
              <a:t>1</a:t>
            </a:fld>
            <a:endParaRPr lang="en-US" altLang="en-US"/>
          </a:p>
        </p:txBody>
      </p:sp>
      <p:sp>
        <p:nvSpPr>
          <p:cNvPr id="113667" name="Rectangle 2">
            <a:extLst>
              <a:ext uri="{FF2B5EF4-FFF2-40B4-BE49-F238E27FC236}">
                <a16:creationId xmlns:a16="http://schemas.microsoft.com/office/drawing/2014/main" id="{3447C7BF-F2EB-42E8-A54E-05E060F8EA9D}"/>
              </a:ext>
            </a:extLst>
          </p:cNvPr>
          <p:cNvSpPr>
            <a:spLocks noGrp="1" noRot="1" noChangeAspect="1" noChangeArrowheads="1" noTextEdit="1"/>
          </p:cNvSpPr>
          <p:nvPr>
            <p:ph type="sldImg"/>
          </p:nvPr>
        </p:nvSpPr>
        <p:spPr>
          <a:xfrm>
            <a:off x="381000" y="685800"/>
            <a:ext cx="6096000" cy="3429000"/>
          </a:xfrm>
          <a:ln/>
        </p:spPr>
      </p:sp>
      <p:sp>
        <p:nvSpPr>
          <p:cNvPr id="113668" name="Rectangle 3">
            <a:extLst>
              <a:ext uri="{FF2B5EF4-FFF2-40B4-BE49-F238E27FC236}">
                <a16:creationId xmlns:a16="http://schemas.microsoft.com/office/drawing/2014/main" id="{FEFCF2F9-FD0E-4FAE-AFB4-6BEAF2B1818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Go to #36 for editing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B76DAFD-7219-4387-804E-0542DE479F17}"/>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97F446-E776-4D19-9641-6E38E53379C6}" type="slidenum">
              <a:rPr lang="en-US" altLang="en-US"/>
              <a:pPr eaLnBrk="1" hangingPunct="1"/>
              <a:t>12</a:t>
            </a:fld>
            <a:endParaRPr lang="en-US" altLang="en-US"/>
          </a:p>
        </p:txBody>
      </p:sp>
      <p:sp>
        <p:nvSpPr>
          <p:cNvPr id="123907" name="Rectangle 2">
            <a:extLst>
              <a:ext uri="{FF2B5EF4-FFF2-40B4-BE49-F238E27FC236}">
                <a16:creationId xmlns:a16="http://schemas.microsoft.com/office/drawing/2014/main" id="{34FA97EE-56CF-4A54-AAA6-2168EBBF32B1}"/>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2E91DEB6-304E-4C04-B757-130160E6F39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AF32D2C-1C37-49E5-8824-6B6ADD32D400}"/>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E8423C-34FA-47FD-A6A4-5BC5E7C5B13E}" type="slidenum">
              <a:rPr lang="en-US" altLang="en-US"/>
              <a:pPr eaLnBrk="1" hangingPunct="1"/>
              <a:t>13</a:t>
            </a:fld>
            <a:endParaRPr lang="en-US" altLang="en-US"/>
          </a:p>
        </p:txBody>
      </p:sp>
      <p:sp>
        <p:nvSpPr>
          <p:cNvPr id="124931" name="Rectangle 2">
            <a:extLst>
              <a:ext uri="{FF2B5EF4-FFF2-40B4-BE49-F238E27FC236}">
                <a16:creationId xmlns:a16="http://schemas.microsoft.com/office/drawing/2014/main" id="{B7849903-37D9-4989-969A-49AE566992BB}"/>
              </a:ext>
            </a:extLst>
          </p:cNvPr>
          <p:cNvSpPr>
            <a:spLocks noGrp="1" noRot="1" noChangeAspect="1" noChangeArrowheads="1" noTextEdit="1"/>
          </p:cNvSpPr>
          <p:nvPr>
            <p:ph type="sldImg"/>
          </p:nvPr>
        </p:nvSpPr>
        <p:spPr>
          <a:xfrm>
            <a:off x="381000" y="685800"/>
            <a:ext cx="6096000" cy="3429000"/>
          </a:xfrm>
          <a:ln/>
        </p:spPr>
      </p:sp>
      <p:sp>
        <p:nvSpPr>
          <p:cNvPr id="124932" name="Rectangle 3">
            <a:extLst>
              <a:ext uri="{FF2B5EF4-FFF2-40B4-BE49-F238E27FC236}">
                <a16:creationId xmlns:a16="http://schemas.microsoft.com/office/drawing/2014/main" id="{A66EEFE3-F9CF-4D5F-A3C9-0E112BE326E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CBE90846-0306-41A7-BF3D-AC0D6AFA7F20}"/>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2570CC-78AA-4CA1-AF33-CDF8222A2D02}" type="slidenum">
              <a:rPr lang="en-US" altLang="en-US"/>
              <a:pPr eaLnBrk="1" hangingPunct="1"/>
              <a:t>14</a:t>
            </a:fld>
            <a:endParaRPr lang="en-US" altLang="en-US"/>
          </a:p>
        </p:txBody>
      </p:sp>
      <p:sp>
        <p:nvSpPr>
          <p:cNvPr id="125955" name="Rectangle 2">
            <a:extLst>
              <a:ext uri="{FF2B5EF4-FFF2-40B4-BE49-F238E27FC236}">
                <a16:creationId xmlns:a16="http://schemas.microsoft.com/office/drawing/2014/main" id="{8ACF79EB-9A0E-4195-B67C-02D5603E2998}"/>
              </a:ext>
            </a:extLst>
          </p:cNvPr>
          <p:cNvSpPr>
            <a:spLocks noGrp="1" noRot="1" noChangeAspect="1" noChangeArrowheads="1" noTextEdit="1"/>
          </p:cNvSpPr>
          <p:nvPr>
            <p:ph type="sldImg"/>
          </p:nvPr>
        </p:nvSpPr>
        <p:spPr>
          <a:xfrm>
            <a:off x="381000" y="685800"/>
            <a:ext cx="6096000" cy="3429000"/>
          </a:xfrm>
          <a:ln/>
        </p:spPr>
      </p:sp>
      <p:sp>
        <p:nvSpPr>
          <p:cNvPr id="125956" name="Rectangle 3">
            <a:extLst>
              <a:ext uri="{FF2B5EF4-FFF2-40B4-BE49-F238E27FC236}">
                <a16:creationId xmlns:a16="http://schemas.microsoft.com/office/drawing/2014/main" id="{B133AC4F-2E25-4044-A6F7-DD70A1E8D4E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3B938879-6A16-4621-BC01-B8F7521492AF}"/>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9D9DA2-4268-4B51-BC75-6ABEABEC6862}" type="slidenum">
              <a:rPr lang="en-US" altLang="en-US"/>
              <a:pPr eaLnBrk="1" hangingPunct="1"/>
              <a:t>15</a:t>
            </a:fld>
            <a:endParaRPr lang="en-US" altLang="en-US"/>
          </a:p>
        </p:txBody>
      </p:sp>
      <p:sp>
        <p:nvSpPr>
          <p:cNvPr id="126979" name="Rectangle 2">
            <a:extLst>
              <a:ext uri="{FF2B5EF4-FFF2-40B4-BE49-F238E27FC236}">
                <a16:creationId xmlns:a16="http://schemas.microsoft.com/office/drawing/2014/main" id="{877D32F9-B837-4C07-AE6E-1106D321AAF1}"/>
              </a:ext>
            </a:extLst>
          </p:cNvPr>
          <p:cNvSpPr>
            <a:spLocks noGrp="1" noRot="1" noChangeAspect="1" noChangeArrowheads="1" noTextEdit="1"/>
          </p:cNvSpPr>
          <p:nvPr>
            <p:ph type="sldImg"/>
          </p:nvPr>
        </p:nvSpPr>
        <p:spPr>
          <a:xfrm>
            <a:off x="381000" y="685800"/>
            <a:ext cx="6096000" cy="3429000"/>
          </a:xfrm>
          <a:ln/>
        </p:spPr>
      </p:sp>
      <p:sp>
        <p:nvSpPr>
          <p:cNvPr id="126980" name="Rectangle 3">
            <a:extLst>
              <a:ext uri="{FF2B5EF4-FFF2-40B4-BE49-F238E27FC236}">
                <a16:creationId xmlns:a16="http://schemas.microsoft.com/office/drawing/2014/main" id="{FA01FEEB-3320-4A38-AEAA-FBD4B87997D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ABE6E49C-26AE-4FEF-A9D2-FE372AF0A911}"/>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C929DC-470C-4DBF-ADF5-626FC7714D28}" type="slidenum">
              <a:rPr lang="en-US" altLang="en-US"/>
              <a:pPr eaLnBrk="1" hangingPunct="1"/>
              <a:t>16</a:t>
            </a:fld>
            <a:endParaRPr lang="en-US" altLang="en-US"/>
          </a:p>
        </p:txBody>
      </p:sp>
      <p:sp>
        <p:nvSpPr>
          <p:cNvPr id="128003" name="Rectangle 2">
            <a:extLst>
              <a:ext uri="{FF2B5EF4-FFF2-40B4-BE49-F238E27FC236}">
                <a16:creationId xmlns:a16="http://schemas.microsoft.com/office/drawing/2014/main" id="{684E34EA-E45D-4EAC-9A10-BE8D2DF8F03D}"/>
              </a:ext>
            </a:extLst>
          </p:cNvPr>
          <p:cNvSpPr>
            <a:spLocks noGrp="1" noRot="1" noChangeAspect="1" noChangeArrowheads="1" noTextEdit="1"/>
          </p:cNvSpPr>
          <p:nvPr>
            <p:ph type="sldImg"/>
          </p:nvPr>
        </p:nvSpPr>
        <p:spPr>
          <a:xfrm>
            <a:off x="381000" y="685800"/>
            <a:ext cx="6096000" cy="3429000"/>
          </a:xfrm>
          <a:ln/>
        </p:spPr>
      </p:sp>
      <p:sp>
        <p:nvSpPr>
          <p:cNvPr id="128004" name="Rectangle 3">
            <a:extLst>
              <a:ext uri="{FF2B5EF4-FFF2-40B4-BE49-F238E27FC236}">
                <a16:creationId xmlns:a16="http://schemas.microsoft.com/office/drawing/2014/main" id="{9037898C-823A-495A-84A4-C22615AA9FA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D14126AC-2D92-4776-8C66-FC9353F3E579}"/>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0F751F-3E67-4689-AB11-C4B0479CD407}" type="slidenum">
              <a:rPr lang="en-US" altLang="en-US"/>
              <a:pPr eaLnBrk="1" hangingPunct="1"/>
              <a:t>17</a:t>
            </a:fld>
            <a:endParaRPr lang="en-US" altLang="en-US"/>
          </a:p>
        </p:txBody>
      </p:sp>
      <p:sp>
        <p:nvSpPr>
          <p:cNvPr id="129027" name="Rectangle 2">
            <a:extLst>
              <a:ext uri="{FF2B5EF4-FFF2-40B4-BE49-F238E27FC236}">
                <a16:creationId xmlns:a16="http://schemas.microsoft.com/office/drawing/2014/main" id="{98623B5B-0C5C-4018-A810-5F86020DDD94}"/>
              </a:ext>
            </a:extLst>
          </p:cNvPr>
          <p:cNvSpPr>
            <a:spLocks noGrp="1" noRot="1" noChangeAspect="1" noChangeArrowheads="1" noTextEdit="1"/>
          </p:cNvSpPr>
          <p:nvPr>
            <p:ph type="sldImg"/>
          </p:nvPr>
        </p:nvSpPr>
        <p:spPr>
          <a:xfrm>
            <a:off x="381000" y="685800"/>
            <a:ext cx="6096000" cy="3429000"/>
          </a:xfrm>
          <a:ln/>
        </p:spPr>
      </p:sp>
      <p:sp>
        <p:nvSpPr>
          <p:cNvPr id="129028" name="Rectangle 3">
            <a:extLst>
              <a:ext uri="{FF2B5EF4-FFF2-40B4-BE49-F238E27FC236}">
                <a16:creationId xmlns:a16="http://schemas.microsoft.com/office/drawing/2014/main" id="{8E3C2B4E-F6F2-41A3-ABB4-247EF74E49A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42E93F5F-EEB2-4D4B-9D69-F8E1333FC1B8}"/>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A03B08-7CFC-4066-B9A2-A3E9D5A4082E}" type="slidenum">
              <a:rPr lang="en-US" altLang="en-US"/>
              <a:pPr eaLnBrk="1" hangingPunct="1"/>
              <a:t>18</a:t>
            </a:fld>
            <a:endParaRPr lang="en-US" altLang="en-US"/>
          </a:p>
        </p:txBody>
      </p:sp>
      <p:sp>
        <p:nvSpPr>
          <p:cNvPr id="130051" name="Rectangle 2">
            <a:extLst>
              <a:ext uri="{FF2B5EF4-FFF2-40B4-BE49-F238E27FC236}">
                <a16:creationId xmlns:a16="http://schemas.microsoft.com/office/drawing/2014/main" id="{0CCF82A6-175E-4291-AC7C-6C968F0D3BA5}"/>
              </a:ext>
            </a:extLst>
          </p:cNvPr>
          <p:cNvSpPr>
            <a:spLocks noGrp="1" noRot="1" noChangeAspect="1" noChangeArrowheads="1" noTextEdit="1"/>
          </p:cNvSpPr>
          <p:nvPr>
            <p:ph type="sldImg"/>
          </p:nvPr>
        </p:nvSpPr>
        <p:spPr>
          <a:xfrm>
            <a:off x="381000" y="685800"/>
            <a:ext cx="6096000" cy="3429000"/>
          </a:xfrm>
          <a:ln/>
        </p:spPr>
      </p:sp>
      <p:sp>
        <p:nvSpPr>
          <p:cNvPr id="130052" name="Rectangle 3">
            <a:extLst>
              <a:ext uri="{FF2B5EF4-FFF2-40B4-BE49-F238E27FC236}">
                <a16:creationId xmlns:a16="http://schemas.microsoft.com/office/drawing/2014/main" id="{9D3E0AFA-F3F2-4F37-845B-2E01058EEBE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02712D17-F461-4BE2-A3BE-97B6EBA320AF}"/>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B3CEEF-DFEF-4D1B-8BBC-981459225829}" type="slidenum">
              <a:rPr lang="en-US" altLang="en-US"/>
              <a:pPr eaLnBrk="1" hangingPunct="1"/>
              <a:t>19</a:t>
            </a:fld>
            <a:endParaRPr lang="en-US" altLang="en-US"/>
          </a:p>
        </p:txBody>
      </p:sp>
      <p:sp>
        <p:nvSpPr>
          <p:cNvPr id="131075" name="Rectangle 2">
            <a:extLst>
              <a:ext uri="{FF2B5EF4-FFF2-40B4-BE49-F238E27FC236}">
                <a16:creationId xmlns:a16="http://schemas.microsoft.com/office/drawing/2014/main" id="{85D5D3A5-4302-47A1-BE72-2006D2464A36}"/>
              </a:ext>
            </a:extLst>
          </p:cNvPr>
          <p:cNvSpPr>
            <a:spLocks noGrp="1" noRot="1" noChangeAspect="1" noChangeArrowheads="1" noTextEdit="1"/>
          </p:cNvSpPr>
          <p:nvPr>
            <p:ph type="sldImg"/>
          </p:nvPr>
        </p:nvSpPr>
        <p:spPr>
          <a:xfrm>
            <a:off x="381000" y="685800"/>
            <a:ext cx="6096000" cy="3429000"/>
          </a:xfrm>
          <a:ln/>
        </p:spPr>
      </p:sp>
      <p:sp>
        <p:nvSpPr>
          <p:cNvPr id="131076" name="Rectangle 3">
            <a:extLst>
              <a:ext uri="{FF2B5EF4-FFF2-40B4-BE49-F238E27FC236}">
                <a16:creationId xmlns:a16="http://schemas.microsoft.com/office/drawing/2014/main" id="{BE10BF05-F295-4AB2-9BB2-A768027EAE1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0C929888-C3F5-4D4A-B789-C4160252BD69}"/>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57A462-48AA-4FA3-89F8-6F806869EACB}" type="slidenum">
              <a:rPr lang="en-US" altLang="en-US"/>
              <a:pPr eaLnBrk="1" hangingPunct="1"/>
              <a:t>20</a:t>
            </a:fld>
            <a:endParaRPr lang="en-US" altLang="en-US"/>
          </a:p>
        </p:txBody>
      </p:sp>
      <p:sp>
        <p:nvSpPr>
          <p:cNvPr id="132099" name="Rectangle 2">
            <a:extLst>
              <a:ext uri="{FF2B5EF4-FFF2-40B4-BE49-F238E27FC236}">
                <a16:creationId xmlns:a16="http://schemas.microsoft.com/office/drawing/2014/main" id="{FEAF3492-7016-4D80-8BFB-DC5BFDCD0313}"/>
              </a:ext>
            </a:extLst>
          </p:cNvPr>
          <p:cNvSpPr>
            <a:spLocks noGrp="1" noRot="1" noChangeAspect="1" noChangeArrowheads="1" noTextEdit="1"/>
          </p:cNvSpPr>
          <p:nvPr>
            <p:ph type="sldImg"/>
          </p:nvPr>
        </p:nvSpPr>
        <p:spPr>
          <a:xfrm>
            <a:off x="381000" y="685800"/>
            <a:ext cx="6096000" cy="3429000"/>
          </a:xfrm>
          <a:ln/>
        </p:spPr>
      </p:sp>
      <p:sp>
        <p:nvSpPr>
          <p:cNvPr id="132100" name="Rectangle 3">
            <a:extLst>
              <a:ext uri="{FF2B5EF4-FFF2-40B4-BE49-F238E27FC236}">
                <a16:creationId xmlns:a16="http://schemas.microsoft.com/office/drawing/2014/main" id="{62A196F6-FCA6-494B-8861-AA83C2B939D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3AFBB243-053C-4881-9546-4DC526B99B2B}"/>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0BE80D-536E-4A57-821A-57EA481D2AE1}" type="slidenum">
              <a:rPr lang="en-US" altLang="en-US"/>
              <a:pPr eaLnBrk="1" hangingPunct="1"/>
              <a:t>21</a:t>
            </a:fld>
            <a:endParaRPr lang="en-US" altLang="en-US"/>
          </a:p>
        </p:txBody>
      </p:sp>
      <p:sp>
        <p:nvSpPr>
          <p:cNvPr id="133123" name="Rectangle 2">
            <a:extLst>
              <a:ext uri="{FF2B5EF4-FFF2-40B4-BE49-F238E27FC236}">
                <a16:creationId xmlns:a16="http://schemas.microsoft.com/office/drawing/2014/main" id="{3BBF4E1C-8EF9-4BB4-BACC-1A557516AEFB}"/>
              </a:ext>
            </a:extLst>
          </p:cNvPr>
          <p:cNvSpPr>
            <a:spLocks noGrp="1" noRot="1" noChangeAspect="1" noChangeArrowheads="1" noTextEdit="1"/>
          </p:cNvSpPr>
          <p:nvPr>
            <p:ph type="sldImg"/>
          </p:nvPr>
        </p:nvSpPr>
        <p:spPr>
          <a:xfrm>
            <a:off x="382588" y="685800"/>
            <a:ext cx="6096000" cy="3429000"/>
          </a:xfrm>
          <a:ln/>
        </p:spPr>
      </p:sp>
      <p:sp>
        <p:nvSpPr>
          <p:cNvPr id="133124" name="Rectangle 3">
            <a:extLst>
              <a:ext uri="{FF2B5EF4-FFF2-40B4-BE49-F238E27FC236}">
                <a16:creationId xmlns:a16="http://schemas.microsoft.com/office/drawing/2014/main" id="{0E0239F8-B30D-48DC-BE29-002C24642601}"/>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5B9F52DF-164F-458F-B6D4-E451AD71DCB7}"/>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630512-A932-40A5-B8BD-9FC75D4EBCB8}" type="slidenum">
              <a:rPr lang="en-US" altLang="en-US"/>
              <a:pPr eaLnBrk="1" hangingPunct="1"/>
              <a:t>4</a:t>
            </a:fld>
            <a:endParaRPr lang="en-US" altLang="en-US"/>
          </a:p>
        </p:txBody>
      </p:sp>
      <p:sp>
        <p:nvSpPr>
          <p:cNvPr id="115715" name="Rectangle 2">
            <a:extLst>
              <a:ext uri="{FF2B5EF4-FFF2-40B4-BE49-F238E27FC236}">
                <a16:creationId xmlns:a16="http://schemas.microsoft.com/office/drawing/2014/main" id="{30D07DC0-8E74-4832-87A5-3C6A7BC75325}"/>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B57D0F71-06BA-476E-930C-9F1D149A91B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FA67B984-D17B-4DD1-ADB0-42429C08C98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39C0CD-A24F-4D8D-B702-F563C0300B16}" type="slidenum">
              <a:rPr lang="en-US" altLang="en-US"/>
              <a:pPr eaLnBrk="1" hangingPunct="1"/>
              <a:t>22</a:t>
            </a:fld>
            <a:endParaRPr lang="en-US" altLang="en-US"/>
          </a:p>
        </p:txBody>
      </p:sp>
      <p:sp>
        <p:nvSpPr>
          <p:cNvPr id="134147" name="Rectangle 2">
            <a:extLst>
              <a:ext uri="{FF2B5EF4-FFF2-40B4-BE49-F238E27FC236}">
                <a16:creationId xmlns:a16="http://schemas.microsoft.com/office/drawing/2014/main" id="{CA423BAE-CD17-48E7-9497-33C8625CFC93}"/>
              </a:ext>
            </a:extLst>
          </p:cNvPr>
          <p:cNvSpPr>
            <a:spLocks noGrp="1" noRot="1" noChangeAspect="1" noChangeArrowheads="1" noTextEdit="1"/>
          </p:cNvSpPr>
          <p:nvPr>
            <p:ph type="sldImg"/>
          </p:nvPr>
        </p:nvSpPr>
        <p:spPr>
          <a:xfrm>
            <a:off x="381000" y="685800"/>
            <a:ext cx="6096000" cy="3429000"/>
          </a:xfrm>
          <a:ln/>
        </p:spPr>
      </p:sp>
      <p:sp>
        <p:nvSpPr>
          <p:cNvPr id="134148" name="Rectangle 3">
            <a:extLst>
              <a:ext uri="{FF2B5EF4-FFF2-40B4-BE49-F238E27FC236}">
                <a16:creationId xmlns:a16="http://schemas.microsoft.com/office/drawing/2014/main" id="{80F88E29-CE0D-432E-99CB-BFA12B68F7E2}"/>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See recent USA Today article comparing AFAMS with the general population.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93A669B6-2487-4B53-9CA9-A24926A957C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205793-AA7E-4ED0-948D-4FE8C5F16240}" type="slidenum">
              <a:rPr lang="en-US" altLang="en-US"/>
              <a:pPr eaLnBrk="1" hangingPunct="1"/>
              <a:t>23</a:t>
            </a:fld>
            <a:endParaRPr lang="en-US" altLang="en-US"/>
          </a:p>
        </p:txBody>
      </p:sp>
      <p:sp>
        <p:nvSpPr>
          <p:cNvPr id="135171" name="Rectangle 2">
            <a:extLst>
              <a:ext uri="{FF2B5EF4-FFF2-40B4-BE49-F238E27FC236}">
                <a16:creationId xmlns:a16="http://schemas.microsoft.com/office/drawing/2014/main" id="{835E8301-07C1-4466-BC06-B4D0568E11EA}"/>
              </a:ext>
            </a:extLst>
          </p:cNvPr>
          <p:cNvSpPr>
            <a:spLocks noGrp="1" noRot="1" noChangeAspect="1" noChangeArrowheads="1" noTextEdit="1"/>
          </p:cNvSpPr>
          <p:nvPr>
            <p:ph type="sldImg"/>
          </p:nvPr>
        </p:nvSpPr>
        <p:spPr>
          <a:xfrm>
            <a:off x="381000" y="685800"/>
            <a:ext cx="6096000" cy="3429000"/>
          </a:xfrm>
          <a:ln/>
        </p:spPr>
      </p:sp>
      <p:sp>
        <p:nvSpPr>
          <p:cNvPr id="135172" name="Rectangle 3">
            <a:extLst>
              <a:ext uri="{FF2B5EF4-FFF2-40B4-BE49-F238E27FC236}">
                <a16:creationId xmlns:a16="http://schemas.microsoft.com/office/drawing/2014/main" id="{45AFA474-DF67-4536-97D5-EE6EE4E5CE5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0409F62B-0DED-49C8-9F8A-8CAAA0CFD181}"/>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D844E8-2122-4D85-82C6-793A336045F7}" type="slidenum">
              <a:rPr lang="en-US" altLang="en-US"/>
              <a:pPr eaLnBrk="1" hangingPunct="1"/>
              <a:t>24</a:t>
            </a:fld>
            <a:endParaRPr lang="en-US" altLang="en-US"/>
          </a:p>
        </p:txBody>
      </p:sp>
      <p:sp>
        <p:nvSpPr>
          <p:cNvPr id="136195" name="Rectangle 2">
            <a:extLst>
              <a:ext uri="{FF2B5EF4-FFF2-40B4-BE49-F238E27FC236}">
                <a16:creationId xmlns:a16="http://schemas.microsoft.com/office/drawing/2014/main" id="{55643B7C-F2AA-4A7B-8272-9C28AF7B8DA8}"/>
              </a:ext>
            </a:extLst>
          </p:cNvPr>
          <p:cNvSpPr>
            <a:spLocks noGrp="1" noRot="1" noChangeAspect="1" noChangeArrowheads="1" noTextEdit="1"/>
          </p:cNvSpPr>
          <p:nvPr>
            <p:ph type="sldImg"/>
          </p:nvPr>
        </p:nvSpPr>
        <p:spPr>
          <a:xfrm>
            <a:off x="381000" y="685800"/>
            <a:ext cx="6096000" cy="3429000"/>
          </a:xfrm>
          <a:ln/>
        </p:spPr>
      </p:sp>
      <p:sp>
        <p:nvSpPr>
          <p:cNvPr id="136196" name="Rectangle 3">
            <a:extLst>
              <a:ext uri="{FF2B5EF4-FFF2-40B4-BE49-F238E27FC236}">
                <a16:creationId xmlns:a16="http://schemas.microsoft.com/office/drawing/2014/main" id="{BBC8D353-6D73-4AA4-8B16-BF32336C7F5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D190C946-740D-48F7-A34D-2EBF12405AC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53108D-8AB2-4CA0-8921-9B2027C47995}" type="slidenum">
              <a:rPr lang="en-US" altLang="en-US"/>
              <a:pPr eaLnBrk="1" hangingPunct="1"/>
              <a:t>25</a:t>
            </a:fld>
            <a:endParaRPr lang="en-US" altLang="en-US"/>
          </a:p>
        </p:txBody>
      </p:sp>
      <p:sp>
        <p:nvSpPr>
          <p:cNvPr id="137219" name="Rectangle 2">
            <a:extLst>
              <a:ext uri="{FF2B5EF4-FFF2-40B4-BE49-F238E27FC236}">
                <a16:creationId xmlns:a16="http://schemas.microsoft.com/office/drawing/2014/main" id="{8BDE7281-4980-4763-8F45-608EA4DA3325}"/>
              </a:ext>
            </a:extLst>
          </p:cNvPr>
          <p:cNvSpPr>
            <a:spLocks noGrp="1" noRot="1" noChangeAspect="1" noChangeArrowheads="1" noTextEdit="1"/>
          </p:cNvSpPr>
          <p:nvPr>
            <p:ph type="sldImg"/>
          </p:nvPr>
        </p:nvSpPr>
        <p:spPr>
          <a:xfrm>
            <a:off x="381000" y="685800"/>
            <a:ext cx="6096000" cy="3429000"/>
          </a:xfrm>
          <a:ln/>
        </p:spPr>
      </p:sp>
      <p:sp>
        <p:nvSpPr>
          <p:cNvPr id="137220" name="Rectangle 3">
            <a:extLst>
              <a:ext uri="{FF2B5EF4-FFF2-40B4-BE49-F238E27FC236}">
                <a16:creationId xmlns:a16="http://schemas.microsoft.com/office/drawing/2014/main" id="{981FD37D-A5FD-4DF2-9B75-132E96807DC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6D5B24EC-6569-4E29-8C9C-C7D1F8A90B9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3BBF03-77EE-45C7-B142-8B4B1234B1D4}" type="slidenum">
              <a:rPr lang="en-US" altLang="en-US"/>
              <a:pPr eaLnBrk="1" hangingPunct="1"/>
              <a:t>26</a:t>
            </a:fld>
            <a:endParaRPr lang="en-US" altLang="en-US"/>
          </a:p>
        </p:txBody>
      </p:sp>
      <p:sp>
        <p:nvSpPr>
          <p:cNvPr id="138243" name="Rectangle 2">
            <a:extLst>
              <a:ext uri="{FF2B5EF4-FFF2-40B4-BE49-F238E27FC236}">
                <a16:creationId xmlns:a16="http://schemas.microsoft.com/office/drawing/2014/main" id="{05D0FF71-7803-4444-A222-9F019765EEE5}"/>
              </a:ext>
            </a:extLst>
          </p:cNvPr>
          <p:cNvSpPr>
            <a:spLocks noGrp="1" noRot="1" noChangeAspect="1" noChangeArrowheads="1" noTextEdit="1"/>
          </p:cNvSpPr>
          <p:nvPr>
            <p:ph type="sldImg"/>
          </p:nvPr>
        </p:nvSpPr>
        <p:spPr>
          <a:xfrm>
            <a:off x="381000" y="685800"/>
            <a:ext cx="6096000" cy="3429000"/>
          </a:xfrm>
          <a:ln/>
        </p:spPr>
      </p:sp>
      <p:sp>
        <p:nvSpPr>
          <p:cNvPr id="138244" name="Rectangle 3">
            <a:extLst>
              <a:ext uri="{FF2B5EF4-FFF2-40B4-BE49-F238E27FC236}">
                <a16:creationId xmlns:a16="http://schemas.microsoft.com/office/drawing/2014/main" id="{384A2068-F67A-4C00-AEA2-C51C3991C03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7F7D3E95-3DCC-480E-92D6-7E5A24C7DAE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FE4578-195B-419F-8B6A-E5E824BFE047}" type="slidenum">
              <a:rPr lang="en-US" altLang="en-US"/>
              <a:pPr eaLnBrk="1" hangingPunct="1"/>
              <a:t>27</a:t>
            </a:fld>
            <a:endParaRPr lang="en-US" altLang="en-US"/>
          </a:p>
        </p:txBody>
      </p:sp>
      <p:sp>
        <p:nvSpPr>
          <p:cNvPr id="139267" name="Rectangle 2">
            <a:extLst>
              <a:ext uri="{FF2B5EF4-FFF2-40B4-BE49-F238E27FC236}">
                <a16:creationId xmlns:a16="http://schemas.microsoft.com/office/drawing/2014/main" id="{9F438380-B2BC-435C-AC84-40FF824C3921}"/>
              </a:ext>
            </a:extLst>
          </p:cNvPr>
          <p:cNvSpPr>
            <a:spLocks noGrp="1" noRot="1" noChangeAspect="1" noChangeArrowheads="1" noTextEdit="1"/>
          </p:cNvSpPr>
          <p:nvPr>
            <p:ph type="sldImg"/>
          </p:nvPr>
        </p:nvSpPr>
        <p:spPr>
          <a:xfrm>
            <a:off x="381000" y="685800"/>
            <a:ext cx="6096000" cy="3429000"/>
          </a:xfrm>
          <a:ln/>
        </p:spPr>
      </p:sp>
      <p:sp>
        <p:nvSpPr>
          <p:cNvPr id="139268" name="Rectangle 3">
            <a:extLst>
              <a:ext uri="{FF2B5EF4-FFF2-40B4-BE49-F238E27FC236}">
                <a16:creationId xmlns:a16="http://schemas.microsoft.com/office/drawing/2014/main" id="{97CC655A-6460-4B2A-A3B5-09C4DE72622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4DE7BCA7-B584-4B41-8F6D-5B310F57C416}"/>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504721-D511-4038-BB3E-815D38896C1E}" type="slidenum">
              <a:rPr lang="en-US" altLang="en-US"/>
              <a:pPr eaLnBrk="1" hangingPunct="1"/>
              <a:t>28</a:t>
            </a:fld>
            <a:endParaRPr lang="en-US" altLang="en-US"/>
          </a:p>
        </p:txBody>
      </p:sp>
      <p:sp>
        <p:nvSpPr>
          <p:cNvPr id="140291" name="Rectangle 2">
            <a:extLst>
              <a:ext uri="{FF2B5EF4-FFF2-40B4-BE49-F238E27FC236}">
                <a16:creationId xmlns:a16="http://schemas.microsoft.com/office/drawing/2014/main" id="{71F2BA57-1E4E-4CD1-BB4C-ED169DED7753}"/>
              </a:ext>
            </a:extLst>
          </p:cNvPr>
          <p:cNvSpPr>
            <a:spLocks noGrp="1" noRot="1" noChangeAspect="1" noChangeArrowheads="1" noTextEdit="1"/>
          </p:cNvSpPr>
          <p:nvPr>
            <p:ph type="sldImg"/>
          </p:nvPr>
        </p:nvSpPr>
        <p:spPr>
          <a:xfrm>
            <a:off x="381000" y="685800"/>
            <a:ext cx="6096000" cy="3429000"/>
          </a:xfrm>
          <a:ln/>
        </p:spPr>
      </p:sp>
      <p:sp>
        <p:nvSpPr>
          <p:cNvPr id="140292" name="Rectangle 3">
            <a:extLst>
              <a:ext uri="{FF2B5EF4-FFF2-40B4-BE49-F238E27FC236}">
                <a16:creationId xmlns:a16="http://schemas.microsoft.com/office/drawing/2014/main" id="{66FB6A7C-CA8C-4460-9287-994A5F8213A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4C76075C-A583-4F5A-88DA-81E3DBAFBEE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C63799-7468-4557-9643-97683123AF6C}" type="slidenum">
              <a:rPr lang="en-US" altLang="en-US"/>
              <a:pPr eaLnBrk="1" hangingPunct="1"/>
              <a:t>29</a:t>
            </a:fld>
            <a:endParaRPr lang="en-US" altLang="en-US"/>
          </a:p>
        </p:txBody>
      </p:sp>
      <p:sp>
        <p:nvSpPr>
          <p:cNvPr id="141315" name="Rectangle 2">
            <a:extLst>
              <a:ext uri="{FF2B5EF4-FFF2-40B4-BE49-F238E27FC236}">
                <a16:creationId xmlns:a16="http://schemas.microsoft.com/office/drawing/2014/main" id="{4A2C7950-6D28-405E-9539-EA9CE49847DD}"/>
              </a:ext>
            </a:extLst>
          </p:cNvPr>
          <p:cNvSpPr>
            <a:spLocks noGrp="1" noRot="1" noChangeAspect="1" noChangeArrowheads="1" noTextEdit="1"/>
          </p:cNvSpPr>
          <p:nvPr>
            <p:ph type="sldImg"/>
          </p:nvPr>
        </p:nvSpPr>
        <p:spPr>
          <a:xfrm>
            <a:off x="381000" y="685800"/>
            <a:ext cx="6096000" cy="3429000"/>
          </a:xfrm>
          <a:ln/>
        </p:spPr>
      </p:sp>
      <p:sp>
        <p:nvSpPr>
          <p:cNvPr id="141316" name="Rectangle 3">
            <a:extLst>
              <a:ext uri="{FF2B5EF4-FFF2-40B4-BE49-F238E27FC236}">
                <a16:creationId xmlns:a16="http://schemas.microsoft.com/office/drawing/2014/main" id="{37A7CD8E-23FD-4B47-89C9-24C1C0E625A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1FCF80CD-B241-4A5C-AE90-2BE8463A84E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CBEAD7-7DA8-407E-BD07-3A568CAFADF4}" type="slidenum">
              <a:rPr lang="en-US" altLang="en-US"/>
              <a:pPr eaLnBrk="1" hangingPunct="1"/>
              <a:t>30</a:t>
            </a:fld>
            <a:endParaRPr lang="en-US" altLang="en-US"/>
          </a:p>
        </p:txBody>
      </p:sp>
      <p:sp>
        <p:nvSpPr>
          <p:cNvPr id="142339" name="Rectangle 2">
            <a:extLst>
              <a:ext uri="{FF2B5EF4-FFF2-40B4-BE49-F238E27FC236}">
                <a16:creationId xmlns:a16="http://schemas.microsoft.com/office/drawing/2014/main" id="{80EAEA2C-B9A4-41BF-AE4A-D45A6FCFB514}"/>
              </a:ext>
            </a:extLst>
          </p:cNvPr>
          <p:cNvSpPr>
            <a:spLocks noGrp="1" noRot="1" noChangeAspect="1" noChangeArrowheads="1" noTextEdit="1"/>
          </p:cNvSpPr>
          <p:nvPr>
            <p:ph type="sldImg"/>
          </p:nvPr>
        </p:nvSpPr>
        <p:spPr>
          <a:xfrm>
            <a:off x="381000" y="685800"/>
            <a:ext cx="6096000" cy="3429000"/>
          </a:xfrm>
          <a:ln/>
        </p:spPr>
      </p:sp>
      <p:sp>
        <p:nvSpPr>
          <p:cNvPr id="142340" name="Rectangle 3">
            <a:extLst>
              <a:ext uri="{FF2B5EF4-FFF2-40B4-BE49-F238E27FC236}">
                <a16:creationId xmlns:a16="http://schemas.microsoft.com/office/drawing/2014/main" id="{D08F68DE-238B-4325-B1BD-6600AF1EE4F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94CCC94C-F93F-4961-A99E-8ABA924B60E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98C47F-36C5-4375-8944-A9CDFC5C3449}" type="slidenum">
              <a:rPr lang="en-US" altLang="en-US"/>
              <a:pPr eaLnBrk="1" hangingPunct="1"/>
              <a:t>31</a:t>
            </a:fld>
            <a:endParaRPr lang="en-US" altLang="en-US"/>
          </a:p>
        </p:txBody>
      </p:sp>
      <p:sp>
        <p:nvSpPr>
          <p:cNvPr id="143363" name="Rectangle 2">
            <a:extLst>
              <a:ext uri="{FF2B5EF4-FFF2-40B4-BE49-F238E27FC236}">
                <a16:creationId xmlns:a16="http://schemas.microsoft.com/office/drawing/2014/main" id="{2C9E8B80-D8B4-46B7-9720-C49C6E2F7421}"/>
              </a:ext>
            </a:extLst>
          </p:cNvPr>
          <p:cNvSpPr>
            <a:spLocks noGrp="1" noRot="1" noChangeAspect="1" noChangeArrowheads="1" noTextEdit="1"/>
          </p:cNvSpPr>
          <p:nvPr>
            <p:ph type="sldImg"/>
          </p:nvPr>
        </p:nvSpPr>
        <p:spPr>
          <a:xfrm>
            <a:off x="381000" y="685800"/>
            <a:ext cx="6096000" cy="3429000"/>
          </a:xfrm>
          <a:ln/>
        </p:spPr>
      </p:sp>
      <p:sp>
        <p:nvSpPr>
          <p:cNvPr id="143364" name="Rectangle 3">
            <a:extLst>
              <a:ext uri="{FF2B5EF4-FFF2-40B4-BE49-F238E27FC236}">
                <a16:creationId xmlns:a16="http://schemas.microsoft.com/office/drawing/2014/main" id="{7C1D2F2E-746E-4587-BD93-80065F3CFF5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52489BDF-95AC-4C1C-8777-6200672FD9D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947A27-CDCC-44D7-AB19-E3ADB4914D1C}" type="slidenum">
              <a:rPr lang="en-US" altLang="en-US"/>
              <a:pPr eaLnBrk="1" hangingPunct="1"/>
              <a:t>5</a:t>
            </a:fld>
            <a:endParaRPr lang="en-US" altLang="en-US"/>
          </a:p>
        </p:txBody>
      </p:sp>
      <p:sp>
        <p:nvSpPr>
          <p:cNvPr id="116739" name="Rectangle 2">
            <a:extLst>
              <a:ext uri="{FF2B5EF4-FFF2-40B4-BE49-F238E27FC236}">
                <a16:creationId xmlns:a16="http://schemas.microsoft.com/office/drawing/2014/main" id="{991CD18E-67D0-406C-9380-FCF6403C5196}"/>
              </a:ext>
            </a:extLst>
          </p:cNvPr>
          <p:cNvSpPr>
            <a:spLocks noGrp="1" noRot="1" noChangeAspect="1" noChangeArrowheads="1" noTextEdit="1"/>
          </p:cNvSpPr>
          <p:nvPr>
            <p:ph type="sldImg"/>
          </p:nvPr>
        </p:nvSpPr>
        <p:spPr>
          <a:xfrm>
            <a:off x="381000" y="685800"/>
            <a:ext cx="6096000" cy="3429000"/>
          </a:xfrm>
          <a:ln/>
        </p:spPr>
      </p:sp>
      <p:sp>
        <p:nvSpPr>
          <p:cNvPr id="116740" name="Rectangle 3">
            <a:extLst>
              <a:ext uri="{FF2B5EF4-FFF2-40B4-BE49-F238E27FC236}">
                <a16:creationId xmlns:a16="http://schemas.microsoft.com/office/drawing/2014/main" id="{9FCC06FB-A374-410C-A469-49FB45D9649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9EEAFEBF-2AED-4732-80EC-57EC6F4B4506}"/>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23A302-DB1F-465F-88FC-C9C0C4207DE5}" type="slidenum">
              <a:rPr lang="en-US" altLang="en-US"/>
              <a:pPr eaLnBrk="1" hangingPunct="1"/>
              <a:t>32</a:t>
            </a:fld>
            <a:endParaRPr lang="en-US" altLang="en-US"/>
          </a:p>
        </p:txBody>
      </p:sp>
      <p:sp>
        <p:nvSpPr>
          <p:cNvPr id="144387" name="Rectangle 2">
            <a:extLst>
              <a:ext uri="{FF2B5EF4-FFF2-40B4-BE49-F238E27FC236}">
                <a16:creationId xmlns:a16="http://schemas.microsoft.com/office/drawing/2014/main" id="{F03C0B02-8D3B-4777-BF63-1704DB7759FE}"/>
              </a:ext>
            </a:extLst>
          </p:cNvPr>
          <p:cNvSpPr>
            <a:spLocks noGrp="1" noRot="1" noChangeAspect="1" noChangeArrowheads="1" noTextEdit="1"/>
          </p:cNvSpPr>
          <p:nvPr>
            <p:ph type="sldImg"/>
          </p:nvPr>
        </p:nvSpPr>
        <p:spPr>
          <a:xfrm>
            <a:off x="381000" y="685800"/>
            <a:ext cx="6096000" cy="3429000"/>
          </a:xfrm>
          <a:ln/>
        </p:spPr>
      </p:sp>
      <p:sp>
        <p:nvSpPr>
          <p:cNvPr id="144388" name="Rectangle 3">
            <a:extLst>
              <a:ext uri="{FF2B5EF4-FFF2-40B4-BE49-F238E27FC236}">
                <a16:creationId xmlns:a16="http://schemas.microsoft.com/office/drawing/2014/main" id="{53AF3AB3-C032-4A8B-9C58-14E7A8B3AA4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0AC268AC-8A7B-4D90-B6B3-258B416BE67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A470DA-2E6A-44D4-AA19-464321AA2772}" type="slidenum">
              <a:rPr lang="en-US" altLang="en-US"/>
              <a:pPr eaLnBrk="1" hangingPunct="1"/>
              <a:t>33</a:t>
            </a:fld>
            <a:endParaRPr lang="en-US" altLang="en-US"/>
          </a:p>
        </p:txBody>
      </p:sp>
      <p:sp>
        <p:nvSpPr>
          <p:cNvPr id="145411" name="Rectangle 2">
            <a:extLst>
              <a:ext uri="{FF2B5EF4-FFF2-40B4-BE49-F238E27FC236}">
                <a16:creationId xmlns:a16="http://schemas.microsoft.com/office/drawing/2014/main" id="{AE303EDA-BD56-4EDA-9917-9CA9C1438D1E}"/>
              </a:ext>
            </a:extLst>
          </p:cNvPr>
          <p:cNvSpPr>
            <a:spLocks noGrp="1" noRot="1" noChangeAspect="1" noChangeArrowheads="1" noTextEdit="1"/>
          </p:cNvSpPr>
          <p:nvPr>
            <p:ph type="sldImg"/>
          </p:nvPr>
        </p:nvSpPr>
        <p:spPr>
          <a:xfrm>
            <a:off x="381000" y="685800"/>
            <a:ext cx="6096000" cy="3429000"/>
          </a:xfrm>
          <a:ln/>
        </p:spPr>
      </p:sp>
      <p:sp>
        <p:nvSpPr>
          <p:cNvPr id="145412" name="Rectangle 3">
            <a:extLst>
              <a:ext uri="{FF2B5EF4-FFF2-40B4-BE49-F238E27FC236}">
                <a16:creationId xmlns:a16="http://schemas.microsoft.com/office/drawing/2014/main" id="{886D4856-2713-49BE-B946-AEB6AD6E19F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AD27B16A-B56D-4B0B-8ADC-AE93D8EA7A1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791AC0-B631-4B4D-ACCE-A85872437F25}" type="slidenum">
              <a:rPr lang="en-US" altLang="en-US"/>
              <a:pPr eaLnBrk="1" hangingPunct="1"/>
              <a:t>34</a:t>
            </a:fld>
            <a:endParaRPr lang="en-US" altLang="en-US"/>
          </a:p>
        </p:txBody>
      </p:sp>
      <p:sp>
        <p:nvSpPr>
          <p:cNvPr id="146435" name="Rectangle 2">
            <a:extLst>
              <a:ext uri="{FF2B5EF4-FFF2-40B4-BE49-F238E27FC236}">
                <a16:creationId xmlns:a16="http://schemas.microsoft.com/office/drawing/2014/main" id="{37A24FF3-FF52-4465-8C69-EB27123CD324}"/>
              </a:ext>
            </a:extLst>
          </p:cNvPr>
          <p:cNvSpPr>
            <a:spLocks noGrp="1" noRot="1" noChangeAspect="1" noChangeArrowheads="1" noTextEdit="1"/>
          </p:cNvSpPr>
          <p:nvPr>
            <p:ph type="sldImg"/>
          </p:nvPr>
        </p:nvSpPr>
        <p:spPr>
          <a:xfrm>
            <a:off x="381000" y="685800"/>
            <a:ext cx="6096000" cy="3429000"/>
          </a:xfrm>
          <a:ln/>
        </p:spPr>
      </p:sp>
      <p:sp>
        <p:nvSpPr>
          <p:cNvPr id="146436" name="Rectangle 3">
            <a:extLst>
              <a:ext uri="{FF2B5EF4-FFF2-40B4-BE49-F238E27FC236}">
                <a16:creationId xmlns:a16="http://schemas.microsoft.com/office/drawing/2014/main" id="{56BE74C0-A9B6-46CA-9F15-29870E881E8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AC6EB4BC-4B09-4A49-B2C6-D558FBCA036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5C9174-0C35-48D5-A8A9-54443C4325CF}" type="slidenum">
              <a:rPr lang="en-US" altLang="en-US"/>
              <a:pPr eaLnBrk="1" hangingPunct="1"/>
              <a:t>35</a:t>
            </a:fld>
            <a:endParaRPr lang="en-US" altLang="en-US"/>
          </a:p>
        </p:txBody>
      </p:sp>
      <p:sp>
        <p:nvSpPr>
          <p:cNvPr id="147459" name="Rectangle 2">
            <a:extLst>
              <a:ext uri="{FF2B5EF4-FFF2-40B4-BE49-F238E27FC236}">
                <a16:creationId xmlns:a16="http://schemas.microsoft.com/office/drawing/2014/main" id="{8E06AF91-0082-41BB-A4A0-303F48F5D6BF}"/>
              </a:ext>
            </a:extLst>
          </p:cNvPr>
          <p:cNvSpPr>
            <a:spLocks noGrp="1" noRot="1" noChangeAspect="1" noChangeArrowheads="1" noTextEdit="1"/>
          </p:cNvSpPr>
          <p:nvPr>
            <p:ph type="sldImg"/>
          </p:nvPr>
        </p:nvSpPr>
        <p:spPr>
          <a:xfrm>
            <a:off x="381000" y="685800"/>
            <a:ext cx="6096000" cy="3429000"/>
          </a:xfrm>
          <a:ln/>
        </p:spPr>
      </p:sp>
      <p:sp>
        <p:nvSpPr>
          <p:cNvPr id="147460" name="Rectangle 3">
            <a:extLst>
              <a:ext uri="{FF2B5EF4-FFF2-40B4-BE49-F238E27FC236}">
                <a16:creationId xmlns:a16="http://schemas.microsoft.com/office/drawing/2014/main" id="{F5450F06-C973-49A1-9F23-270DDCC4D3D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F6C5008C-87AE-409F-9F8B-8D61B8DC24B2}"/>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243101-6ECA-45AE-B7BC-B31E81B8BC36}" type="slidenum">
              <a:rPr lang="en-US" altLang="en-US"/>
              <a:pPr eaLnBrk="1" hangingPunct="1"/>
              <a:t>36</a:t>
            </a:fld>
            <a:endParaRPr lang="en-US" altLang="en-US"/>
          </a:p>
        </p:txBody>
      </p:sp>
      <p:sp>
        <p:nvSpPr>
          <p:cNvPr id="148483" name="Rectangle 2">
            <a:extLst>
              <a:ext uri="{FF2B5EF4-FFF2-40B4-BE49-F238E27FC236}">
                <a16:creationId xmlns:a16="http://schemas.microsoft.com/office/drawing/2014/main" id="{AA24B208-7AC0-4DC0-9027-170DD12201D4}"/>
              </a:ext>
            </a:extLst>
          </p:cNvPr>
          <p:cNvSpPr>
            <a:spLocks noGrp="1" noRot="1" noChangeAspect="1" noChangeArrowheads="1" noTextEdit="1"/>
          </p:cNvSpPr>
          <p:nvPr>
            <p:ph type="sldImg"/>
          </p:nvPr>
        </p:nvSpPr>
        <p:spPr>
          <a:xfrm>
            <a:off x="381000" y="685800"/>
            <a:ext cx="6096000" cy="3429000"/>
          </a:xfrm>
          <a:ln/>
        </p:spPr>
      </p:sp>
      <p:sp>
        <p:nvSpPr>
          <p:cNvPr id="148484" name="Rectangle 3">
            <a:extLst>
              <a:ext uri="{FF2B5EF4-FFF2-40B4-BE49-F238E27FC236}">
                <a16:creationId xmlns:a16="http://schemas.microsoft.com/office/drawing/2014/main" id="{FBCD783B-C62D-4022-992A-A5DF27B38471}"/>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Go to #36 for editing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28363A92-8807-40F1-B771-5AC24BC3E32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294F0B-944D-4C8B-AA3F-C9E60EABF174}" type="slidenum">
              <a:rPr lang="en-US" altLang="en-US"/>
              <a:pPr eaLnBrk="1" hangingPunct="1"/>
              <a:t>37</a:t>
            </a:fld>
            <a:endParaRPr lang="en-US" altLang="en-US"/>
          </a:p>
        </p:txBody>
      </p:sp>
      <p:sp>
        <p:nvSpPr>
          <p:cNvPr id="149507" name="Rectangle 2">
            <a:extLst>
              <a:ext uri="{FF2B5EF4-FFF2-40B4-BE49-F238E27FC236}">
                <a16:creationId xmlns:a16="http://schemas.microsoft.com/office/drawing/2014/main" id="{0826AC30-A0CD-44D7-B071-894D2636AEE5}"/>
              </a:ext>
            </a:extLst>
          </p:cNvPr>
          <p:cNvSpPr>
            <a:spLocks noGrp="1" noRot="1" noChangeAspect="1" noChangeArrowheads="1" noTextEdit="1"/>
          </p:cNvSpPr>
          <p:nvPr>
            <p:ph type="sldImg"/>
          </p:nvPr>
        </p:nvSpPr>
        <p:spPr>
          <a:xfrm>
            <a:off x="381000" y="685800"/>
            <a:ext cx="6096000" cy="3429000"/>
          </a:xfrm>
          <a:ln/>
        </p:spPr>
      </p:sp>
      <p:sp>
        <p:nvSpPr>
          <p:cNvPr id="149508" name="Rectangle 3">
            <a:extLst>
              <a:ext uri="{FF2B5EF4-FFF2-40B4-BE49-F238E27FC236}">
                <a16:creationId xmlns:a16="http://schemas.microsoft.com/office/drawing/2014/main" id="{F655441A-E1BD-4FBA-9B53-C6C7769D57D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Sharpen up organization of this section, and see what I can eliminate or cut back in preceding slides.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D5BE6D36-1E12-4FD0-980A-CFAFB65A3CB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9CB6C5-6316-474D-9AA6-EAAECE09F19C}" type="slidenum">
              <a:rPr lang="en-US" altLang="en-US"/>
              <a:pPr eaLnBrk="1" hangingPunct="1"/>
              <a:t>38</a:t>
            </a:fld>
            <a:endParaRPr lang="en-US" altLang="en-US"/>
          </a:p>
        </p:txBody>
      </p:sp>
      <p:sp>
        <p:nvSpPr>
          <p:cNvPr id="150531" name="Rectangle 2">
            <a:extLst>
              <a:ext uri="{FF2B5EF4-FFF2-40B4-BE49-F238E27FC236}">
                <a16:creationId xmlns:a16="http://schemas.microsoft.com/office/drawing/2014/main" id="{3045C400-38A8-49EC-BD98-099D479CDABF}"/>
              </a:ext>
            </a:extLst>
          </p:cNvPr>
          <p:cNvSpPr>
            <a:spLocks noGrp="1" noRot="1" noChangeAspect="1" noChangeArrowheads="1" noTextEdit="1"/>
          </p:cNvSpPr>
          <p:nvPr>
            <p:ph type="sldImg"/>
          </p:nvPr>
        </p:nvSpPr>
        <p:spPr>
          <a:xfrm>
            <a:off x="381000" y="685800"/>
            <a:ext cx="6096000" cy="3429000"/>
          </a:xfrm>
          <a:ln/>
        </p:spPr>
      </p:sp>
      <p:sp>
        <p:nvSpPr>
          <p:cNvPr id="150532" name="Rectangle 3">
            <a:extLst>
              <a:ext uri="{FF2B5EF4-FFF2-40B4-BE49-F238E27FC236}">
                <a16:creationId xmlns:a16="http://schemas.microsoft.com/office/drawing/2014/main" id="{634EA16F-FD2F-439B-82FB-A4D837DCFE4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84B5C6CF-C162-4F49-BD34-4B51B5E851B7}"/>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6DCBBE-FBA5-422A-9759-1B16C9B9B449}" type="slidenum">
              <a:rPr lang="en-US" altLang="en-US"/>
              <a:pPr eaLnBrk="1" hangingPunct="1"/>
              <a:t>39</a:t>
            </a:fld>
            <a:endParaRPr lang="en-US" altLang="en-US"/>
          </a:p>
        </p:txBody>
      </p:sp>
      <p:sp>
        <p:nvSpPr>
          <p:cNvPr id="151555" name="Rectangle 2">
            <a:extLst>
              <a:ext uri="{FF2B5EF4-FFF2-40B4-BE49-F238E27FC236}">
                <a16:creationId xmlns:a16="http://schemas.microsoft.com/office/drawing/2014/main" id="{0AE0BF05-9338-4FA0-8FFA-C50673CBB0D6}"/>
              </a:ext>
            </a:extLst>
          </p:cNvPr>
          <p:cNvSpPr>
            <a:spLocks noGrp="1" noRot="1" noChangeAspect="1" noChangeArrowheads="1" noTextEdit="1"/>
          </p:cNvSpPr>
          <p:nvPr>
            <p:ph type="sldImg"/>
          </p:nvPr>
        </p:nvSpPr>
        <p:spPr>
          <a:xfrm>
            <a:off x="381000" y="685800"/>
            <a:ext cx="6096000" cy="3429000"/>
          </a:xfrm>
          <a:ln/>
        </p:spPr>
      </p:sp>
      <p:sp>
        <p:nvSpPr>
          <p:cNvPr id="151556" name="Rectangle 3">
            <a:extLst>
              <a:ext uri="{FF2B5EF4-FFF2-40B4-BE49-F238E27FC236}">
                <a16:creationId xmlns:a16="http://schemas.microsoft.com/office/drawing/2014/main" id="{0E354699-6BD2-4DB4-964A-AEB8781F344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43193AD0-3B3E-4070-9230-7B89B8D27BD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E19375-68B3-4D7F-A84F-6553ACACD0C4}" type="slidenum">
              <a:rPr lang="en-US" altLang="en-US"/>
              <a:pPr eaLnBrk="1" hangingPunct="1"/>
              <a:t>40</a:t>
            </a:fld>
            <a:endParaRPr lang="en-US" altLang="en-US"/>
          </a:p>
        </p:txBody>
      </p:sp>
      <p:sp>
        <p:nvSpPr>
          <p:cNvPr id="152579" name="Rectangle 2">
            <a:extLst>
              <a:ext uri="{FF2B5EF4-FFF2-40B4-BE49-F238E27FC236}">
                <a16:creationId xmlns:a16="http://schemas.microsoft.com/office/drawing/2014/main" id="{9FCE89BE-BAEA-496E-80A8-B639D9C2CDEF}"/>
              </a:ext>
            </a:extLst>
          </p:cNvPr>
          <p:cNvSpPr>
            <a:spLocks noGrp="1" noRot="1" noChangeAspect="1" noChangeArrowheads="1" noTextEdit="1"/>
          </p:cNvSpPr>
          <p:nvPr>
            <p:ph type="sldImg"/>
          </p:nvPr>
        </p:nvSpPr>
        <p:spPr>
          <a:xfrm>
            <a:off x="381000" y="685800"/>
            <a:ext cx="6096000" cy="3429000"/>
          </a:xfrm>
          <a:ln/>
        </p:spPr>
      </p:sp>
      <p:sp>
        <p:nvSpPr>
          <p:cNvPr id="152580" name="Rectangle 3">
            <a:extLst>
              <a:ext uri="{FF2B5EF4-FFF2-40B4-BE49-F238E27FC236}">
                <a16:creationId xmlns:a16="http://schemas.microsoft.com/office/drawing/2014/main" id="{E1B1BC1C-4DDE-463D-89FB-7D1A417CF4A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61645E17-575A-40B6-A49A-A6C83808E786}"/>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0CB114-E281-4911-9EB7-9F311E5B56C2}" type="slidenum">
              <a:rPr lang="en-US" altLang="en-US"/>
              <a:pPr eaLnBrk="1" hangingPunct="1"/>
              <a:t>41</a:t>
            </a:fld>
            <a:endParaRPr lang="en-US" altLang="en-US"/>
          </a:p>
        </p:txBody>
      </p:sp>
      <p:sp>
        <p:nvSpPr>
          <p:cNvPr id="153603" name="Rectangle 2">
            <a:extLst>
              <a:ext uri="{FF2B5EF4-FFF2-40B4-BE49-F238E27FC236}">
                <a16:creationId xmlns:a16="http://schemas.microsoft.com/office/drawing/2014/main" id="{CE9E656F-CD7E-4970-86B4-D899BF71C7B0}"/>
              </a:ext>
            </a:extLst>
          </p:cNvPr>
          <p:cNvSpPr>
            <a:spLocks noGrp="1" noRot="1" noChangeAspect="1" noChangeArrowheads="1" noTextEdit="1"/>
          </p:cNvSpPr>
          <p:nvPr>
            <p:ph type="sldImg"/>
          </p:nvPr>
        </p:nvSpPr>
        <p:spPr>
          <a:xfrm>
            <a:off x="381000" y="685800"/>
            <a:ext cx="6096000" cy="3429000"/>
          </a:xfrm>
          <a:ln/>
        </p:spPr>
      </p:sp>
      <p:sp>
        <p:nvSpPr>
          <p:cNvPr id="153604" name="Rectangle 3">
            <a:extLst>
              <a:ext uri="{FF2B5EF4-FFF2-40B4-BE49-F238E27FC236}">
                <a16:creationId xmlns:a16="http://schemas.microsoft.com/office/drawing/2014/main" id="{ACD48359-8B39-4091-BABB-6157B6C2EF0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2EA78377-DE8D-48A6-940D-ACC86D028DE8}"/>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B48F57-E53C-434B-BAC4-7D5F5DE05AC6}" type="slidenum">
              <a:rPr lang="en-US" altLang="en-US"/>
              <a:pPr eaLnBrk="1" hangingPunct="1"/>
              <a:t>6</a:t>
            </a:fld>
            <a:endParaRPr lang="en-US" altLang="en-US"/>
          </a:p>
        </p:txBody>
      </p:sp>
      <p:sp>
        <p:nvSpPr>
          <p:cNvPr id="117763" name="Rectangle 2">
            <a:extLst>
              <a:ext uri="{FF2B5EF4-FFF2-40B4-BE49-F238E27FC236}">
                <a16:creationId xmlns:a16="http://schemas.microsoft.com/office/drawing/2014/main" id="{B9D130C2-7E97-4818-A12F-5BB715E8B719}"/>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10611A32-6FC4-422E-82CC-D620B5B8CF0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2D78C7FE-E721-437E-BDE3-C6C93332B38F}"/>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CE55A6-69AA-480A-BA6D-DD60625D8AE1}" type="slidenum">
              <a:rPr lang="en-US" altLang="en-US"/>
              <a:pPr eaLnBrk="1" hangingPunct="1"/>
              <a:t>42</a:t>
            </a:fld>
            <a:endParaRPr lang="en-US" altLang="en-US"/>
          </a:p>
        </p:txBody>
      </p:sp>
      <p:sp>
        <p:nvSpPr>
          <p:cNvPr id="154627" name="Rectangle 2">
            <a:extLst>
              <a:ext uri="{FF2B5EF4-FFF2-40B4-BE49-F238E27FC236}">
                <a16:creationId xmlns:a16="http://schemas.microsoft.com/office/drawing/2014/main" id="{83B85568-11FB-462E-8E17-EC8629DB50F9}"/>
              </a:ext>
            </a:extLst>
          </p:cNvPr>
          <p:cNvSpPr>
            <a:spLocks noGrp="1" noRot="1" noChangeAspect="1" noChangeArrowheads="1" noTextEdit="1"/>
          </p:cNvSpPr>
          <p:nvPr>
            <p:ph type="sldImg"/>
          </p:nvPr>
        </p:nvSpPr>
        <p:spPr>
          <a:xfrm>
            <a:off x="381000" y="685800"/>
            <a:ext cx="6096000" cy="3429000"/>
          </a:xfrm>
          <a:ln/>
        </p:spPr>
      </p:sp>
      <p:sp>
        <p:nvSpPr>
          <p:cNvPr id="154628" name="Rectangle 3">
            <a:extLst>
              <a:ext uri="{FF2B5EF4-FFF2-40B4-BE49-F238E27FC236}">
                <a16:creationId xmlns:a16="http://schemas.microsoft.com/office/drawing/2014/main" id="{32428CF3-79B6-4B0D-976E-8062F4BF312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989B5B09-8EA3-4985-80A0-551A7C333D68}"/>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A0309C-6249-403A-8703-08F6DE32F7A1}" type="slidenum">
              <a:rPr lang="en-US" altLang="en-US"/>
              <a:pPr eaLnBrk="1" hangingPunct="1"/>
              <a:t>43</a:t>
            </a:fld>
            <a:endParaRPr lang="en-US" altLang="en-US"/>
          </a:p>
        </p:txBody>
      </p:sp>
      <p:sp>
        <p:nvSpPr>
          <p:cNvPr id="155651" name="Rectangle 2">
            <a:extLst>
              <a:ext uri="{FF2B5EF4-FFF2-40B4-BE49-F238E27FC236}">
                <a16:creationId xmlns:a16="http://schemas.microsoft.com/office/drawing/2014/main" id="{D649E1E4-A471-45FE-83F1-2203730C48AF}"/>
              </a:ext>
            </a:extLst>
          </p:cNvPr>
          <p:cNvSpPr>
            <a:spLocks noGrp="1" noRot="1" noChangeAspect="1" noChangeArrowheads="1" noTextEdit="1"/>
          </p:cNvSpPr>
          <p:nvPr>
            <p:ph type="sldImg"/>
          </p:nvPr>
        </p:nvSpPr>
        <p:spPr>
          <a:xfrm>
            <a:off x="381000" y="685800"/>
            <a:ext cx="6096000" cy="3429000"/>
          </a:xfrm>
          <a:ln/>
        </p:spPr>
      </p:sp>
      <p:sp>
        <p:nvSpPr>
          <p:cNvPr id="155652" name="Rectangle 3">
            <a:extLst>
              <a:ext uri="{FF2B5EF4-FFF2-40B4-BE49-F238E27FC236}">
                <a16:creationId xmlns:a16="http://schemas.microsoft.com/office/drawing/2014/main" id="{D2BDC520-285D-494D-9C35-91D446A4766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78273793-879E-4D8A-BEEB-06FE4E53915F}"/>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6E2441-77EA-447C-8121-EAC9D5458998}" type="slidenum">
              <a:rPr lang="en-US" altLang="en-US"/>
              <a:pPr eaLnBrk="1" hangingPunct="1"/>
              <a:t>44</a:t>
            </a:fld>
            <a:endParaRPr lang="en-US" altLang="en-US"/>
          </a:p>
        </p:txBody>
      </p:sp>
      <p:sp>
        <p:nvSpPr>
          <p:cNvPr id="156675" name="Rectangle 2">
            <a:extLst>
              <a:ext uri="{FF2B5EF4-FFF2-40B4-BE49-F238E27FC236}">
                <a16:creationId xmlns:a16="http://schemas.microsoft.com/office/drawing/2014/main" id="{F4174CD8-CEDF-4DDB-9CAE-28288554B40D}"/>
              </a:ext>
            </a:extLst>
          </p:cNvPr>
          <p:cNvSpPr>
            <a:spLocks noGrp="1" noRot="1" noChangeAspect="1" noChangeArrowheads="1" noTextEdit="1"/>
          </p:cNvSpPr>
          <p:nvPr>
            <p:ph type="sldImg"/>
          </p:nvPr>
        </p:nvSpPr>
        <p:spPr>
          <a:xfrm>
            <a:off x="381000" y="685800"/>
            <a:ext cx="6096000" cy="3429000"/>
          </a:xfrm>
          <a:ln/>
        </p:spPr>
      </p:sp>
      <p:sp>
        <p:nvSpPr>
          <p:cNvPr id="156676" name="Rectangle 3">
            <a:extLst>
              <a:ext uri="{FF2B5EF4-FFF2-40B4-BE49-F238E27FC236}">
                <a16:creationId xmlns:a16="http://schemas.microsoft.com/office/drawing/2014/main" id="{A11E3CCF-693B-48E6-AEFA-1DCDA989909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6CDB7822-9B9B-4693-808E-F113C9DF7A0F}"/>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429A15-5007-4D49-8B7C-7CB66F16F715}" type="slidenum">
              <a:rPr lang="en-US" altLang="en-US"/>
              <a:pPr eaLnBrk="1" hangingPunct="1"/>
              <a:t>45</a:t>
            </a:fld>
            <a:endParaRPr lang="en-US" altLang="en-US"/>
          </a:p>
        </p:txBody>
      </p:sp>
      <p:sp>
        <p:nvSpPr>
          <p:cNvPr id="157699" name="Rectangle 2">
            <a:extLst>
              <a:ext uri="{FF2B5EF4-FFF2-40B4-BE49-F238E27FC236}">
                <a16:creationId xmlns:a16="http://schemas.microsoft.com/office/drawing/2014/main" id="{F57B21CD-AFD3-4232-A1E4-35BAD8518AF0}"/>
              </a:ext>
            </a:extLst>
          </p:cNvPr>
          <p:cNvSpPr>
            <a:spLocks noGrp="1" noRot="1" noChangeAspect="1" noChangeArrowheads="1" noTextEdit="1"/>
          </p:cNvSpPr>
          <p:nvPr>
            <p:ph type="sldImg"/>
          </p:nvPr>
        </p:nvSpPr>
        <p:spPr>
          <a:xfrm>
            <a:off x="381000" y="685800"/>
            <a:ext cx="6096000" cy="3429000"/>
          </a:xfrm>
          <a:ln/>
        </p:spPr>
      </p:sp>
      <p:sp>
        <p:nvSpPr>
          <p:cNvPr id="157700" name="Rectangle 3">
            <a:extLst>
              <a:ext uri="{FF2B5EF4-FFF2-40B4-BE49-F238E27FC236}">
                <a16:creationId xmlns:a16="http://schemas.microsoft.com/office/drawing/2014/main" id="{1B37180C-032D-42D1-9B14-A3AE3E6E895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7B37BA6A-7B9D-4146-963D-B4967C314E40}"/>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838AA2-3D6A-48EC-A350-1385FFF2ECFF}" type="slidenum">
              <a:rPr lang="en-US" altLang="en-US"/>
              <a:pPr eaLnBrk="1" hangingPunct="1"/>
              <a:t>46</a:t>
            </a:fld>
            <a:endParaRPr lang="en-US" altLang="en-US"/>
          </a:p>
        </p:txBody>
      </p:sp>
      <p:sp>
        <p:nvSpPr>
          <p:cNvPr id="158723" name="Rectangle 2">
            <a:extLst>
              <a:ext uri="{FF2B5EF4-FFF2-40B4-BE49-F238E27FC236}">
                <a16:creationId xmlns:a16="http://schemas.microsoft.com/office/drawing/2014/main" id="{9410551A-10A7-4A3D-8FDF-8F9F8BF18B54}"/>
              </a:ext>
            </a:extLst>
          </p:cNvPr>
          <p:cNvSpPr>
            <a:spLocks noGrp="1" noRot="1" noChangeAspect="1" noChangeArrowheads="1" noTextEdit="1"/>
          </p:cNvSpPr>
          <p:nvPr>
            <p:ph type="sldImg"/>
          </p:nvPr>
        </p:nvSpPr>
        <p:spPr>
          <a:xfrm>
            <a:off x="381000" y="685800"/>
            <a:ext cx="6096000" cy="3429000"/>
          </a:xfrm>
          <a:ln/>
        </p:spPr>
      </p:sp>
      <p:sp>
        <p:nvSpPr>
          <p:cNvPr id="158724" name="Rectangle 3">
            <a:extLst>
              <a:ext uri="{FF2B5EF4-FFF2-40B4-BE49-F238E27FC236}">
                <a16:creationId xmlns:a16="http://schemas.microsoft.com/office/drawing/2014/main" id="{73E0D714-0222-4996-9294-CE6061FC01B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56E625DE-6E88-4E42-A5D6-C6F90893970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6F7032-CBF7-436E-9E43-126CA3F63905}" type="slidenum">
              <a:rPr lang="en-US" altLang="en-US"/>
              <a:pPr eaLnBrk="1" hangingPunct="1"/>
              <a:t>47</a:t>
            </a:fld>
            <a:endParaRPr lang="en-US" altLang="en-US"/>
          </a:p>
        </p:txBody>
      </p:sp>
      <p:sp>
        <p:nvSpPr>
          <p:cNvPr id="159747" name="Rectangle 2">
            <a:extLst>
              <a:ext uri="{FF2B5EF4-FFF2-40B4-BE49-F238E27FC236}">
                <a16:creationId xmlns:a16="http://schemas.microsoft.com/office/drawing/2014/main" id="{E8F6B7DC-23CC-4368-97C4-5D1B07D2CBBF}"/>
              </a:ext>
            </a:extLst>
          </p:cNvPr>
          <p:cNvSpPr>
            <a:spLocks noGrp="1" noRot="1" noChangeAspect="1" noChangeArrowheads="1" noTextEdit="1"/>
          </p:cNvSpPr>
          <p:nvPr>
            <p:ph type="sldImg"/>
          </p:nvPr>
        </p:nvSpPr>
        <p:spPr>
          <a:xfrm>
            <a:off x="381000" y="685800"/>
            <a:ext cx="6096000" cy="3429000"/>
          </a:xfrm>
          <a:ln/>
        </p:spPr>
      </p:sp>
      <p:sp>
        <p:nvSpPr>
          <p:cNvPr id="159748" name="Rectangle 3">
            <a:extLst>
              <a:ext uri="{FF2B5EF4-FFF2-40B4-BE49-F238E27FC236}">
                <a16:creationId xmlns:a16="http://schemas.microsoft.com/office/drawing/2014/main" id="{49605B52-8355-4006-A8C2-10F4325E424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29911E45-FD65-44B0-9AF4-D995E5A06E85}"/>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CF05A5-9A2D-43D3-937D-EAAC6C32F87B}" type="slidenum">
              <a:rPr lang="en-US" altLang="en-US"/>
              <a:pPr eaLnBrk="1" hangingPunct="1"/>
              <a:t>48</a:t>
            </a:fld>
            <a:endParaRPr lang="en-US" altLang="en-US"/>
          </a:p>
        </p:txBody>
      </p:sp>
      <p:sp>
        <p:nvSpPr>
          <p:cNvPr id="160771" name="Rectangle 2">
            <a:extLst>
              <a:ext uri="{FF2B5EF4-FFF2-40B4-BE49-F238E27FC236}">
                <a16:creationId xmlns:a16="http://schemas.microsoft.com/office/drawing/2014/main" id="{E96E9DD6-E1F1-42AA-9514-8F497E993FA3}"/>
              </a:ext>
            </a:extLst>
          </p:cNvPr>
          <p:cNvSpPr>
            <a:spLocks noGrp="1" noRot="1" noChangeAspect="1" noChangeArrowheads="1" noTextEdit="1"/>
          </p:cNvSpPr>
          <p:nvPr>
            <p:ph type="sldImg"/>
          </p:nvPr>
        </p:nvSpPr>
        <p:spPr>
          <a:xfrm>
            <a:off x="381000" y="685800"/>
            <a:ext cx="6096000" cy="3429000"/>
          </a:xfrm>
          <a:ln/>
        </p:spPr>
      </p:sp>
      <p:sp>
        <p:nvSpPr>
          <p:cNvPr id="160772" name="Rectangle 3">
            <a:extLst>
              <a:ext uri="{FF2B5EF4-FFF2-40B4-BE49-F238E27FC236}">
                <a16:creationId xmlns:a16="http://schemas.microsoft.com/office/drawing/2014/main" id="{E316BF20-00EE-4977-955D-B41B2B939D0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8B2DD196-2F29-4F6D-A620-BB7A301E4EE5}"/>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0F7718-851D-468E-8C61-0215B0B4E5DB}" type="slidenum">
              <a:rPr lang="en-US" altLang="en-US"/>
              <a:pPr eaLnBrk="1" hangingPunct="1"/>
              <a:t>49</a:t>
            </a:fld>
            <a:endParaRPr lang="en-US" altLang="en-US"/>
          </a:p>
        </p:txBody>
      </p:sp>
      <p:sp>
        <p:nvSpPr>
          <p:cNvPr id="161795" name="Rectangle 2">
            <a:extLst>
              <a:ext uri="{FF2B5EF4-FFF2-40B4-BE49-F238E27FC236}">
                <a16:creationId xmlns:a16="http://schemas.microsoft.com/office/drawing/2014/main" id="{9F07B6C3-18EF-46FA-B246-6D8ED44C4BF7}"/>
              </a:ext>
            </a:extLst>
          </p:cNvPr>
          <p:cNvSpPr>
            <a:spLocks noGrp="1" noRot="1" noChangeAspect="1" noChangeArrowheads="1" noTextEdit="1"/>
          </p:cNvSpPr>
          <p:nvPr>
            <p:ph type="sldImg"/>
          </p:nvPr>
        </p:nvSpPr>
        <p:spPr>
          <a:xfrm>
            <a:off x="381000" y="685800"/>
            <a:ext cx="6096000" cy="3429000"/>
          </a:xfrm>
          <a:ln/>
        </p:spPr>
      </p:sp>
      <p:sp>
        <p:nvSpPr>
          <p:cNvPr id="161796" name="Rectangle 3">
            <a:extLst>
              <a:ext uri="{FF2B5EF4-FFF2-40B4-BE49-F238E27FC236}">
                <a16:creationId xmlns:a16="http://schemas.microsoft.com/office/drawing/2014/main" id="{AF2C283F-EB1E-43E0-8CDA-39717E3BE1D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55A79292-6AF5-4252-9802-1856A29A6FD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33B821-5327-4475-87D6-85C4109CEDD1}" type="slidenum">
              <a:rPr lang="en-US" altLang="en-US"/>
              <a:pPr eaLnBrk="1" hangingPunct="1"/>
              <a:t>50</a:t>
            </a:fld>
            <a:endParaRPr lang="en-US" altLang="en-US"/>
          </a:p>
        </p:txBody>
      </p:sp>
      <p:sp>
        <p:nvSpPr>
          <p:cNvPr id="162819" name="Rectangle 2">
            <a:extLst>
              <a:ext uri="{FF2B5EF4-FFF2-40B4-BE49-F238E27FC236}">
                <a16:creationId xmlns:a16="http://schemas.microsoft.com/office/drawing/2014/main" id="{1C0174F7-9305-487E-9FA7-E067C9DCE9D8}"/>
              </a:ext>
            </a:extLst>
          </p:cNvPr>
          <p:cNvSpPr>
            <a:spLocks noGrp="1" noRot="1" noChangeAspect="1" noChangeArrowheads="1" noTextEdit="1"/>
          </p:cNvSpPr>
          <p:nvPr>
            <p:ph type="sldImg"/>
          </p:nvPr>
        </p:nvSpPr>
        <p:spPr>
          <a:xfrm>
            <a:off x="381000" y="685800"/>
            <a:ext cx="6096000" cy="3429000"/>
          </a:xfrm>
          <a:ln/>
        </p:spPr>
      </p:sp>
      <p:sp>
        <p:nvSpPr>
          <p:cNvPr id="162820" name="Rectangle 3">
            <a:extLst>
              <a:ext uri="{FF2B5EF4-FFF2-40B4-BE49-F238E27FC236}">
                <a16:creationId xmlns:a16="http://schemas.microsoft.com/office/drawing/2014/main" id="{C4DFAB4B-05BF-4457-A23D-44F84D8512D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98240E1B-C776-4170-A213-BBA506A948C5}"/>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299AE9-F027-443C-8590-2299CF7A2DCF}" type="slidenum">
              <a:rPr lang="en-US" altLang="en-US"/>
              <a:pPr eaLnBrk="1" hangingPunct="1"/>
              <a:t>51</a:t>
            </a:fld>
            <a:endParaRPr lang="en-US" altLang="en-US"/>
          </a:p>
        </p:txBody>
      </p:sp>
      <p:sp>
        <p:nvSpPr>
          <p:cNvPr id="163843" name="Rectangle 2">
            <a:extLst>
              <a:ext uri="{FF2B5EF4-FFF2-40B4-BE49-F238E27FC236}">
                <a16:creationId xmlns:a16="http://schemas.microsoft.com/office/drawing/2014/main" id="{2053B316-7F35-42A3-AD71-17DE37A331C8}"/>
              </a:ext>
            </a:extLst>
          </p:cNvPr>
          <p:cNvSpPr>
            <a:spLocks noGrp="1" noRot="1" noChangeAspect="1" noChangeArrowheads="1" noTextEdit="1"/>
          </p:cNvSpPr>
          <p:nvPr>
            <p:ph type="sldImg"/>
          </p:nvPr>
        </p:nvSpPr>
        <p:spPr>
          <a:xfrm>
            <a:off x="381000" y="685800"/>
            <a:ext cx="6096000" cy="3429000"/>
          </a:xfrm>
          <a:ln/>
        </p:spPr>
      </p:sp>
      <p:sp>
        <p:nvSpPr>
          <p:cNvPr id="163844" name="Rectangle 3">
            <a:extLst>
              <a:ext uri="{FF2B5EF4-FFF2-40B4-BE49-F238E27FC236}">
                <a16:creationId xmlns:a16="http://schemas.microsoft.com/office/drawing/2014/main" id="{D7341C8C-2FF1-4139-93A6-E69D26257B54}"/>
              </a:ext>
            </a:extLst>
          </p:cNvPr>
          <p:cNvSpPr>
            <a:spLocks noGrp="1" noChangeArrowheads="1"/>
          </p:cNvSpPr>
          <p:nvPr>
            <p:ph type="body" idx="1"/>
          </p:nvPr>
        </p:nvSpPr>
        <p:spPr>
          <a:noFill/>
        </p:spPr>
        <p:txBody>
          <a:bodyPr/>
          <a:lstStyle/>
          <a:p>
            <a:pPr eaLnBrk="1" hangingPunct="1"/>
            <a:r>
              <a:rPr lang="en-US" altLang="en-US">
                <a:solidFill>
                  <a:srgbClr val="FF0000"/>
                </a:solidFill>
                <a:latin typeface="Arial" panose="020B0604020202020204" pitchFamily="34" charset="0"/>
              </a:rPr>
              <a:t>DOCUMENT ALL THIS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D4D7A6DF-7008-41C1-ABEF-2E8032529740}"/>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547707-6262-4287-BDC8-8DF5AB1014D1}" type="slidenum">
              <a:rPr lang="en-US" altLang="en-US"/>
              <a:pPr eaLnBrk="1" hangingPunct="1"/>
              <a:t>7</a:t>
            </a:fld>
            <a:endParaRPr lang="en-US" altLang="en-US"/>
          </a:p>
        </p:txBody>
      </p:sp>
      <p:sp>
        <p:nvSpPr>
          <p:cNvPr id="118787" name="Rectangle 2">
            <a:extLst>
              <a:ext uri="{FF2B5EF4-FFF2-40B4-BE49-F238E27FC236}">
                <a16:creationId xmlns:a16="http://schemas.microsoft.com/office/drawing/2014/main" id="{BC6B1390-257E-4E15-87C8-CEAF912392B4}"/>
              </a:ext>
            </a:extLst>
          </p:cNvPr>
          <p:cNvSpPr>
            <a:spLocks noGrp="1" noRot="1" noChangeAspect="1" noChangeArrowheads="1" noTextEdit="1"/>
          </p:cNvSpPr>
          <p:nvPr>
            <p:ph type="sldImg"/>
          </p:nvPr>
        </p:nvSpPr>
        <p:spPr>
          <a:xfrm>
            <a:off x="381000" y="685800"/>
            <a:ext cx="6096000" cy="3429000"/>
          </a:xfrm>
          <a:ln/>
        </p:spPr>
      </p:sp>
      <p:sp>
        <p:nvSpPr>
          <p:cNvPr id="118788" name="Rectangle 3">
            <a:extLst>
              <a:ext uri="{FF2B5EF4-FFF2-40B4-BE49-F238E27FC236}">
                <a16:creationId xmlns:a16="http://schemas.microsoft.com/office/drawing/2014/main" id="{7CC0CEBF-D845-4860-91D7-AE6104F6D7C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353844C4-E691-447E-869E-108CCF06EB45}"/>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F8CAE2-D1AC-40B3-BB2E-B1EC0A0808C1}" type="slidenum">
              <a:rPr lang="en-US" altLang="en-US"/>
              <a:pPr eaLnBrk="1" hangingPunct="1"/>
              <a:t>52</a:t>
            </a:fld>
            <a:endParaRPr lang="en-US" altLang="en-US"/>
          </a:p>
        </p:txBody>
      </p:sp>
      <p:sp>
        <p:nvSpPr>
          <p:cNvPr id="164867" name="Rectangle 2">
            <a:extLst>
              <a:ext uri="{FF2B5EF4-FFF2-40B4-BE49-F238E27FC236}">
                <a16:creationId xmlns:a16="http://schemas.microsoft.com/office/drawing/2014/main" id="{245BBED1-0103-4F8A-98F4-39DD9B452B8A}"/>
              </a:ext>
            </a:extLst>
          </p:cNvPr>
          <p:cNvSpPr>
            <a:spLocks noGrp="1" noRot="1" noChangeAspect="1" noChangeArrowheads="1" noTextEdit="1"/>
          </p:cNvSpPr>
          <p:nvPr>
            <p:ph type="sldImg"/>
          </p:nvPr>
        </p:nvSpPr>
        <p:spPr>
          <a:xfrm>
            <a:off x="381000" y="685800"/>
            <a:ext cx="6096000" cy="3429000"/>
          </a:xfrm>
          <a:ln/>
        </p:spPr>
      </p:sp>
      <p:sp>
        <p:nvSpPr>
          <p:cNvPr id="164868" name="Rectangle 3">
            <a:extLst>
              <a:ext uri="{FF2B5EF4-FFF2-40B4-BE49-F238E27FC236}">
                <a16:creationId xmlns:a16="http://schemas.microsoft.com/office/drawing/2014/main" id="{8AC8134A-B73D-46BB-95F5-AD1B05E231D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A1E7FB9A-14CE-4B54-84D7-DF04D6319985}"/>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3957F1-3ABA-4871-B60D-8F6E64A79C7D}" type="slidenum">
              <a:rPr lang="en-US" altLang="en-US"/>
              <a:pPr eaLnBrk="1" hangingPunct="1"/>
              <a:t>53</a:t>
            </a:fld>
            <a:endParaRPr lang="en-US" altLang="en-US"/>
          </a:p>
        </p:txBody>
      </p:sp>
      <p:sp>
        <p:nvSpPr>
          <p:cNvPr id="165891" name="Rectangle 2">
            <a:extLst>
              <a:ext uri="{FF2B5EF4-FFF2-40B4-BE49-F238E27FC236}">
                <a16:creationId xmlns:a16="http://schemas.microsoft.com/office/drawing/2014/main" id="{E48F949F-D625-4662-B280-E4B2F17AA12B}"/>
              </a:ext>
            </a:extLst>
          </p:cNvPr>
          <p:cNvSpPr>
            <a:spLocks noGrp="1" noRot="1" noChangeAspect="1" noChangeArrowheads="1" noTextEdit="1"/>
          </p:cNvSpPr>
          <p:nvPr>
            <p:ph type="sldImg"/>
          </p:nvPr>
        </p:nvSpPr>
        <p:spPr>
          <a:xfrm>
            <a:off x="381000" y="685800"/>
            <a:ext cx="6096000" cy="3429000"/>
          </a:xfrm>
          <a:ln/>
        </p:spPr>
      </p:sp>
      <p:sp>
        <p:nvSpPr>
          <p:cNvPr id="165892" name="Rectangle 3">
            <a:extLst>
              <a:ext uri="{FF2B5EF4-FFF2-40B4-BE49-F238E27FC236}">
                <a16:creationId xmlns:a16="http://schemas.microsoft.com/office/drawing/2014/main" id="{97ABA0FD-21EC-4970-BE7A-210A3D542AF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1005B3AC-E662-43F2-83E5-E669F971633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714C82-72DB-4903-8CBB-9B93D497D8EA}" type="slidenum">
              <a:rPr lang="en-US" altLang="en-US"/>
              <a:pPr eaLnBrk="1" hangingPunct="1"/>
              <a:t>54</a:t>
            </a:fld>
            <a:endParaRPr lang="en-US" altLang="en-US"/>
          </a:p>
        </p:txBody>
      </p:sp>
      <p:sp>
        <p:nvSpPr>
          <p:cNvPr id="166915" name="Rectangle 2">
            <a:extLst>
              <a:ext uri="{FF2B5EF4-FFF2-40B4-BE49-F238E27FC236}">
                <a16:creationId xmlns:a16="http://schemas.microsoft.com/office/drawing/2014/main" id="{3F054DAC-3669-4DFC-8656-0D2144A84864}"/>
              </a:ext>
            </a:extLst>
          </p:cNvPr>
          <p:cNvSpPr>
            <a:spLocks noGrp="1" noRot="1" noChangeAspect="1" noChangeArrowheads="1" noTextEdit="1"/>
          </p:cNvSpPr>
          <p:nvPr>
            <p:ph type="sldImg"/>
          </p:nvPr>
        </p:nvSpPr>
        <p:spPr>
          <a:xfrm>
            <a:off x="381000" y="685800"/>
            <a:ext cx="6096000" cy="3429000"/>
          </a:xfrm>
          <a:ln/>
        </p:spPr>
      </p:sp>
      <p:sp>
        <p:nvSpPr>
          <p:cNvPr id="166916" name="Rectangle 3">
            <a:extLst>
              <a:ext uri="{FF2B5EF4-FFF2-40B4-BE49-F238E27FC236}">
                <a16:creationId xmlns:a16="http://schemas.microsoft.com/office/drawing/2014/main" id="{C1E9C215-316B-496F-BEDE-029EDA21622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5D6B2206-1F52-4082-AA1D-19DC71098D7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6F8F4C-BEF7-431F-9EB4-36B3F12148AE}" type="slidenum">
              <a:rPr lang="en-US" altLang="en-US"/>
              <a:pPr eaLnBrk="1" hangingPunct="1"/>
              <a:t>55</a:t>
            </a:fld>
            <a:endParaRPr lang="en-US" altLang="en-US"/>
          </a:p>
        </p:txBody>
      </p:sp>
      <p:sp>
        <p:nvSpPr>
          <p:cNvPr id="167939" name="Rectangle 2">
            <a:extLst>
              <a:ext uri="{FF2B5EF4-FFF2-40B4-BE49-F238E27FC236}">
                <a16:creationId xmlns:a16="http://schemas.microsoft.com/office/drawing/2014/main" id="{C8A169EE-B4C8-47DF-8C2B-809F2B0462FA}"/>
              </a:ext>
            </a:extLst>
          </p:cNvPr>
          <p:cNvSpPr>
            <a:spLocks noGrp="1" noRot="1" noChangeAspect="1" noChangeArrowheads="1" noTextEdit="1"/>
          </p:cNvSpPr>
          <p:nvPr>
            <p:ph type="sldImg"/>
          </p:nvPr>
        </p:nvSpPr>
        <p:spPr>
          <a:xfrm>
            <a:off x="381000" y="685800"/>
            <a:ext cx="6096000" cy="3429000"/>
          </a:xfrm>
          <a:ln/>
        </p:spPr>
      </p:sp>
      <p:sp>
        <p:nvSpPr>
          <p:cNvPr id="167940" name="Rectangle 3">
            <a:extLst>
              <a:ext uri="{FF2B5EF4-FFF2-40B4-BE49-F238E27FC236}">
                <a16:creationId xmlns:a16="http://schemas.microsoft.com/office/drawing/2014/main" id="{F42CDE61-213E-44F1-A66F-1A35773BB7D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A9CF1ED2-724D-480A-BCB7-1380C37348B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FEC631-6134-4F9D-ABD0-8025A2513FF2}" type="slidenum">
              <a:rPr lang="en-US" altLang="en-US"/>
              <a:pPr eaLnBrk="1" hangingPunct="1"/>
              <a:t>56</a:t>
            </a:fld>
            <a:endParaRPr lang="en-US" altLang="en-US"/>
          </a:p>
        </p:txBody>
      </p:sp>
      <p:sp>
        <p:nvSpPr>
          <p:cNvPr id="168963" name="Rectangle 2">
            <a:extLst>
              <a:ext uri="{FF2B5EF4-FFF2-40B4-BE49-F238E27FC236}">
                <a16:creationId xmlns:a16="http://schemas.microsoft.com/office/drawing/2014/main" id="{E6B9F4C8-77A2-47E8-8318-3C9AA5CAB401}"/>
              </a:ext>
            </a:extLst>
          </p:cNvPr>
          <p:cNvSpPr>
            <a:spLocks noGrp="1" noRot="1" noChangeAspect="1" noChangeArrowheads="1" noTextEdit="1"/>
          </p:cNvSpPr>
          <p:nvPr>
            <p:ph type="sldImg"/>
          </p:nvPr>
        </p:nvSpPr>
        <p:spPr>
          <a:xfrm>
            <a:off x="381000" y="685800"/>
            <a:ext cx="6096000" cy="3429000"/>
          </a:xfrm>
          <a:ln/>
        </p:spPr>
      </p:sp>
      <p:sp>
        <p:nvSpPr>
          <p:cNvPr id="168964" name="Rectangle 3">
            <a:extLst>
              <a:ext uri="{FF2B5EF4-FFF2-40B4-BE49-F238E27FC236}">
                <a16:creationId xmlns:a16="http://schemas.microsoft.com/office/drawing/2014/main" id="{0DDD5F9D-DE9C-4C28-A10E-D8087529CA9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9562DECE-711C-42C1-843B-9E4BE05C471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15D60C-5CCB-43A5-8C87-4C078E8B491F}" type="slidenum">
              <a:rPr lang="en-US" altLang="en-US"/>
              <a:pPr eaLnBrk="1" hangingPunct="1"/>
              <a:t>57</a:t>
            </a:fld>
            <a:endParaRPr lang="en-US" altLang="en-US"/>
          </a:p>
        </p:txBody>
      </p:sp>
      <p:sp>
        <p:nvSpPr>
          <p:cNvPr id="169987" name="Rectangle 2">
            <a:extLst>
              <a:ext uri="{FF2B5EF4-FFF2-40B4-BE49-F238E27FC236}">
                <a16:creationId xmlns:a16="http://schemas.microsoft.com/office/drawing/2014/main" id="{5397C135-367E-462E-9625-5A45DDED3D03}"/>
              </a:ext>
            </a:extLst>
          </p:cNvPr>
          <p:cNvSpPr>
            <a:spLocks noGrp="1" noRot="1" noChangeAspect="1" noChangeArrowheads="1" noTextEdit="1"/>
          </p:cNvSpPr>
          <p:nvPr>
            <p:ph type="sldImg"/>
          </p:nvPr>
        </p:nvSpPr>
        <p:spPr>
          <a:xfrm>
            <a:off x="381000" y="685800"/>
            <a:ext cx="6096000" cy="3429000"/>
          </a:xfrm>
          <a:ln/>
        </p:spPr>
      </p:sp>
      <p:sp>
        <p:nvSpPr>
          <p:cNvPr id="169988" name="Rectangle 3">
            <a:extLst>
              <a:ext uri="{FF2B5EF4-FFF2-40B4-BE49-F238E27FC236}">
                <a16:creationId xmlns:a16="http://schemas.microsoft.com/office/drawing/2014/main" id="{D69C2FD8-C17E-4C5C-B925-F051E5D8BBE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0E19D745-79BF-48B7-8C15-BEA73949BA70}"/>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8F26EF-BE05-496D-884A-E1AA154D946D}" type="slidenum">
              <a:rPr lang="en-US" altLang="en-US"/>
              <a:pPr eaLnBrk="1" hangingPunct="1"/>
              <a:t>58</a:t>
            </a:fld>
            <a:endParaRPr lang="en-US" altLang="en-US"/>
          </a:p>
        </p:txBody>
      </p:sp>
      <p:sp>
        <p:nvSpPr>
          <p:cNvPr id="171011" name="Rectangle 2">
            <a:extLst>
              <a:ext uri="{FF2B5EF4-FFF2-40B4-BE49-F238E27FC236}">
                <a16:creationId xmlns:a16="http://schemas.microsoft.com/office/drawing/2014/main" id="{5755F5B6-150D-460F-A6B1-F41F21A0D4EF}"/>
              </a:ext>
            </a:extLst>
          </p:cNvPr>
          <p:cNvSpPr>
            <a:spLocks noGrp="1" noRot="1" noChangeAspect="1" noChangeArrowheads="1" noTextEdit="1"/>
          </p:cNvSpPr>
          <p:nvPr>
            <p:ph type="sldImg"/>
          </p:nvPr>
        </p:nvSpPr>
        <p:spPr>
          <a:xfrm>
            <a:off x="381000" y="685800"/>
            <a:ext cx="6096000" cy="3429000"/>
          </a:xfrm>
          <a:ln/>
        </p:spPr>
      </p:sp>
      <p:sp>
        <p:nvSpPr>
          <p:cNvPr id="171012" name="Rectangle 3">
            <a:extLst>
              <a:ext uri="{FF2B5EF4-FFF2-40B4-BE49-F238E27FC236}">
                <a16:creationId xmlns:a16="http://schemas.microsoft.com/office/drawing/2014/main" id="{47AD1AFE-4D63-4CED-99BD-096ACD2C25C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32692814-4F8C-4F44-AEBB-E4E0B6300E47}"/>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0F5000-EBBE-451B-9494-20EDE4E660B3}" type="slidenum">
              <a:rPr lang="en-US" altLang="en-US"/>
              <a:pPr eaLnBrk="1" hangingPunct="1"/>
              <a:t>59</a:t>
            </a:fld>
            <a:endParaRPr lang="en-US" altLang="en-US"/>
          </a:p>
        </p:txBody>
      </p:sp>
      <p:sp>
        <p:nvSpPr>
          <p:cNvPr id="172035" name="Rectangle 2">
            <a:extLst>
              <a:ext uri="{FF2B5EF4-FFF2-40B4-BE49-F238E27FC236}">
                <a16:creationId xmlns:a16="http://schemas.microsoft.com/office/drawing/2014/main" id="{A95F8774-B931-4957-A71D-EC2CFCAF8D86}"/>
              </a:ext>
            </a:extLst>
          </p:cNvPr>
          <p:cNvSpPr>
            <a:spLocks noGrp="1" noRot="1" noChangeAspect="1" noChangeArrowheads="1" noTextEdit="1"/>
          </p:cNvSpPr>
          <p:nvPr>
            <p:ph type="sldImg"/>
          </p:nvPr>
        </p:nvSpPr>
        <p:spPr>
          <a:xfrm>
            <a:off x="381000" y="685800"/>
            <a:ext cx="6096000" cy="3429000"/>
          </a:xfrm>
          <a:ln/>
        </p:spPr>
      </p:sp>
      <p:sp>
        <p:nvSpPr>
          <p:cNvPr id="172036" name="Rectangle 3">
            <a:extLst>
              <a:ext uri="{FF2B5EF4-FFF2-40B4-BE49-F238E27FC236}">
                <a16:creationId xmlns:a16="http://schemas.microsoft.com/office/drawing/2014/main" id="{86B22125-5E87-43D3-A9B3-E9440B0D787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DDD50B01-93B6-41A9-825C-16537D7F0D5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32A5EB-CC7B-404B-87D5-C1A9F965701C}" type="slidenum">
              <a:rPr lang="en-US" altLang="en-US"/>
              <a:pPr eaLnBrk="1" hangingPunct="1"/>
              <a:t>60</a:t>
            </a:fld>
            <a:endParaRPr lang="en-US" altLang="en-US"/>
          </a:p>
        </p:txBody>
      </p:sp>
      <p:sp>
        <p:nvSpPr>
          <p:cNvPr id="173059" name="Rectangle 2">
            <a:extLst>
              <a:ext uri="{FF2B5EF4-FFF2-40B4-BE49-F238E27FC236}">
                <a16:creationId xmlns:a16="http://schemas.microsoft.com/office/drawing/2014/main" id="{FCBA2C9F-A228-48E5-9974-5962D094C40B}"/>
              </a:ext>
            </a:extLst>
          </p:cNvPr>
          <p:cNvSpPr>
            <a:spLocks noGrp="1" noRot="1" noChangeAspect="1" noChangeArrowheads="1" noTextEdit="1"/>
          </p:cNvSpPr>
          <p:nvPr>
            <p:ph type="sldImg"/>
          </p:nvPr>
        </p:nvSpPr>
        <p:spPr>
          <a:xfrm>
            <a:off x="381000" y="685800"/>
            <a:ext cx="6096000" cy="3429000"/>
          </a:xfrm>
          <a:ln/>
        </p:spPr>
      </p:sp>
      <p:sp>
        <p:nvSpPr>
          <p:cNvPr id="173060" name="Rectangle 3">
            <a:extLst>
              <a:ext uri="{FF2B5EF4-FFF2-40B4-BE49-F238E27FC236}">
                <a16:creationId xmlns:a16="http://schemas.microsoft.com/office/drawing/2014/main" id="{3D603AC5-2531-4B2A-AE97-F4258A82D80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70079B3D-531D-4DCF-8C54-360A126ABED9}"/>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CCDA80-3571-4FA4-8F04-ACAC27A50C35}" type="slidenum">
              <a:rPr lang="en-US" altLang="en-US"/>
              <a:pPr eaLnBrk="1" hangingPunct="1"/>
              <a:t>61</a:t>
            </a:fld>
            <a:endParaRPr lang="en-US" altLang="en-US"/>
          </a:p>
        </p:txBody>
      </p:sp>
      <p:sp>
        <p:nvSpPr>
          <p:cNvPr id="174083" name="Rectangle 2">
            <a:extLst>
              <a:ext uri="{FF2B5EF4-FFF2-40B4-BE49-F238E27FC236}">
                <a16:creationId xmlns:a16="http://schemas.microsoft.com/office/drawing/2014/main" id="{94F83464-741D-43D9-86F4-97A64DDDE4BD}"/>
              </a:ext>
            </a:extLst>
          </p:cNvPr>
          <p:cNvSpPr>
            <a:spLocks noGrp="1" noRot="1" noChangeAspect="1" noChangeArrowheads="1" noTextEdit="1"/>
          </p:cNvSpPr>
          <p:nvPr>
            <p:ph type="sldImg"/>
          </p:nvPr>
        </p:nvSpPr>
        <p:spPr>
          <a:xfrm>
            <a:off x="381000" y="685800"/>
            <a:ext cx="6096000" cy="3429000"/>
          </a:xfrm>
          <a:ln/>
        </p:spPr>
      </p:sp>
      <p:sp>
        <p:nvSpPr>
          <p:cNvPr id="174084" name="Rectangle 3">
            <a:extLst>
              <a:ext uri="{FF2B5EF4-FFF2-40B4-BE49-F238E27FC236}">
                <a16:creationId xmlns:a16="http://schemas.microsoft.com/office/drawing/2014/main" id="{9D142DE2-8AF0-4C50-9005-9037A448612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276F3110-38BA-4D01-8C71-3B6A1C93E41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528D80-2CAF-4A77-8629-F4FA6C778821}" type="slidenum">
              <a:rPr lang="en-US" altLang="en-US"/>
              <a:pPr eaLnBrk="1" hangingPunct="1"/>
              <a:t>8</a:t>
            </a:fld>
            <a:endParaRPr lang="en-US" altLang="en-US"/>
          </a:p>
        </p:txBody>
      </p:sp>
      <p:sp>
        <p:nvSpPr>
          <p:cNvPr id="119811" name="Rectangle 2">
            <a:extLst>
              <a:ext uri="{FF2B5EF4-FFF2-40B4-BE49-F238E27FC236}">
                <a16:creationId xmlns:a16="http://schemas.microsoft.com/office/drawing/2014/main" id="{8C705464-D7AA-4231-A8D9-20206AF3636F}"/>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82A862EB-6634-4B8E-8A31-0C270B5E3A3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EBB628F9-E55F-4C12-B27F-C7EA9213B202}"/>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57BA4E-5AD6-45B3-819C-00D2BAB4F09A}" type="slidenum">
              <a:rPr lang="en-US" altLang="en-US"/>
              <a:pPr eaLnBrk="1" hangingPunct="1"/>
              <a:t>62</a:t>
            </a:fld>
            <a:endParaRPr lang="en-US" altLang="en-US"/>
          </a:p>
        </p:txBody>
      </p:sp>
      <p:sp>
        <p:nvSpPr>
          <p:cNvPr id="175107" name="Rectangle 2">
            <a:extLst>
              <a:ext uri="{FF2B5EF4-FFF2-40B4-BE49-F238E27FC236}">
                <a16:creationId xmlns:a16="http://schemas.microsoft.com/office/drawing/2014/main" id="{173EBEFF-1511-43A5-B5CD-7909EC802403}"/>
              </a:ext>
            </a:extLst>
          </p:cNvPr>
          <p:cNvSpPr>
            <a:spLocks noGrp="1" noRot="1" noChangeAspect="1" noChangeArrowheads="1" noTextEdit="1"/>
          </p:cNvSpPr>
          <p:nvPr>
            <p:ph type="sldImg"/>
          </p:nvPr>
        </p:nvSpPr>
        <p:spPr>
          <a:xfrm>
            <a:off x="381000" y="685800"/>
            <a:ext cx="6096000" cy="3429000"/>
          </a:xfrm>
          <a:ln/>
        </p:spPr>
      </p:sp>
      <p:sp>
        <p:nvSpPr>
          <p:cNvPr id="175108" name="Rectangle 3">
            <a:extLst>
              <a:ext uri="{FF2B5EF4-FFF2-40B4-BE49-F238E27FC236}">
                <a16:creationId xmlns:a16="http://schemas.microsoft.com/office/drawing/2014/main" id="{882AE912-C7FB-42A4-A952-FC5C9ED2AAC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A8FB67CB-6697-40B4-B6A9-2E7C0745FB81}"/>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30C8C8-7F46-4669-BF97-CAE5CD768A44}" type="slidenum">
              <a:rPr lang="en-US" altLang="en-US"/>
              <a:pPr eaLnBrk="1" hangingPunct="1"/>
              <a:t>63</a:t>
            </a:fld>
            <a:endParaRPr lang="en-US" altLang="en-US"/>
          </a:p>
        </p:txBody>
      </p:sp>
      <p:sp>
        <p:nvSpPr>
          <p:cNvPr id="176131" name="Rectangle 2">
            <a:extLst>
              <a:ext uri="{FF2B5EF4-FFF2-40B4-BE49-F238E27FC236}">
                <a16:creationId xmlns:a16="http://schemas.microsoft.com/office/drawing/2014/main" id="{9C98999E-0693-4BFE-97D9-3FF1EB10715B}"/>
              </a:ext>
            </a:extLst>
          </p:cNvPr>
          <p:cNvSpPr>
            <a:spLocks noGrp="1" noRot="1" noChangeAspect="1" noChangeArrowheads="1" noTextEdit="1"/>
          </p:cNvSpPr>
          <p:nvPr>
            <p:ph type="sldImg"/>
          </p:nvPr>
        </p:nvSpPr>
        <p:spPr>
          <a:xfrm>
            <a:off x="381000" y="685800"/>
            <a:ext cx="6096000" cy="3429000"/>
          </a:xfrm>
          <a:ln/>
        </p:spPr>
      </p:sp>
      <p:sp>
        <p:nvSpPr>
          <p:cNvPr id="176132" name="Rectangle 3">
            <a:extLst>
              <a:ext uri="{FF2B5EF4-FFF2-40B4-BE49-F238E27FC236}">
                <a16:creationId xmlns:a16="http://schemas.microsoft.com/office/drawing/2014/main" id="{45D32A68-DE1C-412A-9FB3-645E73002E2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61D1E458-5063-4E23-AF8D-234D43E8EE0F}"/>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AF254D-5F8B-48F5-BA35-4A9A5FB02F0B}" type="slidenum">
              <a:rPr lang="en-US" altLang="en-US"/>
              <a:pPr eaLnBrk="1" hangingPunct="1"/>
              <a:t>64</a:t>
            </a:fld>
            <a:endParaRPr lang="en-US" altLang="en-US"/>
          </a:p>
        </p:txBody>
      </p:sp>
      <p:sp>
        <p:nvSpPr>
          <p:cNvPr id="177155" name="Rectangle 2">
            <a:extLst>
              <a:ext uri="{FF2B5EF4-FFF2-40B4-BE49-F238E27FC236}">
                <a16:creationId xmlns:a16="http://schemas.microsoft.com/office/drawing/2014/main" id="{7EAE778C-0622-4A30-9C09-CDF0A3C51D83}"/>
              </a:ext>
            </a:extLst>
          </p:cNvPr>
          <p:cNvSpPr>
            <a:spLocks noGrp="1" noRot="1" noChangeAspect="1" noChangeArrowheads="1" noTextEdit="1"/>
          </p:cNvSpPr>
          <p:nvPr>
            <p:ph type="sldImg"/>
          </p:nvPr>
        </p:nvSpPr>
        <p:spPr>
          <a:xfrm>
            <a:off x="381000" y="685800"/>
            <a:ext cx="6096000" cy="3429000"/>
          </a:xfrm>
          <a:ln/>
        </p:spPr>
      </p:sp>
      <p:sp>
        <p:nvSpPr>
          <p:cNvPr id="177156" name="Rectangle 3">
            <a:extLst>
              <a:ext uri="{FF2B5EF4-FFF2-40B4-BE49-F238E27FC236}">
                <a16:creationId xmlns:a16="http://schemas.microsoft.com/office/drawing/2014/main" id="{10AB97D4-4AED-4087-BFA5-FC522544C7D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82791F24-E938-439B-9491-B41B36D4E0F7}"/>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677375-3CAA-4B2C-9D54-915423ED1CD5}" type="slidenum">
              <a:rPr lang="en-US" altLang="en-US"/>
              <a:pPr eaLnBrk="1" hangingPunct="1"/>
              <a:t>65</a:t>
            </a:fld>
            <a:endParaRPr lang="en-US" altLang="en-US"/>
          </a:p>
        </p:txBody>
      </p:sp>
      <p:sp>
        <p:nvSpPr>
          <p:cNvPr id="178179" name="Rectangle 2">
            <a:extLst>
              <a:ext uri="{FF2B5EF4-FFF2-40B4-BE49-F238E27FC236}">
                <a16:creationId xmlns:a16="http://schemas.microsoft.com/office/drawing/2014/main" id="{87DE908B-29A1-4521-91E6-F3DEB86A9E53}"/>
              </a:ext>
            </a:extLst>
          </p:cNvPr>
          <p:cNvSpPr>
            <a:spLocks noGrp="1" noRot="1" noChangeAspect="1" noChangeArrowheads="1" noTextEdit="1"/>
          </p:cNvSpPr>
          <p:nvPr>
            <p:ph type="sldImg"/>
          </p:nvPr>
        </p:nvSpPr>
        <p:spPr>
          <a:xfrm>
            <a:off x="381000" y="685800"/>
            <a:ext cx="6096000" cy="3429000"/>
          </a:xfrm>
          <a:ln/>
        </p:spPr>
      </p:sp>
      <p:sp>
        <p:nvSpPr>
          <p:cNvPr id="178180" name="Rectangle 3">
            <a:extLst>
              <a:ext uri="{FF2B5EF4-FFF2-40B4-BE49-F238E27FC236}">
                <a16:creationId xmlns:a16="http://schemas.microsoft.com/office/drawing/2014/main" id="{D0D49B9B-9E65-4494-9EFE-25DBA4B7F06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E21D4000-D48D-4FAD-9282-02DA4C7CB0D9}"/>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74575E-2267-4ECD-8C81-1BDF57ABCCCD}" type="slidenum">
              <a:rPr lang="en-US" altLang="en-US"/>
              <a:pPr eaLnBrk="1" hangingPunct="1"/>
              <a:t>66</a:t>
            </a:fld>
            <a:endParaRPr lang="en-US" altLang="en-US"/>
          </a:p>
        </p:txBody>
      </p:sp>
      <p:sp>
        <p:nvSpPr>
          <p:cNvPr id="179203" name="Rectangle 2">
            <a:extLst>
              <a:ext uri="{FF2B5EF4-FFF2-40B4-BE49-F238E27FC236}">
                <a16:creationId xmlns:a16="http://schemas.microsoft.com/office/drawing/2014/main" id="{89548900-0FBB-4D9D-8DB4-01CEE6FF4842}"/>
              </a:ext>
            </a:extLst>
          </p:cNvPr>
          <p:cNvSpPr>
            <a:spLocks noGrp="1" noRot="1" noChangeAspect="1" noChangeArrowheads="1" noTextEdit="1"/>
          </p:cNvSpPr>
          <p:nvPr>
            <p:ph type="sldImg"/>
          </p:nvPr>
        </p:nvSpPr>
        <p:spPr>
          <a:xfrm>
            <a:off x="381000" y="685800"/>
            <a:ext cx="6096000" cy="3429000"/>
          </a:xfrm>
          <a:ln/>
        </p:spPr>
      </p:sp>
      <p:sp>
        <p:nvSpPr>
          <p:cNvPr id="179204" name="Rectangle 3">
            <a:extLst>
              <a:ext uri="{FF2B5EF4-FFF2-40B4-BE49-F238E27FC236}">
                <a16:creationId xmlns:a16="http://schemas.microsoft.com/office/drawing/2014/main" id="{77CD14DB-5ECA-4661-B121-E38F5CF713E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045FDEE0-FDC3-4058-9C81-E44172A76840}"/>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D08FA9-2CAB-4243-81B8-D9C2C34CD0EA}" type="slidenum">
              <a:rPr lang="en-US" altLang="en-US"/>
              <a:pPr eaLnBrk="1" hangingPunct="1"/>
              <a:t>67</a:t>
            </a:fld>
            <a:endParaRPr lang="en-US" altLang="en-US"/>
          </a:p>
        </p:txBody>
      </p:sp>
      <p:sp>
        <p:nvSpPr>
          <p:cNvPr id="180227" name="Rectangle 2">
            <a:extLst>
              <a:ext uri="{FF2B5EF4-FFF2-40B4-BE49-F238E27FC236}">
                <a16:creationId xmlns:a16="http://schemas.microsoft.com/office/drawing/2014/main" id="{556E5402-8FD9-4D90-99C2-EF928CA8BF70}"/>
              </a:ext>
            </a:extLst>
          </p:cNvPr>
          <p:cNvSpPr>
            <a:spLocks noGrp="1" noRot="1" noChangeAspect="1" noChangeArrowheads="1" noTextEdit="1"/>
          </p:cNvSpPr>
          <p:nvPr>
            <p:ph type="sldImg"/>
          </p:nvPr>
        </p:nvSpPr>
        <p:spPr>
          <a:xfrm>
            <a:off x="381000" y="685800"/>
            <a:ext cx="6096000" cy="3429000"/>
          </a:xfrm>
          <a:ln/>
        </p:spPr>
      </p:sp>
      <p:sp>
        <p:nvSpPr>
          <p:cNvPr id="180228" name="Rectangle 3">
            <a:extLst>
              <a:ext uri="{FF2B5EF4-FFF2-40B4-BE49-F238E27FC236}">
                <a16:creationId xmlns:a16="http://schemas.microsoft.com/office/drawing/2014/main" id="{2B7DA4C6-ACF7-46CB-921A-BB2E4AC6F4D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EE553137-F995-44D3-B7FB-B73FD08DE8A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EDCBFB-A401-4431-B09E-E1A775E5410A}" type="slidenum">
              <a:rPr lang="en-US" altLang="en-US"/>
              <a:pPr eaLnBrk="1" hangingPunct="1"/>
              <a:t>68</a:t>
            </a:fld>
            <a:endParaRPr lang="en-US" altLang="en-US"/>
          </a:p>
        </p:txBody>
      </p:sp>
      <p:sp>
        <p:nvSpPr>
          <p:cNvPr id="181251" name="Rectangle 2">
            <a:extLst>
              <a:ext uri="{FF2B5EF4-FFF2-40B4-BE49-F238E27FC236}">
                <a16:creationId xmlns:a16="http://schemas.microsoft.com/office/drawing/2014/main" id="{AE01C80B-047A-4EFF-801E-D7F48BB0F38F}"/>
              </a:ext>
            </a:extLst>
          </p:cNvPr>
          <p:cNvSpPr>
            <a:spLocks noGrp="1" noRot="1" noChangeAspect="1" noChangeArrowheads="1" noTextEdit="1"/>
          </p:cNvSpPr>
          <p:nvPr>
            <p:ph type="sldImg"/>
          </p:nvPr>
        </p:nvSpPr>
        <p:spPr>
          <a:xfrm>
            <a:off x="381000" y="685800"/>
            <a:ext cx="6096000" cy="3429000"/>
          </a:xfrm>
          <a:ln/>
        </p:spPr>
      </p:sp>
      <p:sp>
        <p:nvSpPr>
          <p:cNvPr id="181252" name="Rectangle 3">
            <a:extLst>
              <a:ext uri="{FF2B5EF4-FFF2-40B4-BE49-F238E27FC236}">
                <a16:creationId xmlns:a16="http://schemas.microsoft.com/office/drawing/2014/main" id="{F2E08052-8087-4256-85E2-1489FDB5147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414B3F8C-FDCE-4F25-A46E-2EBEE2527B49}"/>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B753F1-C41A-4B63-9CFC-E5B58D3EC6E5}" type="slidenum">
              <a:rPr lang="en-US" altLang="en-US"/>
              <a:pPr eaLnBrk="1" hangingPunct="1"/>
              <a:t>69</a:t>
            </a:fld>
            <a:endParaRPr lang="en-US" altLang="en-US"/>
          </a:p>
        </p:txBody>
      </p:sp>
      <p:sp>
        <p:nvSpPr>
          <p:cNvPr id="182275" name="Rectangle 2">
            <a:extLst>
              <a:ext uri="{FF2B5EF4-FFF2-40B4-BE49-F238E27FC236}">
                <a16:creationId xmlns:a16="http://schemas.microsoft.com/office/drawing/2014/main" id="{8CB2A800-01AB-4FE0-821F-CD6C40C7AE5C}"/>
              </a:ext>
            </a:extLst>
          </p:cNvPr>
          <p:cNvSpPr>
            <a:spLocks noGrp="1" noRot="1" noChangeAspect="1" noChangeArrowheads="1" noTextEdit="1"/>
          </p:cNvSpPr>
          <p:nvPr>
            <p:ph type="sldImg"/>
          </p:nvPr>
        </p:nvSpPr>
        <p:spPr>
          <a:xfrm>
            <a:off x="381000" y="685800"/>
            <a:ext cx="6096000" cy="3429000"/>
          </a:xfrm>
          <a:ln/>
        </p:spPr>
      </p:sp>
      <p:sp>
        <p:nvSpPr>
          <p:cNvPr id="182276" name="Rectangle 3">
            <a:extLst>
              <a:ext uri="{FF2B5EF4-FFF2-40B4-BE49-F238E27FC236}">
                <a16:creationId xmlns:a16="http://schemas.microsoft.com/office/drawing/2014/main" id="{71D22F8E-F8B9-4891-9FBE-084EC42A124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24FE8E7F-F137-46FC-B61A-B723ADDF7506}"/>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0A79EC-7BD7-4CD8-AE65-A592BBFDE4BC}" type="slidenum">
              <a:rPr lang="en-US" altLang="en-US"/>
              <a:pPr eaLnBrk="1" hangingPunct="1"/>
              <a:t>70</a:t>
            </a:fld>
            <a:endParaRPr lang="en-US" altLang="en-US"/>
          </a:p>
        </p:txBody>
      </p:sp>
      <p:sp>
        <p:nvSpPr>
          <p:cNvPr id="183299" name="Rectangle 2">
            <a:extLst>
              <a:ext uri="{FF2B5EF4-FFF2-40B4-BE49-F238E27FC236}">
                <a16:creationId xmlns:a16="http://schemas.microsoft.com/office/drawing/2014/main" id="{0D0A1817-4E1E-4F6F-B783-B76726EADA8D}"/>
              </a:ext>
            </a:extLst>
          </p:cNvPr>
          <p:cNvSpPr>
            <a:spLocks noGrp="1" noRot="1" noChangeAspect="1" noChangeArrowheads="1" noTextEdit="1"/>
          </p:cNvSpPr>
          <p:nvPr>
            <p:ph type="sldImg"/>
          </p:nvPr>
        </p:nvSpPr>
        <p:spPr>
          <a:xfrm>
            <a:off x="381000" y="685800"/>
            <a:ext cx="6096000" cy="3429000"/>
          </a:xfrm>
          <a:ln/>
        </p:spPr>
      </p:sp>
      <p:sp>
        <p:nvSpPr>
          <p:cNvPr id="183300" name="Rectangle 3">
            <a:extLst>
              <a:ext uri="{FF2B5EF4-FFF2-40B4-BE49-F238E27FC236}">
                <a16:creationId xmlns:a16="http://schemas.microsoft.com/office/drawing/2014/main" id="{2EC69947-3FE7-4060-BF8F-D6150ED2F7FC}"/>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Point #12 from Gilmore, see about adding</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C1BFB3F3-C28F-485D-AC0B-1150B366AA50}"/>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C773F6-1508-4C4A-8103-8CAE65861EC6}" type="slidenum">
              <a:rPr lang="en-US" altLang="en-US"/>
              <a:pPr eaLnBrk="1" hangingPunct="1"/>
              <a:t>71</a:t>
            </a:fld>
            <a:endParaRPr lang="en-US" altLang="en-US"/>
          </a:p>
        </p:txBody>
      </p:sp>
      <p:sp>
        <p:nvSpPr>
          <p:cNvPr id="184323" name="Rectangle 2">
            <a:extLst>
              <a:ext uri="{FF2B5EF4-FFF2-40B4-BE49-F238E27FC236}">
                <a16:creationId xmlns:a16="http://schemas.microsoft.com/office/drawing/2014/main" id="{C97E708D-82CB-4A6D-81A8-585E26B23F58}"/>
              </a:ext>
            </a:extLst>
          </p:cNvPr>
          <p:cNvSpPr>
            <a:spLocks noGrp="1" noRot="1" noChangeAspect="1" noChangeArrowheads="1" noTextEdit="1"/>
          </p:cNvSpPr>
          <p:nvPr>
            <p:ph type="sldImg"/>
          </p:nvPr>
        </p:nvSpPr>
        <p:spPr>
          <a:xfrm>
            <a:off x="381000" y="685800"/>
            <a:ext cx="6096000" cy="3429000"/>
          </a:xfrm>
          <a:ln/>
        </p:spPr>
      </p:sp>
      <p:sp>
        <p:nvSpPr>
          <p:cNvPr id="184324" name="Rectangle 3">
            <a:extLst>
              <a:ext uri="{FF2B5EF4-FFF2-40B4-BE49-F238E27FC236}">
                <a16:creationId xmlns:a16="http://schemas.microsoft.com/office/drawing/2014/main" id="{8BCC1A87-FEB6-4300-91DD-18BD26E5819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CC7037E-B14C-4B29-95EB-DB460888364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EAEF70-74EF-4EF1-A517-CFA65D7CDF58}" type="slidenum">
              <a:rPr lang="en-US" altLang="en-US"/>
              <a:pPr eaLnBrk="1" hangingPunct="1"/>
              <a:t>9</a:t>
            </a:fld>
            <a:endParaRPr lang="en-US" altLang="en-US"/>
          </a:p>
        </p:txBody>
      </p:sp>
      <p:sp>
        <p:nvSpPr>
          <p:cNvPr id="120835" name="Rectangle 2">
            <a:extLst>
              <a:ext uri="{FF2B5EF4-FFF2-40B4-BE49-F238E27FC236}">
                <a16:creationId xmlns:a16="http://schemas.microsoft.com/office/drawing/2014/main" id="{C2D0BC54-29B5-4366-89E2-738266BE16F4}"/>
              </a:ext>
            </a:extLst>
          </p:cNvPr>
          <p:cNvSpPr>
            <a:spLocks noGrp="1" noRot="1" noChangeAspect="1" noChangeArrowheads="1" noTextEdit="1"/>
          </p:cNvSpPr>
          <p:nvPr>
            <p:ph type="sldImg"/>
          </p:nvPr>
        </p:nvSpPr>
        <p:spPr>
          <a:xfrm>
            <a:off x="381000" y="685800"/>
            <a:ext cx="6096000" cy="3429000"/>
          </a:xfrm>
          <a:ln/>
        </p:spPr>
      </p:sp>
      <p:sp>
        <p:nvSpPr>
          <p:cNvPr id="120836" name="Rectangle 3">
            <a:extLst>
              <a:ext uri="{FF2B5EF4-FFF2-40B4-BE49-F238E27FC236}">
                <a16:creationId xmlns:a16="http://schemas.microsoft.com/office/drawing/2014/main" id="{02419FD2-7B68-4697-945C-DF92624AE2B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6BFB9656-589D-47B5-86E2-902DF7DDCF1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49533F-6214-46EE-B44A-C8C763053085}" type="slidenum">
              <a:rPr lang="en-US" altLang="en-US"/>
              <a:pPr eaLnBrk="1" hangingPunct="1"/>
              <a:t>10</a:t>
            </a:fld>
            <a:endParaRPr lang="en-US" altLang="en-US"/>
          </a:p>
        </p:txBody>
      </p:sp>
      <p:sp>
        <p:nvSpPr>
          <p:cNvPr id="121859" name="Rectangle 2">
            <a:extLst>
              <a:ext uri="{FF2B5EF4-FFF2-40B4-BE49-F238E27FC236}">
                <a16:creationId xmlns:a16="http://schemas.microsoft.com/office/drawing/2014/main" id="{16AD5948-4EEA-48FC-9BE0-C68579EBF313}"/>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7D180C94-ED79-4DEB-955E-EF660A38E68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E5634F3-3057-4FCD-8D39-5BFD8B42C7E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9161AD-F6DA-4ADA-AA22-62EF0A05F04A}" type="slidenum">
              <a:rPr lang="en-US" altLang="en-US"/>
              <a:pPr eaLnBrk="1" hangingPunct="1"/>
              <a:t>11</a:t>
            </a:fld>
            <a:endParaRPr lang="en-US" altLang="en-US"/>
          </a:p>
        </p:txBody>
      </p:sp>
      <p:sp>
        <p:nvSpPr>
          <p:cNvPr id="122883" name="Rectangle 2">
            <a:extLst>
              <a:ext uri="{FF2B5EF4-FFF2-40B4-BE49-F238E27FC236}">
                <a16:creationId xmlns:a16="http://schemas.microsoft.com/office/drawing/2014/main" id="{B248836A-8722-49DF-A809-F94A335EA768}"/>
              </a:ext>
            </a:extLst>
          </p:cNvPr>
          <p:cNvSpPr>
            <a:spLocks noGrp="1" noRot="1" noChangeAspect="1" noChangeArrowheads="1" noTextEdit="1"/>
          </p:cNvSpPr>
          <p:nvPr>
            <p:ph type="sldImg"/>
          </p:nvPr>
        </p:nvSpPr>
        <p:spPr>
          <a:xfrm>
            <a:off x="381000" y="685800"/>
            <a:ext cx="6096000" cy="3429000"/>
          </a:xfrm>
          <a:ln/>
        </p:spPr>
      </p:sp>
      <p:sp>
        <p:nvSpPr>
          <p:cNvPr id="122884" name="Rectangle 3">
            <a:extLst>
              <a:ext uri="{FF2B5EF4-FFF2-40B4-BE49-F238E27FC236}">
                <a16:creationId xmlns:a16="http://schemas.microsoft.com/office/drawing/2014/main" id="{100266D9-7851-4417-957A-0A4970F33A3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TEAM, SIM and Gospel Missionary Union did not accept AfAm candidates in 1953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Master" Target="../slideMasters/slideMaster16.xml"/><Relationship Id="rId4" Type="http://schemas.openxmlformats.org/officeDocument/2006/relationships/image" Target="../media/image22.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F7F4E70-6F13-4B14-A1EB-0D0FC1F2EF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BB93EB2-DC7A-4411-8791-55CD47D1C5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1262E3B-F8AB-435B-88BB-F998CA16EE46}"/>
              </a:ext>
            </a:extLst>
          </p:cNvPr>
          <p:cNvSpPr>
            <a:spLocks noGrp="1" noChangeArrowheads="1"/>
          </p:cNvSpPr>
          <p:nvPr>
            <p:ph type="sldNum" sz="quarter" idx="12"/>
          </p:nvPr>
        </p:nvSpPr>
        <p:spPr>
          <a:ln/>
        </p:spPr>
        <p:txBody>
          <a:bodyPr/>
          <a:lstStyle>
            <a:lvl1pPr>
              <a:defRPr/>
            </a:lvl1pPr>
          </a:lstStyle>
          <a:p>
            <a:fld id="{F29D08DF-0680-43BB-A1F9-200BDECA1A5C}" type="slidenum">
              <a:rPr lang="en-US" altLang="en-US"/>
              <a:pPr/>
              <a:t>‹#›</a:t>
            </a:fld>
            <a:endParaRPr lang="en-US" altLang="en-US"/>
          </a:p>
        </p:txBody>
      </p:sp>
    </p:spTree>
    <p:extLst>
      <p:ext uri="{BB962C8B-B14F-4D97-AF65-F5344CB8AC3E}">
        <p14:creationId xmlns:p14="http://schemas.microsoft.com/office/powerpoint/2010/main" val="162853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CED8B6-3F33-4504-956B-DB10668363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FC22EC6-3938-4D44-AE76-FB3D15E0B4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B5E6C6A-1A15-4D33-9516-89ECE9ED7CC0}"/>
              </a:ext>
            </a:extLst>
          </p:cNvPr>
          <p:cNvSpPr>
            <a:spLocks noGrp="1" noChangeArrowheads="1"/>
          </p:cNvSpPr>
          <p:nvPr>
            <p:ph type="sldNum" sz="quarter" idx="12"/>
          </p:nvPr>
        </p:nvSpPr>
        <p:spPr>
          <a:ln/>
        </p:spPr>
        <p:txBody>
          <a:bodyPr/>
          <a:lstStyle>
            <a:lvl1pPr>
              <a:defRPr/>
            </a:lvl1pPr>
          </a:lstStyle>
          <a:p>
            <a:fld id="{27415BC1-EE76-44AA-8A20-94B84140C3E9}" type="slidenum">
              <a:rPr lang="en-US" altLang="en-US"/>
              <a:pPr/>
              <a:t>‹#›</a:t>
            </a:fld>
            <a:endParaRPr lang="en-US" altLang="en-US"/>
          </a:p>
        </p:txBody>
      </p:sp>
    </p:spTree>
    <p:extLst>
      <p:ext uri="{BB962C8B-B14F-4D97-AF65-F5344CB8AC3E}">
        <p14:creationId xmlns:p14="http://schemas.microsoft.com/office/powerpoint/2010/main" val="15455329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3048000" y="1981200"/>
            <a:ext cx="8128000" cy="1371600"/>
          </a:xfrm>
        </p:spPr>
        <p:txBody>
          <a:bodyPr/>
          <a:lstStyle>
            <a:lvl1pPr algn="ctr">
              <a:defRPr/>
            </a:lvl1pPr>
          </a:lstStyle>
          <a:p>
            <a:pPr lvl="0"/>
            <a:r>
              <a:rPr lang="en-US" altLang="en-US" noProof="0"/>
              <a:t>Click to edit Master title style</a:t>
            </a:r>
          </a:p>
        </p:txBody>
      </p:sp>
      <p:sp>
        <p:nvSpPr>
          <p:cNvPr id="105475" name="Rectangle 3"/>
          <p:cNvSpPr>
            <a:spLocks noGrp="1" noChangeArrowheads="1"/>
          </p:cNvSpPr>
          <p:nvPr>
            <p:ph type="subTitle" idx="1"/>
          </p:nvPr>
        </p:nvSpPr>
        <p:spPr>
          <a:xfrm>
            <a:off x="6604000" y="3886200"/>
            <a:ext cx="4673600" cy="1905000"/>
          </a:xfrm>
        </p:spPr>
        <p:txBody>
          <a:bodyPr/>
          <a:lstStyle>
            <a:lvl1pPr marL="0" indent="0" algn="ctr">
              <a:buFontTx/>
              <a:buNone/>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7F23F69D-3DA5-4160-831F-6374794D21A3}"/>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a:extLst>
              <a:ext uri="{FF2B5EF4-FFF2-40B4-BE49-F238E27FC236}">
                <a16:creationId xmlns:a16="http://schemas.microsoft.com/office/drawing/2014/main" id="{6316A93D-C530-4419-B0E4-EE89193828F0}"/>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7E328593-6A94-4459-ADF9-89218ED93152}"/>
              </a:ext>
            </a:extLst>
          </p:cNvPr>
          <p:cNvSpPr>
            <a:spLocks noGrp="1" noChangeArrowheads="1"/>
          </p:cNvSpPr>
          <p:nvPr>
            <p:ph type="sldNum" sz="quarter" idx="12"/>
          </p:nvPr>
        </p:nvSpPr>
        <p:spPr/>
        <p:txBody>
          <a:bodyPr/>
          <a:lstStyle>
            <a:lvl1pPr>
              <a:defRPr/>
            </a:lvl1pPr>
          </a:lstStyle>
          <a:p>
            <a:fld id="{0722C2A3-0FCD-41F0-844A-05C7A5F6D65E}" type="slidenum">
              <a:rPr lang="en-US" altLang="en-US"/>
              <a:pPr/>
              <a:t>‹#›</a:t>
            </a:fld>
            <a:endParaRPr lang="en-US" altLang="en-US"/>
          </a:p>
        </p:txBody>
      </p:sp>
    </p:spTree>
    <p:extLst>
      <p:ext uri="{BB962C8B-B14F-4D97-AF65-F5344CB8AC3E}">
        <p14:creationId xmlns:p14="http://schemas.microsoft.com/office/powerpoint/2010/main" val="7169292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0D59E5-69AA-4815-A2B6-66B2B6FC23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B78B171-F5C5-43E2-80C2-788A709BE0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71E2D53-AC3F-4AA3-938C-2172510EA4D6}"/>
              </a:ext>
            </a:extLst>
          </p:cNvPr>
          <p:cNvSpPr>
            <a:spLocks noGrp="1" noChangeArrowheads="1"/>
          </p:cNvSpPr>
          <p:nvPr>
            <p:ph type="sldNum" sz="quarter" idx="12"/>
          </p:nvPr>
        </p:nvSpPr>
        <p:spPr>
          <a:ln/>
        </p:spPr>
        <p:txBody>
          <a:bodyPr/>
          <a:lstStyle>
            <a:lvl1pPr>
              <a:defRPr/>
            </a:lvl1pPr>
          </a:lstStyle>
          <a:p>
            <a:fld id="{B1A491C2-37BF-48B1-9A54-E89F15E0D1DF}" type="slidenum">
              <a:rPr lang="en-US" altLang="en-US"/>
              <a:pPr/>
              <a:t>‹#›</a:t>
            </a:fld>
            <a:endParaRPr lang="en-US" altLang="en-US"/>
          </a:p>
        </p:txBody>
      </p:sp>
    </p:spTree>
    <p:extLst>
      <p:ext uri="{BB962C8B-B14F-4D97-AF65-F5344CB8AC3E}">
        <p14:creationId xmlns:p14="http://schemas.microsoft.com/office/powerpoint/2010/main" val="17133990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02B6FE7-EDC3-4EC4-8803-2E9DF60B82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5EFDD9F-B46C-4952-85CF-B1AFF05CCC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0C4EB5C-D5E2-40DE-8259-B38F02563C73}"/>
              </a:ext>
            </a:extLst>
          </p:cNvPr>
          <p:cNvSpPr>
            <a:spLocks noGrp="1" noChangeArrowheads="1"/>
          </p:cNvSpPr>
          <p:nvPr>
            <p:ph type="sldNum" sz="quarter" idx="12"/>
          </p:nvPr>
        </p:nvSpPr>
        <p:spPr>
          <a:ln/>
        </p:spPr>
        <p:txBody>
          <a:bodyPr/>
          <a:lstStyle>
            <a:lvl1pPr>
              <a:defRPr/>
            </a:lvl1pPr>
          </a:lstStyle>
          <a:p>
            <a:fld id="{7C398741-174C-4AB5-B653-AC9B0EB596A0}" type="slidenum">
              <a:rPr lang="en-US" altLang="en-US"/>
              <a:pPr/>
              <a:t>‹#›</a:t>
            </a:fld>
            <a:endParaRPr lang="en-US" altLang="en-US"/>
          </a:p>
        </p:txBody>
      </p:sp>
    </p:spTree>
    <p:extLst>
      <p:ext uri="{BB962C8B-B14F-4D97-AF65-F5344CB8AC3E}">
        <p14:creationId xmlns:p14="http://schemas.microsoft.com/office/powerpoint/2010/main" val="5916384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10400" y="1981200"/>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A1CFE75-E54D-40DD-8298-17F5E449A66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CE7A6FC-BF2A-4AB5-9E02-DF492021F44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A8F6DD6-32CE-4EFE-9DB5-85DD09B5395E}"/>
              </a:ext>
            </a:extLst>
          </p:cNvPr>
          <p:cNvSpPr>
            <a:spLocks noGrp="1" noChangeArrowheads="1"/>
          </p:cNvSpPr>
          <p:nvPr>
            <p:ph type="sldNum" sz="quarter" idx="12"/>
          </p:nvPr>
        </p:nvSpPr>
        <p:spPr>
          <a:ln/>
        </p:spPr>
        <p:txBody>
          <a:bodyPr/>
          <a:lstStyle>
            <a:lvl1pPr>
              <a:defRPr/>
            </a:lvl1pPr>
          </a:lstStyle>
          <a:p>
            <a:fld id="{E1392DA5-26B9-485E-88A6-659110F5BF9D}" type="slidenum">
              <a:rPr lang="en-US" altLang="en-US"/>
              <a:pPr/>
              <a:t>‹#›</a:t>
            </a:fld>
            <a:endParaRPr lang="en-US" altLang="en-US"/>
          </a:p>
        </p:txBody>
      </p:sp>
    </p:spTree>
    <p:extLst>
      <p:ext uri="{BB962C8B-B14F-4D97-AF65-F5344CB8AC3E}">
        <p14:creationId xmlns:p14="http://schemas.microsoft.com/office/powerpoint/2010/main" val="5346096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578DB51-3261-4587-9C14-B4A0C8D21B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FEC6418-E34A-4DCE-B914-3BE865529BB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DFE7A0F-798F-4102-B32B-95288873469B}"/>
              </a:ext>
            </a:extLst>
          </p:cNvPr>
          <p:cNvSpPr>
            <a:spLocks noGrp="1" noChangeArrowheads="1"/>
          </p:cNvSpPr>
          <p:nvPr>
            <p:ph type="sldNum" sz="quarter" idx="12"/>
          </p:nvPr>
        </p:nvSpPr>
        <p:spPr>
          <a:ln/>
        </p:spPr>
        <p:txBody>
          <a:bodyPr/>
          <a:lstStyle>
            <a:lvl1pPr>
              <a:defRPr/>
            </a:lvl1pPr>
          </a:lstStyle>
          <a:p>
            <a:fld id="{23AC69E0-DA12-43B9-AE3F-ECE4A0D18F61}" type="slidenum">
              <a:rPr lang="en-US" altLang="en-US"/>
              <a:pPr/>
              <a:t>‹#›</a:t>
            </a:fld>
            <a:endParaRPr lang="en-US" altLang="en-US"/>
          </a:p>
        </p:txBody>
      </p:sp>
    </p:spTree>
    <p:extLst>
      <p:ext uri="{BB962C8B-B14F-4D97-AF65-F5344CB8AC3E}">
        <p14:creationId xmlns:p14="http://schemas.microsoft.com/office/powerpoint/2010/main" val="20990531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CF3055-7A84-41BA-B55A-10CAD7AB02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CA0516C-E3C8-4F4E-A5E0-79E7422F9B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E667D11-CE52-4AE6-948F-D6E15F81F0E2}"/>
              </a:ext>
            </a:extLst>
          </p:cNvPr>
          <p:cNvSpPr>
            <a:spLocks noGrp="1" noChangeArrowheads="1"/>
          </p:cNvSpPr>
          <p:nvPr>
            <p:ph type="sldNum" sz="quarter" idx="12"/>
          </p:nvPr>
        </p:nvSpPr>
        <p:spPr>
          <a:ln/>
        </p:spPr>
        <p:txBody>
          <a:bodyPr/>
          <a:lstStyle>
            <a:lvl1pPr>
              <a:defRPr/>
            </a:lvl1pPr>
          </a:lstStyle>
          <a:p>
            <a:fld id="{47E359A4-5502-4A08-A5EA-CD0F5B41B11B}" type="slidenum">
              <a:rPr lang="en-US" altLang="en-US"/>
              <a:pPr/>
              <a:t>‹#›</a:t>
            </a:fld>
            <a:endParaRPr lang="en-US" altLang="en-US"/>
          </a:p>
        </p:txBody>
      </p:sp>
    </p:spTree>
    <p:extLst>
      <p:ext uri="{BB962C8B-B14F-4D97-AF65-F5344CB8AC3E}">
        <p14:creationId xmlns:p14="http://schemas.microsoft.com/office/powerpoint/2010/main" val="17397336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4BB196-90B1-44A6-A172-A5729B19186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7E5B68E-14FB-4558-8A80-B0726350FB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6A3C6BF-D585-478C-A60F-D29F58395065}"/>
              </a:ext>
            </a:extLst>
          </p:cNvPr>
          <p:cNvSpPr>
            <a:spLocks noGrp="1" noChangeArrowheads="1"/>
          </p:cNvSpPr>
          <p:nvPr>
            <p:ph type="sldNum" sz="quarter" idx="12"/>
          </p:nvPr>
        </p:nvSpPr>
        <p:spPr>
          <a:ln/>
        </p:spPr>
        <p:txBody>
          <a:bodyPr/>
          <a:lstStyle>
            <a:lvl1pPr>
              <a:defRPr/>
            </a:lvl1pPr>
          </a:lstStyle>
          <a:p>
            <a:fld id="{97F5BFC6-3342-4774-9D16-DD7DF880BD77}" type="slidenum">
              <a:rPr lang="en-US" altLang="en-US"/>
              <a:pPr/>
              <a:t>‹#›</a:t>
            </a:fld>
            <a:endParaRPr lang="en-US" altLang="en-US"/>
          </a:p>
        </p:txBody>
      </p:sp>
    </p:spTree>
    <p:extLst>
      <p:ext uri="{BB962C8B-B14F-4D97-AF65-F5344CB8AC3E}">
        <p14:creationId xmlns:p14="http://schemas.microsoft.com/office/powerpoint/2010/main" val="39456677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EC1D0D-22DD-4FA6-A91B-845A29EA2C3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42F32AB-979F-4986-9EB1-34997E4026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07863F7-267D-41D3-A426-320EDD1CAC83}"/>
              </a:ext>
            </a:extLst>
          </p:cNvPr>
          <p:cNvSpPr>
            <a:spLocks noGrp="1" noChangeArrowheads="1"/>
          </p:cNvSpPr>
          <p:nvPr>
            <p:ph type="sldNum" sz="quarter" idx="12"/>
          </p:nvPr>
        </p:nvSpPr>
        <p:spPr>
          <a:ln/>
        </p:spPr>
        <p:txBody>
          <a:bodyPr/>
          <a:lstStyle>
            <a:lvl1pPr>
              <a:defRPr/>
            </a:lvl1pPr>
          </a:lstStyle>
          <a:p>
            <a:fld id="{A1A644D2-0C57-42E7-9D32-53BE10C15BF3}" type="slidenum">
              <a:rPr lang="en-US" altLang="en-US"/>
              <a:pPr/>
              <a:t>‹#›</a:t>
            </a:fld>
            <a:endParaRPr lang="en-US" altLang="en-US"/>
          </a:p>
        </p:txBody>
      </p:sp>
    </p:spTree>
    <p:extLst>
      <p:ext uri="{BB962C8B-B14F-4D97-AF65-F5344CB8AC3E}">
        <p14:creationId xmlns:p14="http://schemas.microsoft.com/office/powerpoint/2010/main" val="20947212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472D72C-6130-4945-A6AD-D71F2C18EF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10A8809-B62A-4950-9D7F-9BEBAFE7C38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D5FD72B-16AD-4647-9499-2A2B3554119E}"/>
              </a:ext>
            </a:extLst>
          </p:cNvPr>
          <p:cNvSpPr>
            <a:spLocks noGrp="1" noChangeArrowheads="1"/>
          </p:cNvSpPr>
          <p:nvPr>
            <p:ph type="sldNum" sz="quarter" idx="12"/>
          </p:nvPr>
        </p:nvSpPr>
        <p:spPr>
          <a:ln/>
        </p:spPr>
        <p:txBody>
          <a:bodyPr/>
          <a:lstStyle>
            <a:lvl1pPr>
              <a:defRPr/>
            </a:lvl1pPr>
          </a:lstStyle>
          <a:p>
            <a:fld id="{A17DDDE2-5D07-44A0-B5F5-476088B9F222}" type="slidenum">
              <a:rPr lang="en-US" altLang="en-US"/>
              <a:pPr/>
              <a:t>‹#›</a:t>
            </a:fld>
            <a:endParaRPr lang="en-US" altLang="en-US"/>
          </a:p>
        </p:txBody>
      </p:sp>
    </p:spTree>
    <p:extLst>
      <p:ext uri="{BB962C8B-B14F-4D97-AF65-F5344CB8AC3E}">
        <p14:creationId xmlns:p14="http://schemas.microsoft.com/office/powerpoint/2010/main" val="42831897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D1EF6D5-F2F1-4D68-9777-5E6B0B896C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4112A7B-31B6-4721-82E7-C6ADC64663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8151EA6-60D9-4798-8642-7F71BDEC2883}"/>
              </a:ext>
            </a:extLst>
          </p:cNvPr>
          <p:cNvSpPr>
            <a:spLocks noGrp="1" noChangeArrowheads="1"/>
          </p:cNvSpPr>
          <p:nvPr>
            <p:ph type="sldNum" sz="quarter" idx="12"/>
          </p:nvPr>
        </p:nvSpPr>
        <p:spPr>
          <a:ln/>
        </p:spPr>
        <p:txBody>
          <a:bodyPr/>
          <a:lstStyle>
            <a:lvl1pPr>
              <a:defRPr/>
            </a:lvl1pPr>
          </a:lstStyle>
          <a:p>
            <a:fld id="{804946A1-07C4-45A8-98C9-98AF22DC8936}" type="slidenum">
              <a:rPr lang="en-US" altLang="en-US"/>
              <a:pPr/>
              <a:t>‹#›</a:t>
            </a:fld>
            <a:endParaRPr lang="en-US" altLang="en-US"/>
          </a:p>
        </p:txBody>
      </p:sp>
    </p:spTree>
    <p:extLst>
      <p:ext uri="{BB962C8B-B14F-4D97-AF65-F5344CB8AC3E}">
        <p14:creationId xmlns:p14="http://schemas.microsoft.com/office/powerpoint/2010/main" val="147866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5F143E-FEC2-4B86-BCC6-C5207D8F9E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10B585F-0D28-4543-9F39-75B5138EF6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C851E8A-7CAB-4B2B-90ED-5BA36AD85AF9}"/>
              </a:ext>
            </a:extLst>
          </p:cNvPr>
          <p:cNvSpPr>
            <a:spLocks noGrp="1" noChangeArrowheads="1"/>
          </p:cNvSpPr>
          <p:nvPr>
            <p:ph type="sldNum" sz="quarter" idx="12"/>
          </p:nvPr>
        </p:nvSpPr>
        <p:spPr>
          <a:ln/>
        </p:spPr>
        <p:txBody>
          <a:bodyPr/>
          <a:lstStyle>
            <a:lvl1pPr>
              <a:defRPr/>
            </a:lvl1pPr>
          </a:lstStyle>
          <a:p>
            <a:fld id="{D821DF07-AC35-48BD-9328-2A982004C6A3}" type="slidenum">
              <a:rPr lang="en-US" altLang="en-US"/>
              <a:pPr/>
              <a:t>‹#›</a:t>
            </a:fld>
            <a:endParaRPr lang="en-US" altLang="en-US"/>
          </a:p>
        </p:txBody>
      </p:sp>
    </p:spTree>
    <p:extLst>
      <p:ext uri="{BB962C8B-B14F-4D97-AF65-F5344CB8AC3E}">
        <p14:creationId xmlns:p14="http://schemas.microsoft.com/office/powerpoint/2010/main" val="34638711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4A07C4-E336-41BB-9CE2-8629560043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41613C4-E1E4-4CA1-886F-1A134FE814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3970238-185B-4E04-AC7A-2EFAAE0E990B}"/>
              </a:ext>
            </a:extLst>
          </p:cNvPr>
          <p:cNvSpPr>
            <a:spLocks noGrp="1" noChangeArrowheads="1"/>
          </p:cNvSpPr>
          <p:nvPr>
            <p:ph type="sldNum" sz="quarter" idx="12"/>
          </p:nvPr>
        </p:nvSpPr>
        <p:spPr>
          <a:ln/>
        </p:spPr>
        <p:txBody>
          <a:bodyPr/>
          <a:lstStyle>
            <a:lvl1pPr>
              <a:defRPr/>
            </a:lvl1pPr>
          </a:lstStyle>
          <a:p>
            <a:fld id="{88916C38-7D9D-4997-988E-4A4FB2E52ED6}" type="slidenum">
              <a:rPr lang="en-US" altLang="en-US"/>
              <a:pPr/>
              <a:t>‹#›</a:t>
            </a:fld>
            <a:endParaRPr lang="en-US" altLang="en-US"/>
          </a:p>
        </p:txBody>
      </p:sp>
    </p:spTree>
    <p:extLst>
      <p:ext uri="{BB962C8B-B14F-4D97-AF65-F5344CB8AC3E}">
        <p14:creationId xmlns:p14="http://schemas.microsoft.com/office/powerpoint/2010/main" val="6531970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ctrTitle"/>
          </p:nvPr>
        </p:nvSpPr>
        <p:spPr>
          <a:xfrm>
            <a:off x="2641600" y="914400"/>
            <a:ext cx="9652000" cy="1143000"/>
          </a:xfrm>
        </p:spPr>
        <p:txBody>
          <a:bodyPr/>
          <a:lstStyle>
            <a:lvl1pPr algn="ctr">
              <a:defRPr sz="4400"/>
            </a:lvl1pPr>
          </a:lstStyle>
          <a:p>
            <a:pPr lvl="0"/>
            <a:r>
              <a:rPr lang="en-US" altLang="en-US" noProof="0"/>
              <a:t>Click to edit Master title style</a:t>
            </a:r>
          </a:p>
        </p:txBody>
      </p:sp>
      <p:sp>
        <p:nvSpPr>
          <p:cNvPr id="222211" name="Rectangle 3"/>
          <p:cNvSpPr>
            <a:spLocks noGrp="1" noChangeArrowheads="1"/>
          </p:cNvSpPr>
          <p:nvPr>
            <p:ph type="subTitle" idx="1"/>
          </p:nvPr>
        </p:nvSpPr>
        <p:spPr>
          <a:xfrm>
            <a:off x="3657600" y="2057400"/>
            <a:ext cx="8128000" cy="685800"/>
          </a:xfrm>
        </p:spPr>
        <p:txBody>
          <a:bodyPr/>
          <a:lstStyle>
            <a:lvl1pPr marL="0" indent="0" algn="ctr">
              <a:buFontTx/>
              <a:buNone/>
              <a:defRPr>
                <a:solidFill>
                  <a:schemeClr val="bg1"/>
                </a:solidFill>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8E4C0513-4F38-4633-9485-44261E0C5BDA}"/>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a:extLst>
              <a:ext uri="{FF2B5EF4-FFF2-40B4-BE49-F238E27FC236}">
                <a16:creationId xmlns:a16="http://schemas.microsoft.com/office/drawing/2014/main" id="{B6D1C90A-FB93-41C4-A932-2AFB7B7471A4}"/>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7D2F16E0-3F75-4A53-9C64-094505168559}"/>
              </a:ext>
            </a:extLst>
          </p:cNvPr>
          <p:cNvSpPr>
            <a:spLocks noGrp="1" noChangeArrowheads="1"/>
          </p:cNvSpPr>
          <p:nvPr>
            <p:ph type="sldNum" sz="quarter" idx="12"/>
          </p:nvPr>
        </p:nvSpPr>
        <p:spPr/>
        <p:txBody>
          <a:bodyPr/>
          <a:lstStyle>
            <a:lvl1pPr>
              <a:defRPr/>
            </a:lvl1pPr>
          </a:lstStyle>
          <a:p>
            <a:fld id="{CE975F29-466F-4853-98EC-3486CE65BB20}" type="slidenum">
              <a:rPr lang="en-US" altLang="en-US"/>
              <a:pPr/>
              <a:t>‹#›</a:t>
            </a:fld>
            <a:endParaRPr lang="en-US" altLang="en-US"/>
          </a:p>
        </p:txBody>
      </p:sp>
    </p:spTree>
    <p:extLst>
      <p:ext uri="{BB962C8B-B14F-4D97-AF65-F5344CB8AC3E}">
        <p14:creationId xmlns:p14="http://schemas.microsoft.com/office/powerpoint/2010/main" val="4106411548"/>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1E0BF7-DEF8-4303-9408-926143E05F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52D9652-8F0A-41E8-B987-F0045AB25B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9009866-58E6-4657-97FE-27E2751E35C3}"/>
              </a:ext>
            </a:extLst>
          </p:cNvPr>
          <p:cNvSpPr>
            <a:spLocks noGrp="1" noChangeArrowheads="1"/>
          </p:cNvSpPr>
          <p:nvPr>
            <p:ph type="sldNum" sz="quarter" idx="12"/>
          </p:nvPr>
        </p:nvSpPr>
        <p:spPr>
          <a:ln/>
        </p:spPr>
        <p:txBody>
          <a:bodyPr/>
          <a:lstStyle>
            <a:lvl1pPr>
              <a:defRPr/>
            </a:lvl1pPr>
          </a:lstStyle>
          <a:p>
            <a:fld id="{C11E8226-1DD1-4561-8751-52D6C5A0747E}" type="slidenum">
              <a:rPr lang="en-US" altLang="en-US"/>
              <a:pPr/>
              <a:t>‹#›</a:t>
            </a:fld>
            <a:endParaRPr lang="en-US" altLang="en-US"/>
          </a:p>
        </p:txBody>
      </p:sp>
    </p:spTree>
    <p:extLst>
      <p:ext uri="{BB962C8B-B14F-4D97-AF65-F5344CB8AC3E}">
        <p14:creationId xmlns:p14="http://schemas.microsoft.com/office/powerpoint/2010/main" val="3313350656"/>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F9C46B8-58F6-4284-B70B-478BB86F05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256B399-6450-4F92-BF9F-2C8DACA00D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8A5F4E4-917E-4CC9-82DB-C0E02A1E88F0}"/>
              </a:ext>
            </a:extLst>
          </p:cNvPr>
          <p:cNvSpPr>
            <a:spLocks noGrp="1" noChangeArrowheads="1"/>
          </p:cNvSpPr>
          <p:nvPr>
            <p:ph type="sldNum" sz="quarter" idx="12"/>
          </p:nvPr>
        </p:nvSpPr>
        <p:spPr>
          <a:ln/>
        </p:spPr>
        <p:txBody>
          <a:bodyPr/>
          <a:lstStyle>
            <a:lvl1pPr>
              <a:defRPr/>
            </a:lvl1pPr>
          </a:lstStyle>
          <a:p>
            <a:fld id="{715890E7-62D3-428A-A499-A2EC5CDB414B}" type="slidenum">
              <a:rPr lang="en-US" altLang="en-US"/>
              <a:pPr/>
              <a:t>‹#›</a:t>
            </a:fld>
            <a:endParaRPr lang="en-US" altLang="en-US"/>
          </a:p>
        </p:txBody>
      </p:sp>
    </p:spTree>
    <p:extLst>
      <p:ext uri="{BB962C8B-B14F-4D97-AF65-F5344CB8AC3E}">
        <p14:creationId xmlns:p14="http://schemas.microsoft.com/office/powerpoint/2010/main" val="4018157383"/>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752600"/>
            <a:ext cx="5435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752600"/>
            <a:ext cx="5435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B1F59FA-478E-4021-8684-BEDE260068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6EAC22C-1D07-4987-AA93-B7E6BC096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F3938D1-8281-4169-96CE-CB84B8442D73}"/>
              </a:ext>
            </a:extLst>
          </p:cNvPr>
          <p:cNvSpPr>
            <a:spLocks noGrp="1" noChangeArrowheads="1"/>
          </p:cNvSpPr>
          <p:nvPr>
            <p:ph type="sldNum" sz="quarter" idx="12"/>
          </p:nvPr>
        </p:nvSpPr>
        <p:spPr>
          <a:ln/>
        </p:spPr>
        <p:txBody>
          <a:bodyPr/>
          <a:lstStyle>
            <a:lvl1pPr>
              <a:defRPr/>
            </a:lvl1pPr>
          </a:lstStyle>
          <a:p>
            <a:fld id="{1B5A3A22-F3E2-46B1-82FC-390B3322856B}" type="slidenum">
              <a:rPr lang="en-US" altLang="en-US"/>
              <a:pPr/>
              <a:t>‹#›</a:t>
            </a:fld>
            <a:endParaRPr lang="en-US" altLang="en-US"/>
          </a:p>
        </p:txBody>
      </p:sp>
    </p:spTree>
    <p:extLst>
      <p:ext uri="{BB962C8B-B14F-4D97-AF65-F5344CB8AC3E}">
        <p14:creationId xmlns:p14="http://schemas.microsoft.com/office/powerpoint/2010/main" val="2143576829"/>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71D50EC-3315-4B3E-ABE5-4DDCC9DEDC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C5319F0-C165-4ACF-B4DB-70D0D7A1FF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85758C5-BC15-43EB-BE12-1FB587678F9B}"/>
              </a:ext>
            </a:extLst>
          </p:cNvPr>
          <p:cNvSpPr>
            <a:spLocks noGrp="1" noChangeArrowheads="1"/>
          </p:cNvSpPr>
          <p:nvPr>
            <p:ph type="sldNum" sz="quarter" idx="12"/>
          </p:nvPr>
        </p:nvSpPr>
        <p:spPr>
          <a:ln/>
        </p:spPr>
        <p:txBody>
          <a:bodyPr/>
          <a:lstStyle>
            <a:lvl1pPr>
              <a:defRPr/>
            </a:lvl1pPr>
          </a:lstStyle>
          <a:p>
            <a:fld id="{453EC59C-E871-43C5-BEC6-DE4A27BD54C7}" type="slidenum">
              <a:rPr lang="en-US" altLang="en-US"/>
              <a:pPr/>
              <a:t>‹#›</a:t>
            </a:fld>
            <a:endParaRPr lang="en-US" altLang="en-US"/>
          </a:p>
        </p:txBody>
      </p:sp>
    </p:spTree>
    <p:extLst>
      <p:ext uri="{BB962C8B-B14F-4D97-AF65-F5344CB8AC3E}">
        <p14:creationId xmlns:p14="http://schemas.microsoft.com/office/powerpoint/2010/main" val="115217449"/>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CDF836F-E42C-4E4F-AF3D-935A338FBC8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D4F8661-AC6C-4275-9F1A-DC180B7069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F0FD80E-5045-4AAC-BF99-D6C106022A48}"/>
              </a:ext>
            </a:extLst>
          </p:cNvPr>
          <p:cNvSpPr>
            <a:spLocks noGrp="1" noChangeArrowheads="1"/>
          </p:cNvSpPr>
          <p:nvPr>
            <p:ph type="sldNum" sz="quarter" idx="12"/>
          </p:nvPr>
        </p:nvSpPr>
        <p:spPr>
          <a:ln/>
        </p:spPr>
        <p:txBody>
          <a:bodyPr/>
          <a:lstStyle>
            <a:lvl1pPr>
              <a:defRPr/>
            </a:lvl1pPr>
          </a:lstStyle>
          <a:p>
            <a:fld id="{99E7CB72-D03A-4EAC-945A-2BE312054AA9}" type="slidenum">
              <a:rPr lang="en-US" altLang="en-US"/>
              <a:pPr/>
              <a:t>‹#›</a:t>
            </a:fld>
            <a:endParaRPr lang="en-US" altLang="en-US"/>
          </a:p>
        </p:txBody>
      </p:sp>
    </p:spTree>
    <p:extLst>
      <p:ext uri="{BB962C8B-B14F-4D97-AF65-F5344CB8AC3E}">
        <p14:creationId xmlns:p14="http://schemas.microsoft.com/office/powerpoint/2010/main" val="3776124436"/>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1580D65-182F-4982-B640-110A253478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EC8CF98-2285-4C5D-9ADF-3086EBD61D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5442277-EA55-4B50-B2F1-4D7122FEEAA0}"/>
              </a:ext>
            </a:extLst>
          </p:cNvPr>
          <p:cNvSpPr>
            <a:spLocks noGrp="1" noChangeArrowheads="1"/>
          </p:cNvSpPr>
          <p:nvPr>
            <p:ph type="sldNum" sz="quarter" idx="12"/>
          </p:nvPr>
        </p:nvSpPr>
        <p:spPr>
          <a:ln/>
        </p:spPr>
        <p:txBody>
          <a:bodyPr/>
          <a:lstStyle>
            <a:lvl1pPr>
              <a:defRPr/>
            </a:lvl1pPr>
          </a:lstStyle>
          <a:p>
            <a:fld id="{F8D67578-EB54-4CD4-9BDE-700849B40AF4}" type="slidenum">
              <a:rPr lang="en-US" altLang="en-US"/>
              <a:pPr/>
              <a:t>‹#›</a:t>
            </a:fld>
            <a:endParaRPr lang="en-US" altLang="en-US"/>
          </a:p>
        </p:txBody>
      </p:sp>
    </p:spTree>
    <p:extLst>
      <p:ext uri="{BB962C8B-B14F-4D97-AF65-F5344CB8AC3E}">
        <p14:creationId xmlns:p14="http://schemas.microsoft.com/office/powerpoint/2010/main" val="3257933243"/>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33D168-D31E-4866-AA2E-9F6EC6E47F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B5F1958-3008-42BF-A74E-844A36CB07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6064B0E-22D3-49F7-8607-55533B91CB27}"/>
              </a:ext>
            </a:extLst>
          </p:cNvPr>
          <p:cNvSpPr>
            <a:spLocks noGrp="1" noChangeArrowheads="1"/>
          </p:cNvSpPr>
          <p:nvPr>
            <p:ph type="sldNum" sz="quarter" idx="12"/>
          </p:nvPr>
        </p:nvSpPr>
        <p:spPr>
          <a:ln/>
        </p:spPr>
        <p:txBody>
          <a:bodyPr/>
          <a:lstStyle>
            <a:lvl1pPr>
              <a:defRPr/>
            </a:lvl1pPr>
          </a:lstStyle>
          <a:p>
            <a:fld id="{91F96A0B-08CB-4562-A303-AA210B5CD6E8}" type="slidenum">
              <a:rPr lang="en-US" altLang="en-US"/>
              <a:pPr/>
              <a:t>‹#›</a:t>
            </a:fld>
            <a:endParaRPr lang="en-US" altLang="en-US"/>
          </a:p>
        </p:txBody>
      </p:sp>
    </p:spTree>
    <p:extLst>
      <p:ext uri="{BB962C8B-B14F-4D97-AF65-F5344CB8AC3E}">
        <p14:creationId xmlns:p14="http://schemas.microsoft.com/office/powerpoint/2010/main" val="1962134864"/>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28DDDD3-8EB1-4D99-8756-5176D72388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62DDB37-9085-40AF-92F9-A545DC9C07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411C3ED-09FC-4E4D-BA0F-635130451BBE}"/>
              </a:ext>
            </a:extLst>
          </p:cNvPr>
          <p:cNvSpPr>
            <a:spLocks noGrp="1" noChangeArrowheads="1"/>
          </p:cNvSpPr>
          <p:nvPr>
            <p:ph type="sldNum" sz="quarter" idx="12"/>
          </p:nvPr>
        </p:nvSpPr>
        <p:spPr>
          <a:ln/>
        </p:spPr>
        <p:txBody>
          <a:bodyPr/>
          <a:lstStyle>
            <a:lvl1pPr>
              <a:defRPr/>
            </a:lvl1pPr>
          </a:lstStyle>
          <a:p>
            <a:fld id="{956F56A2-D7F7-42C7-8814-D2E8666ED498}" type="slidenum">
              <a:rPr lang="en-US" altLang="en-US"/>
              <a:pPr/>
              <a:t>‹#›</a:t>
            </a:fld>
            <a:endParaRPr lang="en-US" altLang="en-US"/>
          </a:p>
        </p:txBody>
      </p:sp>
    </p:spTree>
    <p:extLst>
      <p:ext uri="{BB962C8B-B14F-4D97-AF65-F5344CB8AC3E}">
        <p14:creationId xmlns:p14="http://schemas.microsoft.com/office/powerpoint/2010/main" val="159097299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E99014B-FE5A-4ACA-B969-7758B75BC855}"/>
              </a:ext>
            </a:extLst>
          </p:cNvPr>
          <p:cNvGrpSpPr>
            <a:grpSpLocks/>
          </p:cNvGrpSpPr>
          <p:nvPr/>
        </p:nvGrpSpPr>
        <p:grpSpPr bwMode="auto">
          <a:xfrm>
            <a:off x="1" y="0"/>
            <a:ext cx="12187767" cy="6851650"/>
            <a:chOff x="0" y="0"/>
            <a:chExt cx="5758" cy="4316"/>
          </a:xfrm>
        </p:grpSpPr>
        <p:sp>
          <p:nvSpPr>
            <p:cNvPr id="5" name="Freeform 3">
              <a:extLst>
                <a:ext uri="{FF2B5EF4-FFF2-40B4-BE49-F238E27FC236}">
                  <a16:creationId xmlns:a16="http://schemas.microsoft.com/office/drawing/2014/main" id="{4C34F5D1-3C39-4E15-831B-3E55E3DCB0A1}"/>
                </a:ext>
              </a:extLst>
            </p:cNvPr>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4456BE20-C44E-4653-B4B1-A35BA2240EB0}"/>
                </a:ext>
              </a:extLst>
            </p:cNvPr>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586D9C3E-A6D5-4AA2-9E31-D9C6966B5444}"/>
                </a:ext>
              </a:extLst>
            </p:cNvPr>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a:extLst>
                <a:ext uri="{FF2B5EF4-FFF2-40B4-BE49-F238E27FC236}">
                  <a16:creationId xmlns:a16="http://schemas.microsoft.com/office/drawing/2014/main" id="{E3A4974A-07C5-4F3C-B10D-CCF5D88CD716}"/>
                </a:ext>
              </a:extLst>
            </p:cNvPr>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US">
                <a:latin typeface="Arial" charset="0"/>
              </a:endParaRPr>
            </a:p>
          </p:txBody>
        </p:sp>
        <p:sp>
          <p:nvSpPr>
            <p:cNvPr id="9" name="Freeform 7">
              <a:extLst>
                <a:ext uri="{FF2B5EF4-FFF2-40B4-BE49-F238E27FC236}">
                  <a16:creationId xmlns:a16="http://schemas.microsoft.com/office/drawing/2014/main" id="{6C31672A-0E92-4195-A68C-EE3BB9C63B46}"/>
                </a:ext>
              </a:extLst>
            </p:cNvPr>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E076F381-D62E-4211-99DC-C45FB772D88F}"/>
                </a:ext>
              </a:extLst>
            </p:cNvPr>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DAF01F54-3A3F-4427-9211-3E15533698C1}"/>
                </a:ext>
              </a:extLst>
            </p:cNvPr>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CAA97AAC-E4B7-4D29-A111-A8B8D0424513}"/>
                </a:ext>
              </a:extLst>
            </p:cNvPr>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3599A03C-F52D-4CAF-A8AA-76564353DBD4}"/>
                </a:ext>
              </a:extLst>
            </p:cNvPr>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B654E1F8-17A4-430C-BC4B-33BF58200CB5}"/>
                </a:ext>
              </a:extLst>
            </p:cNvPr>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3">
              <a:extLst>
                <a:ext uri="{FF2B5EF4-FFF2-40B4-BE49-F238E27FC236}">
                  <a16:creationId xmlns:a16="http://schemas.microsoft.com/office/drawing/2014/main" id="{234913B0-2249-4B32-A4B9-9A545BDC57FC}"/>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 name="Rectangle 14">
              <a:extLst>
                <a:ext uri="{FF2B5EF4-FFF2-40B4-BE49-F238E27FC236}">
                  <a16:creationId xmlns:a16="http://schemas.microsoft.com/office/drawing/2014/main" id="{4596CCF2-204A-4803-843F-1283F9743010}"/>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7" name="Group 15">
              <a:extLst>
                <a:ext uri="{FF2B5EF4-FFF2-40B4-BE49-F238E27FC236}">
                  <a16:creationId xmlns:a16="http://schemas.microsoft.com/office/drawing/2014/main" id="{49A42AE2-D701-4A64-88A0-BBD2517D182A}"/>
                </a:ext>
              </a:extLst>
            </p:cNvPr>
            <p:cNvGrpSpPr>
              <a:grpSpLocks/>
            </p:cNvGrpSpPr>
            <p:nvPr/>
          </p:nvGrpSpPr>
          <p:grpSpPr bwMode="auto">
            <a:xfrm>
              <a:off x="192" y="2284"/>
              <a:ext cx="1254" cy="923"/>
              <a:chOff x="192" y="2284"/>
              <a:chExt cx="1254" cy="923"/>
            </a:xfrm>
          </p:grpSpPr>
          <p:sp>
            <p:nvSpPr>
              <p:cNvPr id="18" name="Freeform 16">
                <a:extLst>
                  <a:ext uri="{FF2B5EF4-FFF2-40B4-BE49-F238E27FC236}">
                    <a16:creationId xmlns:a16="http://schemas.microsoft.com/office/drawing/2014/main" id="{B299092E-42DF-4A76-BFAE-188EBC3B7DE9}"/>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id="{0C3CBF32-0AD5-4F58-8D9C-AC31EEF1114D}"/>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522CD317-B333-4DBA-AD61-FECAABCA8398}"/>
                  </a:ext>
                </a:extLst>
              </p:cNvPr>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24F3D764-D566-4F0F-BA37-A2B99439F176}"/>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163D774E-C182-444B-8686-C12D6F006880}"/>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id="{DDBD4CDC-171F-459B-AB84-37BB25E67E3D}"/>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7EB3E89E-22D2-4180-B5AE-E03037DFF9C3}"/>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a:extLst>
                  <a:ext uri="{FF2B5EF4-FFF2-40B4-BE49-F238E27FC236}">
                    <a16:creationId xmlns:a16="http://schemas.microsoft.com/office/drawing/2014/main" id="{517CACD5-2A26-4959-B09D-E837CE1AAE03}"/>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4">
                <a:extLst>
                  <a:ext uri="{FF2B5EF4-FFF2-40B4-BE49-F238E27FC236}">
                    <a16:creationId xmlns:a16="http://schemas.microsoft.com/office/drawing/2014/main" id="{A1B5FF29-4BF1-438D-8956-4099F1EF1228}"/>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a:extLst>
                  <a:ext uri="{FF2B5EF4-FFF2-40B4-BE49-F238E27FC236}">
                    <a16:creationId xmlns:a16="http://schemas.microsoft.com/office/drawing/2014/main" id="{2465E659-708D-4AC9-AE03-3591E0959D07}"/>
                  </a:ext>
                </a:extLst>
              </p:cNvPr>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5AC2A096-6691-4352-8B6F-E306F0F99456}"/>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a:extLst>
                  <a:ext uri="{FF2B5EF4-FFF2-40B4-BE49-F238E27FC236}">
                    <a16:creationId xmlns:a16="http://schemas.microsoft.com/office/drawing/2014/main" id="{80D93BA7-B744-43FC-92B0-4020FA7D095C}"/>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a:extLst>
                  <a:ext uri="{FF2B5EF4-FFF2-40B4-BE49-F238E27FC236}">
                    <a16:creationId xmlns:a16="http://schemas.microsoft.com/office/drawing/2014/main" id="{F9C17657-DC0D-4322-B449-3E48497A9AA8}"/>
                  </a:ext>
                </a:extLst>
              </p:cNvPr>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B20A122D-D3DF-4173-8A7D-5E0186C7D80A}"/>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0">
                <a:extLst>
                  <a:ext uri="{FF2B5EF4-FFF2-40B4-BE49-F238E27FC236}">
                    <a16:creationId xmlns:a16="http://schemas.microsoft.com/office/drawing/2014/main" id="{255DD6CF-C9C9-4A12-979A-E334C980A7F6}"/>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A5928ECE-5040-4C18-960A-6E3517F4844B}"/>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a:extLst>
                  <a:ext uri="{FF2B5EF4-FFF2-40B4-BE49-F238E27FC236}">
                    <a16:creationId xmlns:a16="http://schemas.microsoft.com/office/drawing/2014/main" id="{BE8C0DB7-EEA3-4B68-AB50-5777C76D0076}"/>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a:extLst>
                  <a:ext uri="{FF2B5EF4-FFF2-40B4-BE49-F238E27FC236}">
                    <a16:creationId xmlns:a16="http://schemas.microsoft.com/office/drawing/2014/main" id="{CD6CA81F-F928-42A9-BD6A-1C8C86C8BB2A}"/>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a:extLst>
                  <a:ext uri="{FF2B5EF4-FFF2-40B4-BE49-F238E27FC236}">
                    <a16:creationId xmlns:a16="http://schemas.microsoft.com/office/drawing/2014/main" id="{493F8DB4-E0A1-4E93-9B8A-DE7CE4B5917C}"/>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5">
                <a:extLst>
                  <a:ext uri="{FF2B5EF4-FFF2-40B4-BE49-F238E27FC236}">
                    <a16:creationId xmlns:a16="http://schemas.microsoft.com/office/drawing/2014/main" id="{59F956FF-EF4C-433D-9A39-E713F0E92434}"/>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a:extLst>
                  <a:ext uri="{FF2B5EF4-FFF2-40B4-BE49-F238E27FC236}">
                    <a16:creationId xmlns:a16="http://schemas.microsoft.com/office/drawing/2014/main" id="{F014521F-61DD-4A66-A908-18F332D33161}"/>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37">
                <a:extLst>
                  <a:ext uri="{FF2B5EF4-FFF2-40B4-BE49-F238E27FC236}">
                    <a16:creationId xmlns:a16="http://schemas.microsoft.com/office/drawing/2014/main" id="{5040EA5F-AF9E-40BB-A56D-80550CE8DBA7}"/>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38">
                <a:extLst>
                  <a:ext uri="{FF2B5EF4-FFF2-40B4-BE49-F238E27FC236}">
                    <a16:creationId xmlns:a16="http://schemas.microsoft.com/office/drawing/2014/main" id="{3C8D4AB5-AFC8-4E85-AC74-C506F5CF8666}"/>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39">
                <a:extLst>
                  <a:ext uri="{FF2B5EF4-FFF2-40B4-BE49-F238E27FC236}">
                    <a16:creationId xmlns:a16="http://schemas.microsoft.com/office/drawing/2014/main" id="{E600D52A-D477-43E0-8D11-C63454A483BA}"/>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40">
                <a:extLst>
                  <a:ext uri="{FF2B5EF4-FFF2-40B4-BE49-F238E27FC236}">
                    <a16:creationId xmlns:a16="http://schemas.microsoft.com/office/drawing/2014/main" id="{BA84E7A6-B80B-46BD-B119-77DE192D32CF}"/>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9913" name="Rectangle 41"/>
          <p:cNvSpPr>
            <a:spLocks noGrp="1" noChangeArrowheads="1"/>
          </p:cNvSpPr>
          <p:nvPr>
            <p:ph type="ctrTitle"/>
          </p:nvPr>
        </p:nvSpPr>
        <p:spPr>
          <a:xfrm>
            <a:off x="914400" y="1447801"/>
            <a:ext cx="10363200" cy="1470025"/>
          </a:xfrm>
        </p:spPr>
        <p:txBody>
          <a:bodyPr/>
          <a:lstStyle>
            <a:lvl1pPr>
              <a:defRPr/>
            </a:lvl1pPr>
          </a:lstStyle>
          <a:p>
            <a:pPr lvl="0"/>
            <a:r>
              <a:rPr lang="en-US" altLang="en-US" noProof="0"/>
              <a:t>Click to edit Master title style</a:t>
            </a:r>
          </a:p>
        </p:txBody>
      </p:sp>
      <p:sp>
        <p:nvSpPr>
          <p:cNvPr id="79914" name="Rectangle 42"/>
          <p:cNvSpPr>
            <a:spLocks noGrp="1" noChangeArrowheads="1"/>
          </p:cNvSpPr>
          <p:nvPr>
            <p:ph type="subTitle" idx="1"/>
          </p:nvPr>
        </p:nvSpPr>
        <p:spPr>
          <a:xfrm>
            <a:off x="1828800" y="3203575"/>
            <a:ext cx="85344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43" name="Rectangle 43">
            <a:extLst>
              <a:ext uri="{FF2B5EF4-FFF2-40B4-BE49-F238E27FC236}">
                <a16:creationId xmlns:a16="http://schemas.microsoft.com/office/drawing/2014/main" id="{74118D49-0772-41B7-BBB7-BA396DF60C85}"/>
              </a:ext>
            </a:extLst>
          </p:cNvPr>
          <p:cNvSpPr>
            <a:spLocks noGrp="1" noChangeArrowheads="1"/>
          </p:cNvSpPr>
          <p:nvPr>
            <p:ph type="dt" sz="half" idx="10"/>
          </p:nvPr>
        </p:nvSpPr>
        <p:spPr>
          <a:xfrm>
            <a:off x="609600" y="6245225"/>
            <a:ext cx="2844800" cy="476250"/>
          </a:xfrm>
        </p:spPr>
        <p:txBody>
          <a:bodyPr/>
          <a:lstStyle>
            <a:lvl1pPr>
              <a:defRPr smtClean="0"/>
            </a:lvl1pPr>
          </a:lstStyle>
          <a:p>
            <a:pPr>
              <a:defRPr/>
            </a:pPr>
            <a:endParaRPr lang="en-US" altLang="en-US"/>
          </a:p>
        </p:txBody>
      </p:sp>
      <p:sp>
        <p:nvSpPr>
          <p:cNvPr id="44" name="Rectangle 44">
            <a:extLst>
              <a:ext uri="{FF2B5EF4-FFF2-40B4-BE49-F238E27FC236}">
                <a16:creationId xmlns:a16="http://schemas.microsoft.com/office/drawing/2014/main" id="{5885CB44-1095-43F5-B50E-0FE868B220FD}"/>
              </a:ext>
            </a:extLst>
          </p:cNvPr>
          <p:cNvSpPr>
            <a:spLocks noGrp="1" noChangeArrowheads="1"/>
          </p:cNvSpPr>
          <p:nvPr>
            <p:ph type="ftr" sz="quarter" idx="11"/>
          </p:nvPr>
        </p:nvSpPr>
        <p:spPr>
          <a:xfrm>
            <a:off x="4165600" y="6245225"/>
            <a:ext cx="3860800" cy="476250"/>
          </a:xfrm>
        </p:spPr>
        <p:txBody>
          <a:bodyPr/>
          <a:lstStyle>
            <a:lvl1pPr>
              <a:defRPr smtClean="0"/>
            </a:lvl1pPr>
          </a:lstStyle>
          <a:p>
            <a:pPr>
              <a:defRPr/>
            </a:pPr>
            <a:endParaRPr lang="en-US" altLang="en-US"/>
          </a:p>
        </p:txBody>
      </p:sp>
      <p:sp>
        <p:nvSpPr>
          <p:cNvPr id="45" name="Rectangle 45">
            <a:extLst>
              <a:ext uri="{FF2B5EF4-FFF2-40B4-BE49-F238E27FC236}">
                <a16:creationId xmlns:a16="http://schemas.microsoft.com/office/drawing/2014/main" id="{F891EEC0-74B7-421C-A38C-633F3E1A7138}"/>
              </a:ext>
            </a:extLst>
          </p:cNvPr>
          <p:cNvSpPr>
            <a:spLocks noGrp="1" noChangeArrowheads="1"/>
          </p:cNvSpPr>
          <p:nvPr>
            <p:ph type="sldNum" sz="quarter" idx="12"/>
          </p:nvPr>
        </p:nvSpPr>
        <p:spPr>
          <a:xfrm>
            <a:off x="8737600" y="6245225"/>
            <a:ext cx="2844800" cy="476250"/>
          </a:xfrm>
        </p:spPr>
        <p:txBody>
          <a:bodyPr/>
          <a:lstStyle>
            <a:lvl1pPr>
              <a:defRPr/>
            </a:lvl1pPr>
          </a:lstStyle>
          <a:p>
            <a:fld id="{EA18F941-1655-42F6-AE21-C75F8D4593C4}" type="slidenum">
              <a:rPr lang="en-US" altLang="en-US"/>
              <a:pPr/>
              <a:t>‹#›</a:t>
            </a:fld>
            <a:endParaRPr lang="en-US" altLang="en-US"/>
          </a:p>
        </p:txBody>
      </p:sp>
    </p:spTree>
    <p:extLst>
      <p:ext uri="{BB962C8B-B14F-4D97-AF65-F5344CB8AC3E}">
        <p14:creationId xmlns:p14="http://schemas.microsoft.com/office/powerpoint/2010/main" val="30933370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F832CB-13FF-41F5-B24F-3D5D6CD9A3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E5C82C4-28FC-4B3D-808B-7C85C5E4EF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CCE152E-2352-469F-A8E2-C22CAFB58157}"/>
              </a:ext>
            </a:extLst>
          </p:cNvPr>
          <p:cNvSpPr>
            <a:spLocks noGrp="1" noChangeArrowheads="1"/>
          </p:cNvSpPr>
          <p:nvPr>
            <p:ph type="sldNum" sz="quarter" idx="12"/>
          </p:nvPr>
        </p:nvSpPr>
        <p:spPr>
          <a:ln/>
        </p:spPr>
        <p:txBody>
          <a:bodyPr/>
          <a:lstStyle>
            <a:lvl1pPr>
              <a:defRPr/>
            </a:lvl1pPr>
          </a:lstStyle>
          <a:p>
            <a:fld id="{4165598C-F699-4628-99B5-1BB71DD9A86E}" type="slidenum">
              <a:rPr lang="en-US" altLang="en-US"/>
              <a:pPr/>
              <a:t>‹#›</a:t>
            </a:fld>
            <a:endParaRPr lang="en-US" altLang="en-US"/>
          </a:p>
        </p:txBody>
      </p:sp>
    </p:spTree>
    <p:extLst>
      <p:ext uri="{BB962C8B-B14F-4D97-AF65-F5344CB8AC3E}">
        <p14:creationId xmlns:p14="http://schemas.microsoft.com/office/powerpoint/2010/main" val="2150249837"/>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9800" y="304800"/>
            <a:ext cx="29718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8712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6FA8F9-CF6F-4F0E-B4EE-38C0FD2FFA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A5428C8-F186-46C4-A728-EC96984D44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840C8B9-58F5-4F8A-997D-0DB7F74EE390}"/>
              </a:ext>
            </a:extLst>
          </p:cNvPr>
          <p:cNvSpPr>
            <a:spLocks noGrp="1" noChangeArrowheads="1"/>
          </p:cNvSpPr>
          <p:nvPr>
            <p:ph type="sldNum" sz="quarter" idx="12"/>
          </p:nvPr>
        </p:nvSpPr>
        <p:spPr>
          <a:ln/>
        </p:spPr>
        <p:txBody>
          <a:bodyPr/>
          <a:lstStyle>
            <a:lvl1pPr>
              <a:defRPr/>
            </a:lvl1pPr>
          </a:lstStyle>
          <a:p>
            <a:fld id="{CF1EBE3C-BFB5-424E-98D4-E54EACABF72F}" type="slidenum">
              <a:rPr lang="en-US" altLang="en-US"/>
              <a:pPr/>
              <a:t>‹#›</a:t>
            </a:fld>
            <a:endParaRPr lang="en-US" altLang="en-US"/>
          </a:p>
        </p:txBody>
      </p:sp>
    </p:spTree>
    <p:extLst>
      <p:ext uri="{BB962C8B-B14F-4D97-AF65-F5344CB8AC3E}">
        <p14:creationId xmlns:p14="http://schemas.microsoft.com/office/powerpoint/2010/main" val="1101174595"/>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ctrTitle" sz="quarter"/>
          </p:nvPr>
        </p:nvSpPr>
        <p:spPr>
          <a:xfrm>
            <a:off x="2946400" y="3429000"/>
            <a:ext cx="8839200" cy="762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a:t>Click to edit title style</a:t>
            </a:r>
          </a:p>
        </p:txBody>
      </p:sp>
      <p:sp>
        <p:nvSpPr>
          <p:cNvPr id="225283" name="Rectangle 3"/>
          <p:cNvSpPr>
            <a:spLocks noGrp="1" noChangeArrowheads="1"/>
          </p:cNvSpPr>
          <p:nvPr>
            <p:ph type="subTitle" sz="quarter" idx="1"/>
          </p:nvPr>
        </p:nvSpPr>
        <p:spPr>
          <a:xfrm>
            <a:off x="2946400" y="4114800"/>
            <a:ext cx="8839200" cy="6858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Font typeface="Wingdings" pitchFamily="2" charset="2"/>
              <a:buNone/>
              <a:defRPr/>
            </a:lvl1pPr>
          </a:lstStyle>
          <a:p>
            <a:pPr lvl="0"/>
            <a:r>
              <a:rPr lang="en-US" altLang="en-US" noProof="0"/>
              <a:t>Click to edit Master subtitle style</a:t>
            </a:r>
          </a:p>
        </p:txBody>
      </p:sp>
    </p:spTree>
    <p:extLst>
      <p:ext uri="{BB962C8B-B14F-4D97-AF65-F5344CB8AC3E}">
        <p14:creationId xmlns:p14="http://schemas.microsoft.com/office/powerpoint/2010/main" val="6269783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94878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953987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0" y="1219200"/>
            <a:ext cx="4470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16800" y="1219200"/>
            <a:ext cx="4470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23591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60191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07851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1948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91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6918494E-7E25-41FC-BD7E-F73A214F3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a:extLst>
              <a:ext uri="{FF2B5EF4-FFF2-40B4-BE49-F238E27FC236}">
                <a16:creationId xmlns:a16="http://schemas.microsoft.com/office/drawing/2014/main" id="{DC5DB843-3DFC-4AC5-B900-074AB6DF7E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97CCB772-F25F-4612-88C1-0C5D7FCB3B67}"/>
              </a:ext>
            </a:extLst>
          </p:cNvPr>
          <p:cNvSpPr>
            <a:spLocks noGrp="1" noChangeArrowheads="1"/>
          </p:cNvSpPr>
          <p:nvPr>
            <p:ph type="sldNum" sz="quarter" idx="12"/>
          </p:nvPr>
        </p:nvSpPr>
        <p:spPr>
          <a:ln/>
        </p:spPr>
        <p:txBody>
          <a:bodyPr/>
          <a:lstStyle>
            <a:lvl1pPr>
              <a:defRPr/>
            </a:lvl1pPr>
          </a:lstStyle>
          <a:p>
            <a:fld id="{75A8C529-0A5C-4F13-844C-4AFF1618807D}" type="slidenum">
              <a:rPr lang="en-US" altLang="en-US"/>
              <a:pPr/>
              <a:t>‹#›</a:t>
            </a:fld>
            <a:endParaRPr lang="en-US" altLang="en-US"/>
          </a:p>
        </p:txBody>
      </p:sp>
    </p:spTree>
    <p:extLst>
      <p:ext uri="{BB962C8B-B14F-4D97-AF65-F5344CB8AC3E}">
        <p14:creationId xmlns:p14="http://schemas.microsoft.com/office/powerpoint/2010/main" val="37893477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079650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41270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01200" y="76200"/>
            <a:ext cx="22860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3200" y="76200"/>
            <a:ext cx="66548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15052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
            <a:ext cx="9144000" cy="838200"/>
          </a:xfrm>
        </p:spPr>
        <p:txBody>
          <a:bodyPr/>
          <a:lstStyle/>
          <a:p>
            <a:r>
              <a:rPr lang="en-US"/>
              <a:t>Click to edit Master title style</a:t>
            </a:r>
          </a:p>
        </p:txBody>
      </p:sp>
      <p:sp>
        <p:nvSpPr>
          <p:cNvPr id="3" name="Text Placeholder 2"/>
          <p:cNvSpPr>
            <a:spLocks noGrp="1"/>
          </p:cNvSpPr>
          <p:nvPr>
            <p:ph type="body" sz="half" idx="1"/>
          </p:nvPr>
        </p:nvSpPr>
        <p:spPr>
          <a:xfrm>
            <a:off x="2743200" y="1219200"/>
            <a:ext cx="44704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16800" y="1219200"/>
            <a:ext cx="44704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63755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ctrTitle"/>
          </p:nvPr>
        </p:nvSpPr>
        <p:spPr>
          <a:xfrm>
            <a:off x="4165600" y="3429000"/>
            <a:ext cx="8026400" cy="914400"/>
          </a:xfrm>
        </p:spPr>
        <p:txBody>
          <a:bodyPr/>
          <a:lstStyle>
            <a:lvl1pPr>
              <a:defRPr sz="4000"/>
            </a:lvl1pPr>
          </a:lstStyle>
          <a:p>
            <a:pPr lvl="0"/>
            <a:r>
              <a:rPr lang="en-US" altLang="en-US" noProof="0"/>
              <a:t>Click to edit Master title style</a:t>
            </a:r>
          </a:p>
        </p:txBody>
      </p:sp>
      <p:sp>
        <p:nvSpPr>
          <p:cNvPr id="231427" name="Rectangle 3"/>
          <p:cNvSpPr>
            <a:spLocks noGrp="1" noChangeArrowheads="1"/>
          </p:cNvSpPr>
          <p:nvPr>
            <p:ph type="subTitle" idx="1"/>
          </p:nvPr>
        </p:nvSpPr>
        <p:spPr>
          <a:xfrm>
            <a:off x="4572000" y="4343400"/>
            <a:ext cx="6741584" cy="685800"/>
          </a:xfrm>
        </p:spPr>
        <p:txBody>
          <a:bodyPr/>
          <a:lstStyle>
            <a:lvl1pPr marL="0" indent="0" algn="ctr">
              <a:buFontTx/>
              <a:buNone/>
              <a:defRPr sz="2800" b="1">
                <a:solidFill>
                  <a:schemeClr val="tx2"/>
                </a:solidFill>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4B4062D7-AEDA-4E9D-9256-CB2AB2F3F9C6}"/>
              </a:ext>
            </a:extLst>
          </p:cNvPr>
          <p:cNvSpPr>
            <a:spLocks noGrp="1" noChangeArrowheads="1"/>
          </p:cNvSpPr>
          <p:nvPr>
            <p:ph type="dt" sz="half" idx="10"/>
          </p:nvPr>
        </p:nvSpPr>
        <p:spPr/>
        <p:txBody>
          <a:bodyPr/>
          <a:lstStyle>
            <a:lvl1pPr>
              <a:defRPr smtClean="0">
                <a:solidFill>
                  <a:schemeClr val="tx1"/>
                </a:solidFill>
              </a:defRPr>
            </a:lvl1pPr>
          </a:lstStyle>
          <a:p>
            <a:pPr>
              <a:defRPr/>
            </a:pPr>
            <a:endParaRPr lang="en-US" altLang="en-US"/>
          </a:p>
        </p:txBody>
      </p:sp>
      <p:sp>
        <p:nvSpPr>
          <p:cNvPr id="5" name="Rectangle 5">
            <a:extLst>
              <a:ext uri="{FF2B5EF4-FFF2-40B4-BE49-F238E27FC236}">
                <a16:creationId xmlns:a16="http://schemas.microsoft.com/office/drawing/2014/main" id="{35D591D4-9611-4232-913D-FFBA578EF86A}"/>
              </a:ext>
            </a:extLst>
          </p:cNvPr>
          <p:cNvSpPr>
            <a:spLocks noGrp="1" noChangeArrowheads="1"/>
          </p:cNvSpPr>
          <p:nvPr>
            <p:ph type="ftr" sz="quarter" idx="11"/>
          </p:nvPr>
        </p:nvSpPr>
        <p:spPr/>
        <p:txBody>
          <a:bodyPr/>
          <a:lstStyle>
            <a:lvl1pPr>
              <a:defRPr smtClean="0">
                <a:solidFill>
                  <a:schemeClr val="tx1"/>
                </a:solidFill>
              </a:defRPr>
            </a:lvl1pPr>
          </a:lstStyle>
          <a:p>
            <a:pPr>
              <a:defRPr/>
            </a:pPr>
            <a:endParaRPr lang="en-US" altLang="en-US"/>
          </a:p>
        </p:txBody>
      </p:sp>
      <p:sp>
        <p:nvSpPr>
          <p:cNvPr id="6" name="Rectangle 6">
            <a:extLst>
              <a:ext uri="{FF2B5EF4-FFF2-40B4-BE49-F238E27FC236}">
                <a16:creationId xmlns:a16="http://schemas.microsoft.com/office/drawing/2014/main" id="{A8B2B526-1EF1-4D93-99D5-3F443C6AC15C}"/>
              </a:ext>
            </a:extLst>
          </p:cNvPr>
          <p:cNvSpPr>
            <a:spLocks noGrp="1" noChangeArrowheads="1"/>
          </p:cNvSpPr>
          <p:nvPr>
            <p:ph type="sldNum" sz="quarter" idx="12"/>
          </p:nvPr>
        </p:nvSpPr>
        <p:spPr/>
        <p:txBody>
          <a:bodyPr/>
          <a:lstStyle>
            <a:lvl1pPr>
              <a:defRPr>
                <a:solidFill>
                  <a:schemeClr val="tx1"/>
                </a:solidFill>
              </a:defRPr>
            </a:lvl1pPr>
          </a:lstStyle>
          <a:p>
            <a:fld id="{F62C8EF2-0DAD-45A3-9B0E-AB7D9894E0F5}" type="slidenum">
              <a:rPr lang="en-US" altLang="en-US"/>
              <a:pPr/>
              <a:t>‹#›</a:t>
            </a:fld>
            <a:endParaRPr lang="en-US" altLang="en-US"/>
          </a:p>
        </p:txBody>
      </p:sp>
    </p:spTree>
    <p:extLst>
      <p:ext uri="{BB962C8B-B14F-4D97-AF65-F5344CB8AC3E}">
        <p14:creationId xmlns:p14="http://schemas.microsoft.com/office/powerpoint/2010/main" val="11502782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06525C-FCAC-41C3-91AC-5742078D33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DE4DC74-D74B-4533-8360-347A73BBE9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D241FA0-2E78-40BD-8F09-8450136F0B6C}"/>
              </a:ext>
            </a:extLst>
          </p:cNvPr>
          <p:cNvSpPr>
            <a:spLocks noGrp="1" noChangeArrowheads="1"/>
          </p:cNvSpPr>
          <p:nvPr>
            <p:ph type="sldNum" sz="quarter" idx="12"/>
          </p:nvPr>
        </p:nvSpPr>
        <p:spPr>
          <a:ln/>
        </p:spPr>
        <p:txBody>
          <a:bodyPr/>
          <a:lstStyle>
            <a:lvl1pPr>
              <a:defRPr/>
            </a:lvl1pPr>
          </a:lstStyle>
          <a:p>
            <a:fld id="{B3C79C24-81BE-4121-BE41-37DC918FABC8}" type="slidenum">
              <a:rPr lang="en-US" altLang="en-US"/>
              <a:pPr/>
              <a:t>‹#›</a:t>
            </a:fld>
            <a:endParaRPr lang="en-US" altLang="en-US"/>
          </a:p>
        </p:txBody>
      </p:sp>
    </p:spTree>
    <p:extLst>
      <p:ext uri="{BB962C8B-B14F-4D97-AF65-F5344CB8AC3E}">
        <p14:creationId xmlns:p14="http://schemas.microsoft.com/office/powerpoint/2010/main" val="5631479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D37F883-E184-44A6-98EE-C8C0E0C69F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C9AB254-9797-4840-BA31-AD7447428E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A6AB9DE-7588-4127-9BD2-B12B24EBE257}"/>
              </a:ext>
            </a:extLst>
          </p:cNvPr>
          <p:cNvSpPr>
            <a:spLocks noGrp="1" noChangeArrowheads="1"/>
          </p:cNvSpPr>
          <p:nvPr>
            <p:ph type="sldNum" sz="quarter" idx="12"/>
          </p:nvPr>
        </p:nvSpPr>
        <p:spPr>
          <a:ln/>
        </p:spPr>
        <p:txBody>
          <a:bodyPr/>
          <a:lstStyle>
            <a:lvl1pPr>
              <a:defRPr/>
            </a:lvl1pPr>
          </a:lstStyle>
          <a:p>
            <a:fld id="{CE4DCF98-63C1-4546-8C61-55A28EFDB995}" type="slidenum">
              <a:rPr lang="en-US" altLang="en-US"/>
              <a:pPr/>
              <a:t>‹#›</a:t>
            </a:fld>
            <a:endParaRPr lang="en-US" altLang="en-US"/>
          </a:p>
        </p:txBody>
      </p:sp>
    </p:spTree>
    <p:extLst>
      <p:ext uri="{BB962C8B-B14F-4D97-AF65-F5344CB8AC3E}">
        <p14:creationId xmlns:p14="http://schemas.microsoft.com/office/powerpoint/2010/main" val="15299380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0800" y="1600200"/>
            <a:ext cx="5334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0" y="1600200"/>
            <a:ext cx="5334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12EEC7-81F5-4D93-8961-B69CFC5C85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003BAB7-6D0C-499F-B60A-53C9B8A6F4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C2E6E66-28E5-4712-B940-C57509524D64}"/>
              </a:ext>
            </a:extLst>
          </p:cNvPr>
          <p:cNvSpPr>
            <a:spLocks noGrp="1" noChangeArrowheads="1"/>
          </p:cNvSpPr>
          <p:nvPr>
            <p:ph type="sldNum" sz="quarter" idx="12"/>
          </p:nvPr>
        </p:nvSpPr>
        <p:spPr>
          <a:ln/>
        </p:spPr>
        <p:txBody>
          <a:bodyPr/>
          <a:lstStyle>
            <a:lvl1pPr>
              <a:defRPr/>
            </a:lvl1pPr>
          </a:lstStyle>
          <a:p>
            <a:fld id="{BF583C49-F79F-4ACD-8DB3-B08C5A7BDAEB}" type="slidenum">
              <a:rPr lang="en-US" altLang="en-US"/>
              <a:pPr/>
              <a:t>‹#›</a:t>
            </a:fld>
            <a:endParaRPr lang="en-US" altLang="en-US"/>
          </a:p>
        </p:txBody>
      </p:sp>
    </p:spTree>
    <p:extLst>
      <p:ext uri="{BB962C8B-B14F-4D97-AF65-F5344CB8AC3E}">
        <p14:creationId xmlns:p14="http://schemas.microsoft.com/office/powerpoint/2010/main" val="5920137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61ECC98-A940-431C-8BEE-54BF4A57D0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05C11A-5A72-417C-8FDE-2266BBC8E4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363D1CC-14EB-43EA-A75C-4BDB3DCB03B1}"/>
              </a:ext>
            </a:extLst>
          </p:cNvPr>
          <p:cNvSpPr>
            <a:spLocks noGrp="1" noChangeArrowheads="1"/>
          </p:cNvSpPr>
          <p:nvPr>
            <p:ph type="sldNum" sz="quarter" idx="12"/>
          </p:nvPr>
        </p:nvSpPr>
        <p:spPr>
          <a:ln/>
        </p:spPr>
        <p:txBody>
          <a:bodyPr/>
          <a:lstStyle>
            <a:lvl1pPr>
              <a:defRPr/>
            </a:lvl1pPr>
          </a:lstStyle>
          <a:p>
            <a:fld id="{5BF265D8-4352-4A50-915D-4F16CDDBBCD3}" type="slidenum">
              <a:rPr lang="en-US" altLang="en-US"/>
              <a:pPr/>
              <a:t>‹#›</a:t>
            </a:fld>
            <a:endParaRPr lang="en-US" altLang="en-US"/>
          </a:p>
        </p:txBody>
      </p:sp>
    </p:spTree>
    <p:extLst>
      <p:ext uri="{BB962C8B-B14F-4D97-AF65-F5344CB8AC3E}">
        <p14:creationId xmlns:p14="http://schemas.microsoft.com/office/powerpoint/2010/main" val="10087809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9E2E755-B7A4-4346-995D-7232CA392C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76060B9-1592-482C-AF6F-1CFD29024B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075CB40-CA5D-4D32-AC62-7600CC854B2D}"/>
              </a:ext>
            </a:extLst>
          </p:cNvPr>
          <p:cNvSpPr>
            <a:spLocks noGrp="1" noChangeArrowheads="1"/>
          </p:cNvSpPr>
          <p:nvPr>
            <p:ph type="sldNum" sz="quarter" idx="12"/>
          </p:nvPr>
        </p:nvSpPr>
        <p:spPr>
          <a:ln/>
        </p:spPr>
        <p:txBody>
          <a:bodyPr/>
          <a:lstStyle>
            <a:lvl1pPr>
              <a:defRPr/>
            </a:lvl1pPr>
          </a:lstStyle>
          <a:p>
            <a:fld id="{C851A2B2-BCF1-45EC-A765-F811E0B85BB4}" type="slidenum">
              <a:rPr lang="en-US" altLang="en-US"/>
              <a:pPr/>
              <a:t>‹#›</a:t>
            </a:fld>
            <a:endParaRPr lang="en-US" altLang="en-US"/>
          </a:p>
        </p:txBody>
      </p:sp>
    </p:spTree>
    <p:extLst>
      <p:ext uri="{BB962C8B-B14F-4D97-AF65-F5344CB8AC3E}">
        <p14:creationId xmlns:p14="http://schemas.microsoft.com/office/powerpoint/2010/main" val="4224017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a:extLst>
              <a:ext uri="{FF2B5EF4-FFF2-40B4-BE49-F238E27FC236}">
                <a16:creationId xmlns:a16="http://schemas.microsoft.com/office/drawing/2014/main" id="{3C1AA6EC-B5D4-45CF-A341-72D8AA873B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a:extLst>
              <a:ext uri="{FF2B5EF4-FFF2-40B4-BE49-F238E27FC236}">
                <a16:creationId xmlns:a16="http://schemas.microsoft.com/office/drawing/2014/main" id="{A8859157-1F9B-4FD9-848E-6844395C67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DE52A460-DB39-470E-93FE-985F70E75667}"/>
              </a:ext>
            </a:extLst>
          </p:cNvPr>
          <p:cNvSpPr>
            <a:spLocks noGrp="1" noChangeArrowheads="1"/>
          </p:cNvSpPr>
          <p:nvPr>
            <p:ph type="sldNum" sz="quarter" idx="12"/>
          </p:nvPr>
        </p:nvSpPr>
        <p:spPr>
          <a:ln/>
        </p:spPr>
        <p:txBody>
          <a:bodyPr/>
          <a:lstStyle>
            <a:lvl1pPr>
              <a:defRPr/>
            </a:lvl1pPr>
          </a:lstStyle>
          <a:p>
            <a:fld id="{EE58CAFE-E240-406B-ACD3-D3B317483F15}" type="slidenum">
              <a:rPr lang="en-US" altLang="en-US"/>
              <a:pPr/>
              <a:t>‹#›</a:t>
            </a:fld>
            <a:endParaRPr lang="en-US" altLang="en-US"/>
          </a:p>
        </p:txBody>
      </p:sp>
    </p:spTree>
    <p:extLst>
      <p:ext uri="{BB962C8B-B14F-4D97-AF65-F5344CB8AC3E}">
        <p14:creationId xmlns:p14="http://schemas.microsoft.com/office/powerpoint/2010/main" val="31142765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0D3944-7BAF-4FE3-99F6-312AC789F2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E8768F61-A3BF-403E-854E-A27D8A808E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77071BF-E12D-49F0-80F7-CAA89A32C63B}"/>
              </a:ext>
            </a:extLst>
          </p:cNvPr>
          <p:cNvSpPr>
            <a:spLocks noGrp="1" noChangeArrowheads="1"/>
          </p:cNvSpPr>
          <p:nvPr>
            <p:ph type="sldNum" sz="quarter" idx="12"/>
          </p:nvPr>
        </p:nvSpPr>
        <p:spPr>
          <a:ln/>
        </p:spPr>
        <p:txBody>
          <a:bodyPr/>
          <a:lstStyle>
            <a:lvl1pPr>
              <a:defRPr/>
            </a:lvl1pPr>
          </a:lstStyle>
          <a:p>
            <a:fld id="{CB9F5C97-30AD-4A6A-9C9C-F63F431DE021}" type="slidenum">
              <a:rPr lang="en-US" altLang="en-US"/>
              <a:pPr/>
              <a:t>‹#›</a:t>
            </a:fld>
            <a:endParaRPr lang="en-US" altLang="en-US"/>
          </a:p>
        </p:txBody>
      </p:sp>
    </p:spTree>
    <p:extLst>
      <p:ext uri="{BB962C8B-B14F-4D97-AF65-F5344CB8AC3E}">
        <p14:creationId xmlns:p14="http://schemas.microsoft.com/office/powerpoint/2010/main" val="5969920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AA58A8B-519D-4E4D-9167-13564C3E2B0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FE8CC5D-4090-4A07-BA59-665D20B314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A3AB009-17FE-42EF-9A32-D8A51062BC6C}"/>
              </a:ext>
            </a:extLst>
          </p:cNvPr>
          <p:cNvSpPr>
            <a:spLocks noGrp="1" noChangeArrowheads="1"/>
          </p:cNvSpPr>
          <p:nvPr>
            <p:ph type="sldNum" sz="quarter" idx="12"/>
          </p:nvPr>
        </p:nvSpPr>
        <p:spPr>
          <a:ln/>
        </p:spPr>
        <p:txBody>
          <a:bodyPr/>
          <a:lstStyle>
            <a:lvl1pPr>
              <a:defRPr/>
            </a:lvl1pPr>
          </a:lstStyle>
          <a:p>
            <a:fld id="{76164EB2-0680-4679-AAAD-664420434250}" type="slidenum">
              <a:rPr lang="en-US" altLang="en-US"/>
              <a:pPr/>
              <a:t>‹#›</a:t>
            </a:fld>
            <a:endParaRPr lang="en-US" altLang="en-US"/>
          </a:p>
        </p:txBody>
      </p:sp>
    </p:spTree>
    <p:extLst>
      <p:ext uri="{BB962C8B-B14F-4D97-AF65-F5344CB8AC3E}">
        <p14:creationId xmlns:p14="http://schemas.microsoft.com/office/powerpoint/2010/main" val="35218528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C2A4D9A-2E62-45EA-8B44-7C2AD0ED06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F576DB8-C1F3-46F4-AF84-21C5DBCA6C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ED59392-FD9B-488E-B385-F3FE687484D9}"/>
              </a:ext>
            </a:extLst>
          </p:cNvPr>
          <p:cNvSpPr>
            <a:spLocks noGrp="1" noChangeArrowheads="1"/>
          </p:cNvSpPr>
          <p:nvPr>
            <p:ph type="sldNum" sz="quarter" idx="12"/>
          </p:nvPr>
        </p:nvSpPr>
        <p:spPr>
          <a:ln/>
        </p:spPr>
        <p:txBody>
          <a:bodyPr/>
          <a:lstStyle>
            <a:lvl1pPr>
              <a:defRPr/>
            </a:lvl1pPr>
          </a:lstStyle>
          <a:p>
            <a:fld id="{8E850457-998C-48C2-B72C-5B5555FBABC0}" type="slidenum">
              <a:rPr lang="en-US" altLang="en-US"/>
              <a:pPr/>
              <a:t>‹#›</a:t>
            </a:fld>
            <a:endParaRPr lang="en-US" altLang="en-US"/>
          </a:p>
        </p:txBody>
      </p:sp>
    </p:spTree>
    <p:extLst>
      <p:ext uri="{BB962C8B-B14F-4D97-AF65-F5344CB8AC3E}">
        <p14:creationId xmlns:p14="http://schemas.microsoft.com/office/powerpoint/2010/main" val="30441040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FD444B-EEC6-4BD5-8B0F-35BB4FFD81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924D2D0-E95D-4675-8A6B-1596B5F5BF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0A6B737-D909-4A05-B686-8F6AD9633A43}"/>
              </a:ext>
            </a:extLst>
          </p:cNvPr>
          <p:cNvSpPr>
            <a:spLocks noGrp="1" noChangeArrowheads="1"/>
          </p:cNvSpPr>
          <p:nvPr>
            <p:ph type="sldNum" sz="quarter" idx="12"/>
          </p:nvPr>
        </p:nvSpPr>
        <p:spPr>
          <a:ln/>
        </p:spPr>
        <p:txBody>
          <a:bodyPr/>
          <a:lstStyle>
            <a:lvl1pPr>
              <a:defRPr/>
            </a:lvl1pPr>
          </a:lstStyle>
          <a:p>
            <a:fld id="{F88F7AC8-DE90-4347-B176-84B2CFDA21F2}" type="slidenum">
              <a:rPr lang="en-US" altLang="en-US"/>
              <a:pPr/>
              <a:t>‹#›</a:t>
            </a:fld>
            <a:endParaRPr lang="en-US" altLang="en-US"/>
          </a:p>
        </p:txBody>
      </p:sp>
    </p:spTree>
    <p:extLst>
      <p:ext uri="{BB962C8B-B14F-4D97-AF65-F5344CB8AC3E}">
        <p14:creationId xmlns:p14="http://schemas.microsoft.com/office/powerpoint/2010/main" val="18897120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7200" y="152400"/>
            <a:ext cx="2844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8331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404298-18C6-4431-906A-68435B89D88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B012455-2DAC-4631-A5B0-C13AB43D3BB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FE93543-B966-476F-A328-1160109B537F}"/>
              </a:ext>
            </a:extLst>
          </p:cNvPr>
          <p:cNvSpPr>
            <a:spLocks noGrp="1" noChangeArrowheads="1"/>
          </p:cNvSpPr>
          <p:nvPr>
            <p:ph type="sldNum" sz="quarter" idx="12"/>
          </p:nvPr>
        </p:nvSpPr>
        <p:spPr>
          <a:ln/>
        </p:spPr>
        <p:txBody>
          <a:bodyPr/>
          <a:lstStyle>
            <a:lvl1pPr>
              <a:defRPr/>
            </a:lvl1pPr>
          </a:lstStyle>
          <a:p>
            <a:fld id="{4E7D5E70-1E77-48FB-A685-9C0907F35274}" type="slidenum">
              <a:rPr lang="en-US" altLang="en-US"/>
              <a:pPr/>
              <a:t>‹#›</a:t>
            </a:fld>
            <a:endParaRPr lang="en-US" altLang="en-US"/>
          </a:p>
        </p:txBody>
      </p:sp>
    </p:spTree>
    <p:extLst>
      <p:ext uri="{BB962C8B-B14F-4D97-AF65-F5344CB8AC3E}">
        <p14:creationId xmlns:p14="http://schemas.microsoft.com/office/powerpoint/2010/main" val="39329533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ctrTitle"/>
          </p:nvPr>
        </p:nvSpPr>
        <p:spPr>
          <a:xfrm>
            <a:off x="2641600" y="2819400"/>
            <a:ext cx="9144000" cy="9906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nchor="b"/>
          <a:lstStyle>
            <a:lvl1pPr>
              <a:defRPr/>
            </a:lvl1pPr>
          </a:lstStyle>
          <a:p>
            <a:pPr lvl="0"/>
            <a:r>
              <a:rPr lang="en-US" altLang="en-US" noProof="0"/>
              <a:t>Click to edit title style</a:t>
            </a:r>
          </a:p>
        </p:txBody>
      </p:sp>
      <p:sp>
        <p:nvSpPr>
          <p:cNvPr id="234499" name="Rectangle 3"/>
          <p:cNvSpPr>
            <a:spLocks noGrp="1" noChangeArrowheads="1"/>
          </p:cNvSpPr>
          <p:nvPr>
            <p:ph type="subTitle" idx="1"/>
          </p:nvPr>
        </p:nvSpPr>
        <p:spPr>
          <a:xfrm>
            <a:off x="2641600" y="3733800"/>
            <a:ext cx="9144000" cy="685800"/>
          </a:xfrm>
        </p:spPr>
        <p:txBody>
          <a:bodyPr/>
          <a:lstStyle>
            <a:lvl1pPr marL="0" indent="0" algn="ctr">
              <a:buFont typeface="Wingdings" pitchFamily="2" charset="2"/>
              <a:buNone/>
              <a:defRPr>
                <a:solidFill>
                  <a:schemeClr val="tx2"/>
                </a:solidFill>
              </a:defRPr>
            </a:lvl1pPr>
          </a:lstStyle>
          <a:p>
            <a:pPr lvl="0"/>
            <a:r>
              <a:rPr lang="en-US" altLang="en-US" noProof="0"/>
              <a:t>Click to edit subtitle style</a:t>
            </a:r>
          </a:p>
        </p:txBody>
      </p:sp>
    </p:spTree>
    <p:extLst>
      <p:ext uri="{BB962C8B-B14F-4D97-AF65-F5344CB8AC3E}">
        <p14:creationId xmlns:p14="http://schemas.microsoft.com/office/powerpoint/2010/main" val="11823856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09849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307326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1600" y="1295400"/>
            <a:ext cx="4521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66000" y="1295400"/>
            <a:ext cx="4521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12266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011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a:extLst>
              <a:ext uri="{FF2B5EF4-FFF2-40B4-BE49-F238E27FC236}">
                <a16:creationId xmlns:a16="http://schemas.microsoft.com/office/drawing/2014/main" id="{6A8305DD-3248-4BB1-9EE5-B6D6B6BFAA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4">
            <a:extLst>
              <a:ext uri="{FF2B5EF4-FFF2-40B4-BE49-F238E27FC236}">
                <a16:creationId xmlns:a16="http://schemas.microsoft.com/office/drawing/2014/main" id="{BC448B9A-F1C5-4E4C-A04A-92189CB3B9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5">
            <a:extLst>
              <a:ext uri="{FF2B5EF4-FFF2-40B4-BE49-F238E27FC236}">
                <a16:creationId xmlns:a16="http://schemas.microsoft.com/office/drawing/2014/main" id="{9DE441A8-7644-48CD-A637-D5659ADDF014}"/>
              </a:ext>
            </a:extLst>
          </p:cNvPr>
          <p:cNvSpPr>
            <a:spLocks noGrp="1" noChangeArrowheads="1"/>
          </p:cNvSpPr>
          <p:nvPr>
            <p:ph type="sldNum" sz="quarter" idx="12"/>
          </p:nvPr>
        </p:nvSpPr>
        <p:spPr>
          <a:ln/>
        </p:spPr>
        <p:txBody>
          <a:bodyPr/>
          <a:lstStyle>
            <a:lvl1pPr>
              <a:defRPr/>
            </a:lvl1pPr>
          </a:lstStyle>
          <a:p>
            <a:fld id="{1DB33878-578D-4DBC-A52B-A442955D44CF}" type="slidenum">
              <a:rPr lang="en-US" altLang="en-US"/>
              <a:pPr/>
              <a:t>‹#›</a:t>
            </a:fld>
            <a:endParaRPr lang="en-US" altLang="en-US"/>
          </a:p>
        </p:txBody>
      </p:sp>
    </p:spTree>
    <p:extLst>
      <p:ext uri="{BB962C8B-B14F-4D97-AF65-F5344CB8AC3E}">
        <p14:creationId xmlns:p14="http://schemas.microsoft.com/office/powerpoint/2010/main" val="3920248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96068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230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89773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88287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5588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76200"/>
            <a:ext cx="23114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1600" y="76200"/>
            <a:ext cx="67310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4097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76200"/>
            <a:ext cx="9245600" cy="990600"/>
          </a:xfrm>
        </p:spPr>
        <p:txBody>
          <a:bodyPr/>
          <a:lstStyle/>
          <a:p>
            <a:r>
              <a:rPr lang="en-US"/>
              <a:t>Click to edit Master title style</a:t>
            </a:r>
          </a:p>
        </p:txBody>
      </p:sp>
      <p:sp>
        <p:nvSpPr>
          <p:cNvPr id="3" name="Text Placeholder 2"/>
          <p:cNvSpPr>
            <a:spLocks noGrp="1"/>
          </p:cNvSpPr>
          <p:nvPr>
            <p:ph type="body" sz="half" idx="1"/>
          </p:nvPr>
        </p:nvSpPr>
        <p:spPr>
          <a:xfrm>
            <a:off x="2641600" y="1295400"/>
            <a:ext cx="45212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66000" y="1295400"/>
            <a:ext cx="45212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6000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2641600" y="2971800"/>
            <a:ext cx="9245600" cy="838200"/>
          </a:xfrm>
        </p:spPr>
        <p:txBody>
          <a:bodyPr anchor="b"/>
          <a:lstStyle>
            <a:lvl1pPr>
              <a:defRPr/>
            </a:lvl1pPr>
          </a:lstStyle>
          <a:p>
            <a:pPr lvl="0"/>
            <a:r>
              <a:rPr lang="en-US" altLang="en-US" noProof="0"/>
              <a:t>Click to edit title style</a:t>
            </a:r>
          </a:p>
        </p:txBody>
      </p:sp>
      <p:sp>
        <p:nvSpPr>
          <p:cNvPr id="247811" name="Rectangle 3"/>
          <p:cNvSpPr>
            <a:spLocks noGrp="1" noChangeArrowheads="1"/>
          </p:cNvSpPr>
          <p:nvPr>
            <p:ph type="subTitle" idx="1"/>
          </p:nvPr>
        </p:nvSpPr>
        <p:spPr>
          <a:xfrm>
            <a:off x="2641600" y="3657600"/>
            <a:ext cx="9245600" cy="609600"/>
          </a:xfrm>
        </p:spPr>
        <p:txBody>
          <a:bodyPr anchor="b"/>
          <a:lstStyle>
            <a:lvl1pPr marL="0" indent="0" algn="ctr">
              <a:buFont typeface="Wingdings" pitchFamily="2" charset="2"/>
              <a:buNone/>
              <a:defRPr/>
            </a:lvl1pPr>
          </a:lstStyle>
          <a:p>
            <a:pPr lvl="0"/>
            <a:r>
              <a:rPr lang="en-US" altLang="en-US" noProof="0"/>
              <a:t>Click to edit subtitle style</a:t>
            </a:r>
          </a:p>
        </p:txBody>
      </p:sp>
    </p:spTree>
    <p:extLst>
      <p:ext uri="{BB962C8B-B14F-4D97-AF65-F5344CB8AC3E}">
        <p14:creationId xmlns:p14="http://schemas.microsoft.com/office/powerpoint/2010/main" val="2800139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31646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86536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a:extLst>
              <a:ext uri="{FF2B5EF4-FFF2-40B4-BE49-F238E27FC236}">
                <a16:creationId xmlns:a16="http://schemas.microsoft.com/office/drawing/2014/main" id="{87D303C1-9503-482D-B9C2-75579BA47FB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4">
            <a:extLst>
              <a:ext uri="{FF2B5EF4-FFF2-40B4-BE49-F238E27FC236}">
                <a16:creationId xmlns:a16="http://schemas.microsoft.com/office/drawing/2014/main" id="{2FF8F570-7E53-4163-B319-73A41783F4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5">
            <a:extLst>
              <a:ext uri="{FF2B5EF4-FFF2-40B4-BE49-F238E27FC236}">
                <a16:creationId xmlns:a16="http://schemas.microsoft.com/office/drawing/2014/main" id="{EB4B942D-291E-431D-BAA6-0AAAC142D90D}"/>
              </a:ext>
            </a:extLst>
          </p:cNvPr>
          <p:cNvSpPr>
            <a:spLocks noGrp="1" noChangeArrowheads="1"/>
          </p:cNvSpPr>
          <p:nvPr>
            <p:ph type="sldNum" sz="quarter" idx="12"/>
          </p:nvPr>
        </p:nvSpPr>
        <p:spPr>
          <a:ln/>
        </p:spPr>
        <p:txBody>
          <a:bodyPr/>
          <a:lstStyle>
            <a:lvl1pPr>
              <a:defRPr/>
            </a:lvl1pPr>
          </a:lstStyle>
          <a:p>
            <a:fld id="{0FF6EBEF-3801-466A-9847-81EFB19B7881}" type="slidenum">
              <a:rPr lang="en-US" altLang="en-US"/>
              <a:pPr/>
              <a:t>‹#›</a:t>
            </a:fld>
            <a:endParaRPr lang="en-US" altLang="en-US"/>
          </a:p>
        </p:txBody>
      </p:sp>
    </p:spTree>
    <p:extLst>
      <p:ext uri="{BB962C8B-B14F-4D97-AF65-F5344CB8AC3E}">
        <p14:creationId xmlns:p14="http://schemas.microsoft.com/office/powerpoint/2010/main" val="99850569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295400"/>
            <a:ext cx="4572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15200" y="1295400"/>
            <a:ext cx="4572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1766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319620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02364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9746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3643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64684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09885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0400" y="76200"/>
            <a:ext cx="23368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40000" y="76200"/>
            <a:ext cx="68072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38966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3C0E901-AC69-4602-9CDE-33264D9F2A19}"/>
              </a:ext>
            </a:extLst>
          </p:cNvPr>
          <p:cNvGrpSpPr>
            <a:grpSpLocks/>
          </p:cNvGrpSpPr>
          <p:nvPr/>
        </p:nvGrpSpPr>
        <p:grpSpPr bwMode="auto">
          <a:xfrm>
            <a:off x="1" y="1"/>
            <a:ext cx="12189884" cy="6856413"/>
            <a:chOff x="0" y="0"/>
            <a:chExt cx="5759" cy="4319"/>
          </a:xfrm>
        </p:grpSpPr>
        <p:grpSp>
          <p:nvGrpSpPr>
            <p:cNvPr id="5" name="Group 3">
              <a:extLst>
                <a:ext uri="{FF2B5EF4-FFF2-40B4-BE49-F238E27FC236}">
                  <a16:creationId xmlns:a16="http://schemas.microsoft.com/office/drawing/2014/main" id="{1993156B-16EF-4E6A-B187-42736AB99C6A}"/>
                </a:ext>
              </a:extLst>
            </p:cNvPr>
            <p:cNvGrpSpPr>
              <a:grpSpLocks/>
            </p:cNvGrpSpPr>
            <p:nvPr/>
          </p:nvGrpSpPr>
          <p:grpSpPr bwMode="auto">
            <a:xfrm>
              <a:off x="0" y="0"/>
              <a:ext cx="5759" cy="4319"/>
              <a:chOff x="0" y="0"/>
              <a:chExt cx="5759" cy="4319"/>
            </a:xfrm>
          </p:grpSpPr>
          <p:pic>
            <p:nvPicPr>
              <p:cNvPr id="7" name="Picture 4">
                <a:extLst>
                  <a:ext uri="{FF2B5EF4-FFF2-40B4-BE49-F238E27FC236}">
                    <a16:creationId xmlns:a16="http://schemas.microsoft.com/office/drawing/2014/main" id="{1F75F647-E945-4CCA-A1E1-A6B8EB7D962B}"/>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832" cy="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5">
                <a:extLst>
                  <a:ext uri="{FF2B5EF4-FFF2-40B4-BE49-F238E27FC236}">
                    <a16:creationId xmlns:a16="http://schemas.microsoft.com/office/drawing/2014/main" id="{FC6D3938-42D0-4B30-B6BB-49366458E019}"/>
                  </a:ext>
                </a:extLst>
              </p:cNvPr>
              <p:cNvSpPr>
                <a:spLocks noChangeArrowheads="1"/>
              </p:cNvSpPr>
              <p:nvPr/>
            </p:nvSpPr>
            <p:spPr bwMode="auto">
              <a:xfrm>
                <a:off x="0" y="1152"/>
                <a:ext cx="5759" cy="120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pic>
          <p:nvPicPr>
            <p:cNvPr id="6" name="Picture 6">
              <a:extLst>
                <a:ext uri="{FF2B5EF4-FFF2-40B4-BE49-F238E27FC236}">
                  <a16:creationId xmlns:a16="http://schemas.microsoft.com/office/drawing/2014/main" id="{C6F72AF9-AF5C-47A0-8FCF-6006B23E5F6F}"/>
                </a:ext>
              </a:extLst>
            </p:cNvPr>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8" y="836"/>
              <a:ext cx="1152"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61127" name="Rectangle 7"/>
          <p:cNvSpPr>
            <a:spLocks noGrp="1" noChangeArrowheads="1"/>
          </p:cNvSpPr>
          <p:nvPr>
            <p:ph type="ctrTitle" sz="quarter"/>
          </p:nvPr>
        </p:nvSpPr>
        <p:spPr>
          <a:xfrm>
            <a:off x="3149601" y="1828800"/>
            <a:ext cx="9040284" cy="1905000"/>
          </a:xfrm>
        </p:spPr>
        <p:txBody>
          <a:bodyPr/>
          <a:lstStyle>
            <a:lvl1pPr>
              <a:defRPr>
                <a:effectLst>
                  <a:outerShdw blurRad="38100" dist="38100" dir="2700000" algn="tl">
                    <a:srgbClr val="000000"/>
                  </a:outerShdw>
                </a:effectLst>
              </a:defRPr>
            </a:lvl1pPr>
          </a:lstStyle>
          <a:p>
            <a:pPr lvl="0"/>
            <a:r>
              <a:rPr lang="en-US" altLang="en-US" noProof="0"/>
              <a:t>Click to edit Master title style</a:t>
            </a:r>
          </a:p>
        </p:txBody>
      </p:sp>
      <p:sp>
        <p:nvSpPr>
          <p:cNvPr id="261128" name="Rectangle 8"/>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9" name="Rectangle 9">
            <a:extLst>
              <a:ext uri="{FF2B5EF4-FFF2-40B4-BE49-F238E27FC236}">
                <a16:creationId xmlns:a16="http://schemas.microsoft.com/office/drawing/2014/main" id="{B6F51BD7-3B4A-4153-ACD1-D93FA1CEE652}"/>
              </a:ext>
            </a:extLst>
          </p:cNvPr>
          <p:cNvSpPr>
            <a:spLocks noGrp="1" noChangeArrowheads="1"/>
          </p:cNvSpPr>
          <p:nvPr>
            <p:ph type="dt" sz="quarter" idx="10"/>
          </p:nvPr>
        </p:nvSpPr>
        <p:spPr/>
        <p:txBody>
          <a:bodyPr/>
          <a:lstStyle>
            <a:lvl1pPr>
              <a:defRPr smtClean="0">
                <a:solidFill>
                  <a:srgbClr val="FFCC66"/>
                </a:solidFill>
              </a:defRPr>
            </a:lvl1pPr>
          </a:lstStyle>
          <a:p>
            <a:pPr>
              <a:defRPr/>
            </a:pPr>
            <a:endParaRPr lang="en-US" altLang="en-US"/>
          </a:p>
        </p:txBody>
      </p:sp>
      <p:sp>
        <p:nvSpPr>
          <p:cNvPr id="10" name="Rectangle 10">
            <a:extLst>
              <a:ext uri="{FF2B5EF4-FFF2-40B4-BE49-F238E27FC236}">
                <a16:creationId xmlns:a16="http://schemas.microsoft.com/office/drawing/2014/main" id="{B66799C6-5DE4-41FC-AE6A-28153D08C76D}"/>
              </a:ext>
            </a:extLst>
          </p:cNvPr>
          <p:cNvSpPr>
            <a:spLocks noGrp="1" noChangeArrowheads="1"/>
          </p:cNvSpPr>
          <p:nvPr>
            <p:ph type="ftr" sz="quarter" idx="11"/>
          </p:nvPr>
        </p:nvSpPr>
        <p:spPr/>
        <p:txBody>
          <a:bodyPr/>
          <a:lstStyle>
            <a:lvl1pPr>
              <a:defRPr smtClean="0">
                <a:solidFill>
                  <a:srgbClr val="FFCC66"/>
                </a:solidFill>
              </a:defRPr>
            </a:lvl1pPr>
          </a:lstStyle>
          <a:p>
            <a:pPr>
              <a:defRPr/>
            </a:pPr>
            <a:endParaRPr lang="en-US" altLang="en-US"/>
          </a:p>
        </p:txBody>
      </p:sp>
      <p:sp>
        <p:nvSpPr>
          <p:cNvPr id="11" name="Rectangle 11">
            <a:extLst>
              <a:ext uri="{FF2B5EF4-FFF2-40B4-BE49-F238E27FC236}">
                <a16:creationId xmlns:a16="http://schemas.microsoft.com/office/drawing/2014/main" id="{A70BC08C-20D8-4D5A-AEB6-280CC3D5A36A}"/>
              </a:ext>
            </a:extLst>
          </p:cNvPr>
          <p:cNvSpPr>
            <a:spLocks noGrp="1" noChangeArrowheads="1"/>
          </p:cNvSpPr>
          <p:nvPr>
            <p:ph type="sldNum" sz="quarter" idx="12"/>
          </p:nvPr>
        </p:nvSpPr>
        <p:spPr/>
        <p:txBody>
          <a:bodyPr/>
          <a:lstStyle>
            <a:lvl1pPr>
              <a:defRPr>
                <a:solidFill>
                  <a:srgbClr val="FFCC66"/>
                </a:solidFill>
              </a:defRPr>
            </a:lvl1pPr>
          </a:lstStyle>
          <a:p>
            <a:fld id="{8B7A2999-0A77-4398-99BE-476A0086AE71}" type="slidenum">
              <a:rPr lang="en-US" altLang="en-US"/>
              <a:pPr/>
              <a:t>‹#›</a:t>
            </a:fld>
            <a:endParaRPr lang="en-US" altLang="en-US"/>
          </a:p>
        </p:txBody>
      </p:sp>
    </p:spTree>
    <p:extLst>
      <p:ext uri="{BB962C8B-B14F-4D97-AF65-F5344CB8AC3E}">
        <p14:creationId xmlns:p14="http://schemas.microsoft.com/office/powerpoint/2010/main" val="19227399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E17BBE7A-2E33-4C6D-8FF5-49F52220BE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9A5148AD-EAA5-4E11-8023-712984EF74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CCDF068F-EC60-4752-86DF-1240747B661C}"/>
              </a:ext>
            </a:extLst>
          </p:cNvPr>
          <p:cNvSpPr>
            <a:spLocks noGrp="1" noChangeArrowheads="1"/>
          </p:cNvSpPr>
          <p:nvPr>
            <p:ph type="sldNum" sz="quarter" idx="12"/>
          </p:nvPr>
        </p:nvSpPr>
        <p:spPr>
          <a:ln/>
        </p:spPr>
        <p:txBody>
          <a:bodyPr/>
          <a:lstStyle>
            <a:lvl1pPr>
              <a:defRPr/>
            </a:lvl1pPr>
          </a:lstStyle>
          <a:p>
            <a:fld id="{D89A297F-DBA4-4CBE-B3AD-C87B8624F591}" type="slidenum">
              <a:rPr lang="en-US" altLang="en-US"/>
              <a:pPr/>
              <a:t>‹#›</a:t>
            </a:fld>
            <a:endParaRPr lang="en-US" altLang="en-US"/>
          </a:p>
        </p:txBody>
      </p:sp>
    </p:spTree>
    <p:extLst>
      <p:ext uri="{BB962C8B-B14F-4D97-AF65-F5344CB8AC3E}">
        <p14:creationId xmlns:p14="http://schemas.microsoft.com/office/powerpoint/2010/main" val="3141307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a:extLst>
              <a:ext uri="{FF2B5EF4-FFF2-40B4-BE49-F238E27FC236}">
                <a16:creationId xmlns:a16="http://schemas.microsoft.com/office/drawing/2014/main" id="{C8765DF0-B1F3-4207-9FD8-99BCE55EF3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4">
            <a:extLst>
              <a:ext uri="{FF2B5EF4-FFF2-40B4-BE49-F238E27FC236}">
                <a16:creationId xmlns:a16="http://schemas.microsoft.com/office/drawing/2014/main" id="{E982772D-F8F3-47FA-9AD3-865D3D2B64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7C224649-9C30-45FE-9062-06C4858D0F05}"/>
              </a:ext>
            </a:extLst>
          </p:cNvPr>
          <p:cNvSpPr>
            <a:spLocks noGrp="1" noChangeArrowheads="1"/>
          </p:cNvSpPr>
          <p:nvPr>
            <p:ph type="sldNum" sz="quarter" idx="12"/>
          </p:nvPr>
        </p:nvSpPr>
        <p:spPr>
          <a:ln/>
        </p:spPr>
        <p:txBody>
          <a:bodyPr/>
          <a:lstStyle>
            <a:lvl1pPr>
              <a:defRPr/>
            </a:lvl1pPr>
          </a:lstStyle>
          <a:p>
            <a:fld id="{183A4E02-3A66-407F-A6A4-5149C1EF6524}" type="slidenum">
              <a:rPr lang="en-US" altLang="en-US"/>
              <a:pPr/>
              <a:t>‹#›</a:t>
            </a:fld>
            <a:endParaRPr lang="en-US" altLang="en-US"/>
          </a:p>
        </p:txBody>
      </p:sp>
    </p:spTree>
    <p:extLst>
      <p:ext uri="{BB962C8B-B14F-4D97-AF65-F5344CB8AC3E}">
        <p14:creationId xmlns:p14="http://schemas.microsoft.com/office/powerpoint/2010/main" val="399553334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ACD6656F-FA1D-4A19-8AC6-0D376F34FBE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B663670C-2017-4C43-93A5-5B5038773A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E793080C-F480-4BD5-AA00-BC292A8B2465}"/>
              </a:ext>
            </a:extLst>
          </p:cNvPr>
          <p:cNvSpPr>
            <a:spLocks noGrp="1" noChangeArrowheads="1"/>
          </p:cNvSpPr>
          <p:nvPr>
            <p:ph type="sldNum" sz="quarter" idx="12"/>
          </p:nvPr>
        </p:nvSpPr>
        <p:spPr>
          <a:ln/>
        </p:spPr>
        <p:txBody>
          <a:bodyPr/>
          <a:lstStyle>
            <a:lvl1pPr>
              <a:defRPr/>
            </a:lvl1pPr>
          </a:lstStyle>
          <a:p>
            <a:fld id="{E74FF1A6-4F73-46F9-881D-96289B43DBC8}" type="slidenum">
              <a:rPr lang="en-US" altLang="en-US"/>
              <a:pPr/>
              <a:t>‹#›</a:t>
            </a:fld>
            <a:endParaRPr lang="en-US" altLang="en-US"/>
          </a:p>
        </p:txBody>
      </p:sp>
    </p:spTree>
    <p:extLst>
      <p:ext uri="{BB962C8B-B14F-4D97-AF65-F5344CB8AC3E}">
        <p14:creationId xmlns:p14="http://schemas.microsoft.com/office/powerpoint/2010/main" val="10004556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848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95108B1D-8BCD-4212-99C2-BD2895E741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8A1A41CC-B1EF-4396-9689-C1523E22B2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49A05873-CD4D-429F-A1D9-8528F94005DC}"/>
              </a:ext>
            </a:extLst>
          </p:cNvPr>
          <p:cNvSpPr>
            <a:spLocks noGrp="1" noChangeArrowheads="1"/>
          </p:cNvSpPr>
          <p:nvPr>
            <p:ph type="sldNum" sz="quarter" idx="12"/>
          </p:nvPr>
        </p:nvSpPr>
        <p:spPr>
          <a:ln/>
        </p:spPr>
        <p:txBody>
          <a:bodyPr/>
          <a:lstStyle>
            <a:lvl1pPr>
              <a:defRPr/>
            </a:lvl1pPr>
          </a:lstStyle>
          <a:p>
            <a:fld id="{AAB9AAC1-89A7-4D95-92FF-C69D33F8351A}" type="slidenum">
              <a:rPr lang="en-US" altLang="en-US"/>
              <a:pPr/>
              <a:t>‹#›</a:t>
            </a:fld>
            <a:endParaRPr lang="en-US" altLang="en-US"/>
          </a:p>
        </p:txBody>
      </p:sp>
    </p:spTree>
    <p:extLst>
      <p:ext uri="{BB962C8B-B14F-4D97-AF65-F5344CB8AC3E}">
        <p14:creationId xmlns:p14="http://schemas.microsoft.com/office/powerpoint/2010/main" val="39944251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92D37D5E-A9B5-42E2-9E4C-AF6769485B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32B6F6A7-0DC1-4E02-909C-4976060934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9">
            <a:extLst>
              <a:ext uri="{FF2B5EF4-FFF2-40B4-BE49-F238E27FC236}">
                <a16:creationId xmlns:a16="http://schemas.microsoft.com/office/drawing/2014/main" id="{34182B15-E14D-4277-81D7-ECAB2615CC08}"/>
              </a:ext>
            </a:extLst>
          </p:cNvPr>
          <p:cNvSpPr>
            <a:spLocks noGrp="1" noChangeArrowheads="1"/>
          </p:cNvSpPr>
          <p:nvPr>
            <p:ph type="sldNum" sz="quarter" idx="12"/>
          </p:nvPr>
        </p:nvSpPr>
        <p:spPr>
          <a:ln/>
        </p:spPr>
        <p:txBody>
          <a:bodyPr/>
          <a:lstStyle>
            <a:lvl1pPr>
              <a:defRPr/>
            </a:lvl1pPr>
          </a:lstStyle>
          <a:p>
            <a:fld id="{C9891268-10AE-4B62-843A-01F455B859FA}" type="slidenum">
              <a:rPr lang="en-US" altLang="en-US"/>
              <a:pPr/>
              <a:t>‹#›</a:t>
            </a:fld>
            <a:endParaRPr lang="en-US" altLang="en-US"/>
          </a:p>
        </p:txBody>
      </p:sp>
    </p:spTree>
    <p:extLst>
      <p:ext uri="{BB962C8B-B14F-4D97-AF65-F5344CB8AC3E}">
        <p14:creationId xmlns:p14="http://schemas.microsoft.com/office/powerpoint/2010/main" val="18597516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C3739CFC-45D7-455B-B3B0-D5D159F017A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651EF095-C670-4732-88EB-646E90B70AE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5843448B-8025-4B45-93AA-35DD5580C0D2}"/>
              </a:ext>
            </a:extLst>
          </p:cNvPr>
          <p:cNvSpPr>
            <a:spLocks noGrp="1" noChangeArrowheads="1"/>
          </p:cNvSpPr>
          <p:nvPr>
            <p:ph type="sldNum" sz="quarter" idx="12"/>
          </p:nvPr>
        </p:nvSpPr>
        <p:spPr>
          <a:ln/>
        </p:spPr>
        <p:txBody>
          <a:bodyPr/>
          <a:lstStyle>
            <a:lvl1pPr>
              <a:defRPr/>
            </a:lvl1pPr>
          </a:lstStyle>
          <a:p>
            <a:fld id="{3FEC823D-992F-4D88-A5A2-C40FE144DB1F}" type="slidenum">
              <a:rPr lang="en-US" altLang="en-US"/>
              <a:pPr/>
              <a:t>‹#›</a:t>
            </a:fld>
            <a:endParaRPr lang="en-US" altLang="en-US"/>
          </a:p>
        </p:txBody>
      </p:sp>
    </p:spTree>
    <p:extLst>
      <p:ext uri="{BB962C8B-B14F-4D97-AF65-F5344CB8AC3E}">
        <p14:creationId xmlns:p14="http://schemas.microsoft.com/office/powerpoint/2010/main" val="22683178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F8586CF-B24F-4E0E-AB80-6D73A5668F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a:extLst>
              <a:ext uri="{FF2B5EF4-FFF2-40B4-BE49-F238E27FC236}">
                <a16:creationId xmlns:a16="http://schemas.microsoft.com/office/drawing/2014/main" id="{7E4DC84E-EC07-42D3-BD42-A4416399F6E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866A2967-23CE-48F8-B051-8B4AC7FF83B7}"/>
              </a:ext>
            </a:extLst>
          </p:cNvPr>
          <p:cNvSpPr>
            <a:spLocks noGrp="1" noChangeArrowheads="1"/>
          </p:cNvSpPr>
          <p:nvPr>
            <p:ph type="sldNum" sz="quarter" idx="12"/>
          </p:nvPr>
        </p:nvSpPr>
        <p:spPr>
          <a:ln/>
        </p:spPr>
        <p:txBody>
          <a:bodyPr/>
          <a:lstStyle>
            <a:lvl1pPr>
              <a:defRPr/>
            </a:lvl1pPr>
          </a:lstStyle>
          <a:p>
            <a:fld id="{B7D65857-77C6-4F3C-B38E-3D5F84288074}" type="slidenum">
              <a:rPr lang="en-US" altLang="en-US"/>
              <a:pPr/>
              <a:t>‹#›</a:t>
            </a:fld>
            <a:endParaRPr lang="en-US" altLang="en-US"/>
          </a:p>
        </p:txBody>
      </p:sp>
    </p:spTree>
    <p:extLst>
      <p:ext uri="{BB962C8B-B14F-4D97-AF65-F5344CB8AC3E}">
        <p14:creationId xmlns:p14="http://schemas.microsoft.com/office/powerpoint/2010/main" val="302109315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2547E5AF-2765-4491-B472-B3D4DE17DB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CC7BB5D7-DBA2-44F2-90FC-E8805D989E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32957345-F25A-481E-B611-B9867AF123D0}"/>
              </a:ext>
            </a:extLst>
          </p:cNvPr>
          <p:cNvSpPr>
            <a:spLocks noGrp="1" noChangeArrowheads="1"/>
          </p:cNvSpPr>
          <p:nvPr>
            <p:ph type="sldNum" sz="quarter" idx="12"/>
          </p:nvPr>
        </p:nvSpPr>
        <p:spPr>
          <a:ln/>
        </p:spPr>
        <p:txBody>
          <a:bodyPr/>
          <a:lstStyle>
            <a:lvl1pPr>
              <a:defRPr/>
            </a:lvl1pPr>
          </a:lstStyle>
          <a:p>
            <a:fld id="{7508717B-7DEC-419C-A7F9-4D57BC356DE0}" type="slidenum">
              <a:rPr lang="en-US" altLang="en-US"/>
              <a:pPr/>
              <a:t>‹#›</a:t>
            </a:fld>
            <a:endParaRPr lang="en-US" altLang="en-US"/>
          </a:p>
        </p:txBody>
      </p:sp>
    </p:spTree>
    <p:extLst>
      <p:ext uri="{BB962C8B-B14F-4D97-AF65-F5344CB8AC3E}">
        <p14:creationId xmlns:p14="http://schemas.microsoft.com/office/powerpoint/2010/main" val="164758559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38E5A8CC-AEA5-4364-9DD4-1607CBEF46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76B825EF-09A5-4735-B17A-96FFEC9627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F3646E89-64C7-41B0-8514-8EA15BCF996F}"/>
              </a:ext>
            </a:extLst>
          </p:cNvPr>
          <p:cNvSpPr>
            <a:spLocks noGrp="1" noChangeArrowheads="1"/>
          </p:cNvSpPr>
          <p:nvPr>
            <p:ph type="sldNum" sz="quarter" idx="12"/>
          </p:nvPr>
        </p:nvSpPr>
        <p:spPr>
          <a:ln/>
        </p:spPr>
        <p:txBody>
          <a:bodyPr/>
          <a:lstStyle>
            <a:lvl1pPr>
              <a:defRPr/>
            </a:lvl1pPr>
          </a:lstStyle>
          <a:p>
            <a:fld id="{D55C107D-AEB4-46B0-97EF-DE9B9AA20CD8}" type="slidenum">
              <a:rPr lang="en-US" altLang="en-US"/>
              <a:pPr/>
              <a:t>‹#›</a:t>
            </a:fld>
            <a:endParaRPr lang="en-US" altLang="en-US"/>
          </a:p>
        </p:txBody>
      </p:sp>
    </p:spTree>
    <p:extLst>
      <p:ext uri="{BB962C8B-B14F-4D97-AF65-F5344CB8AC3E}">
        <p14:creationId xmlns:p14="http://schemas.microsoft.com/office/powerpoint/2010/main" val="12307123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92A4CF6-5357-4B1C-B8F2-2317FFF1065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04D2222A-6DEA-4F22-A034-1D2F2D6F946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F9000822-EF10-4954-962C-EBF03CA0890D}"/>
              </a:ext>
            </a:extLst>
          </p:cNvPr>
          <p:cNvSpPr>
            <a:spLocks noGrp="1" noChangeArrowheads="1"/>
          </p:cNvSpPr>
          <p:nvPr>
            <p:ph type="sldNum" sz="quarter" idx="12"/>
          </p:nvPr>
        </p:nvSpPr>
        <p:spPr>
          <a:ln/>
        </p:spPr>
        <p:txBody>
          <a:bodyPr/>
          <a:lstStyle>
            <a:lvl1pPr>
              <a:defRPr/>
            </a:lvl1pPr>
          </a:lstStyle>
          <a:p>
            <a:fld id="{BF7CD737-DCA9-4C1B-9899-D9EC200E7681}" type="slidenum">
              <a:rPr lang="en-US" altLang="en-US"/>
              <a:pPr/>
              <a:t>‹#›</a:t>
            </a:fld>
            <a:endParaRPr lang="en-US" altLang="en-US"/>
          </a:p>
        </p:txBody>
      </p:sp>
    </p:spTree>
    <p:extLst>
      <p:ext uri="{BB962C8B-B14F-4D97-AF65-F5344CB8AC3E}">
        <p14:creationId xmlns:p14="http://schemas.microsoft.com/office/powerpoint/2010/main" val="130250228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740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624CEEA5-B71C-4E8B-B7EE-305FC54156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CBD01C4B-289F-46F3-B3CE-CCF89BAE8F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84F3523E-9163-4CA2-AF40-DE004C08C0E3}"/>
              </a:ext>
            </a:extLst>
          </p:cNvPr>
          <p:cNvSpPr>
            <a:spLocks noGrp="1" noChangeArrowheads="1"/>
          </p:cNvSpPr>
          <p:nvPr>
            <p:ph type="sldNum" sz="quarter" idx="12"/>
          </p:nvPr>
        </p:nvSpPr>
        <p:spPr>
          <a:ln/>
        </p:spPr>
        <p:txBody>
          <a:bodyPr/>
          <a:lstStyle>
            <a:lvl1pPr>
              <a:defRPr/>
            </a:lvl1pPr>
          </a:lstStyle>
          <a:p>
            <a:fld id="{90CBF80D-C371-401B-9BBA-E44AF3E08600}" type="slidenum">
              <a:rPr lang="en-US" altLang="en-US"/>
              <a:pPr/>
              <a:t>‹#›</a:t>
            </a:fld>
            <a:endParaRPr lang="en-US" altLang="en-US"/>
          </a:p>
        </p:txBody>
      </p:sp>
    </p:spTree>
    <p:extLst>
      <p:ext uri="{BB962C8B-B14F-4D97-AF65-F5344CB8AC3E}">
        <p14:creationId xmlns:p14="http://schemas.microsoft.com/office/powerpoint/2010/main" val="261875639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ctrTitle"/>
          </p:nvPr>
        </p:nvSpPr>
        <p:spPr>
          <a:xfrm>
            <a:off x="4775200" y="2819400"/>
            <a:ext cx="7018867" cy="1143000"/>
          </a:xfrm>
        </p:spPr>
        <p:txBody>
          <a:bodyPr/>
          <a:lstStyle>
            <a:lvl1pPr>
              <a:defRPr>
                <a:effectLst>
                  <a:outerShdw blurRad="38100" dist="38100" dir="2700000" algn="tl">
                    <a:srgbClr val="000000"/>
                  </a:outerShdw>
                </a:effectLst>
              </a:defRPr>
            </a:lvl1pPr>
          </a:lstStyle>
          <a:p>
            <a:pPr lvl="0"/>
            <a:r>
              <a:rPr lang="en-US" altLang="en-US" noProof="0"/>
              <a:t>Click to edit style</a:t>
            </a:r>
          </a:p>
        </p:txBody>
      </p:sp>
      <p:sp>
        <p:nvSpPr>
          <p:cNvPr id="264195" name="Rectangle 3"/>
          <p:cNvSpPr>
            <a:spLocks noGrp="1" noChangeArrowheads="1"/>
          </p:cNvSpPr>
          <p:nvPr>
            <p:ph type="subTitle" idx="1"/>
          </p:nvPr>
        </p:nvSpPr>
        <p:spPr>
          <a:xfrm>
            <a:off x="4768851" y="3810000"/>
            <a:ext cx="7033683" cy="762000"/>
          </a:xfrm>
        </p:spPr>
        <p:txBody>
          <a:bodyPr/>
          <a:lstStyle>
            <a:lvl1pPr marL="0" indent="0">
              <a:buFont typeface="Wingdings" pitchFamily="2" charset="2"/>
              <a:buNone/>
              <a:defRPr>
                <a:effectLst>
                  <a:outerShdw blurRad="38100" dist="38100" dir="2700000" algn="tl">
                    <a:srgbClr val="000000"/>
                  </a:outerShdw>
                </a:effectLst>
              </a:defRPr>
            </a:lvl1pPr>
          </a:lstStyle>
          <a:p>
            <a:pPr lvl="0"/>
            <a:r>
              <a:rPr lang="en-US" altLang="en-US" noProof="0"/>
              <a:t>Click to edit style</a:t>
            </a:r>
          </a:p>
        </p:txBody>
      </p:sp>
    </p:spTree>
    <p:extLst>
      <p:ext uri="{BB962C8B-B14F-4D97-AF65-F5344CB8AC3E}">
        <p14:creationId xmlns:p14="http://schemas.microsoft.com/office/powerpoint/2010/main" val="3853714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id="{C702BF6B-894D-475C-ABEE-941911CA49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4">
            <a:extLst>
              <a:ext uri="{FF2B5EF4-FFF2-40B4-BE49-F238E27FC236}">
                <a16:creationId xmlns:a16="http://schemas.microsoft.com/office/drawing/2014/main" id="{E49AFBD2-2268-40AB-A06F-61292B602D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5">
            <a:extLst>
              <a:ext uri="{FF2B5EF4-FFF2-40B4-BE49-F238E27FC236}">
                <a16:creationId xmlns:a16="http://schemas.microsoft.com/office/drawing/2014/main" id="{943EBB8D-635F-432B-9D44-6EC5B35DF516}"/>
              </a:ext>
            </a:extLst>
          </p:cNvPr>
          <p:cNvSpPr>
            <a:spLocks noGrp="1" noChangeArrowheads="1"/>
          </p:cNvSpPr>
          <p:nvPr>
            <p:ph type="sldNum" sz="quarter" idx="12"/>
          </p:nvPr>
        </p:nvSpPr>
        <p:spPr>
          <a:ln/>
        </p:spPr>
        <p:txBody>
          <a:bodyPr/>
          <a:lstStyle>
            <a:lvl1pPr>
              <a:defRPr/>
            </a:lvl1pPr>
          </a:lstStyle>
          <a:p>
            <a:fld id="{83EDB72A-36A7-4EDF-BB9A-94A2D19C1D61}" type="slidenum">
              <a:rPr lang="en-US" altLang="en-US"/>
              <a:pPr/>
              <a:t>‹#›</a:t>
            </a:fld>
            <a:endParaRPr lang="en-US" altLang="en-US"/>
          </a:p>
        </p:txBody>
      </p:sp>
    </p:spTree>
    <p:extLst>
      <p:ext uri="{BB962C8B-B14F-4D97-AF65-F5344CB8AC3E}">
        <p14:creationId xmlns:p14="http://schemas.microsoft.com/office/powerpoint/2010/main" val="18146482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AB4CA0-6906-4F5F-8A3E-6327336A01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C27C319-885E-473E-B5FA-B1646526AE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4DEA255-7883-4B31-A20B-7362E53EF721}"/>
              </a:ext>
            </a:extLst>
          </p:cNvPr>
          <p:cNvSpPr>
            <a:spLocks noGrp="1" noChangeArrowheads="1"/>
          </p:cNvSpPr>
          <p:nvPr>
            <p:ph type="sldNum" sz="quarter" idx="12"/>
          </p:nvPr>
        </p:nvSpPr>
        <p:spPr>
          <a:ln/>
        </p:spPr>
        <p:txBody>
          <a:bodyPr/>
          <a:lstStyle>
            <a:lvl1pPr>
              <a:defRPr/>
            </a:lvl1pPr>
          </a:lstStyle>
          <a:p>
            <a:fld id="{3955DA6D-559D-408F-9274-74EA66FCD944}" type="slidenum">
              <a:rPr lang="en-US" altLang="en-US"/>
              <a:pPr/>
              <a:t>‹#›</a:t>
            </a:fld>
            <a:endParaRPr lang="en-US" altLang="en-US"/>
          </a:p>
        </p:txBody>
      </p:sp>
    </p:spTree>
    <p:extLst>
      <p:ext uri="{BB962C8B-B14F-4D97-AF65-F5344CB8AC3E}">
        <p14:creationId xmlns:p14="http://schemas.microsoft.com/office/powerpoint/2010/main" val="10953863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A6E5C1A-CFC0-408C-96A1-89F966974E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F4980A9-3B90-4624-AD11-F2191990F7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CCF18D-4395-4C78-99B3-1F2B07C916B3}"/>
              </a:ext>
            </a:extLst>
          </p:cNvPr>
          <p:cNvSpPr>
            <a:spLocks noGrp="1" noChangeArrowheads="1"/>
          </p:cNvSpPr>
          <p:nvPr>
            <p:ph type="sldNum" sz="quarter" idx="12"/>
          </p:nvPr>
        </p:nvSpPr>
        <p:spPr>
          <a:ln/>
        </p:spPr>
        <p:txBody>
          <a:bodyPr/>
          <a:lstStyle>
            <a:lvl1pPr>
              <a:defRPr/>
            </a:lvl1pPr>
          </a:lstStyle>
          <a:p>
            <a:fld id="{19915A66-6D99-45DA-9469-7D97255D7CD8}" type="slidenum">
              <a:rPr lang="en-US" altLang="en-US"/>
              <a:pPr/>
              <a:t>‹#›</a:t>
            </a:fld>
            <a:endParaRPr lang="en-US" altLang="en-US"/>
          </a:p>
        </p:txBody>
      </p:sp>
    </p:spTree>
    <p:extLst>
      <p:ext uri="{BB962C8B-B14F-4D97-AF65-F5344CB8AC3E}">
        <p14:creationId xmlns:p14="http://schemas.microsoft.com/office/powerpoint/2010/main" val="31951621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5385" y="1447800"/>
            <a:ext cx="4997449"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86034" y="1447800"/>
            <a:ext cx="4999567"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6FF533E-350D-4565-A75C-8A78513E91D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6ED6E6C-343B-49A8-81BE-814F419E85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396618C-3D02-416A-AB29-4D6C0225E68F}"/>
              </a:ext>
            </a:extLst>
          </p:cNvPr>
          <p:cNvSpPr>
            <a:spLocks noGrp="1" noChangeArrowheads="1"/>
          </p:cNvSpPr>
          <p:nvPr>
            <p:ph type="sldNum" sz="quarter" idx="12"/>
          </p:nvPr>
        </p:nvSpPr>
        <p:spPr>
          <a:ln/>
        </p:spPr>
        <p:txBody>
          <a:bodyPr/>
          <a:lstStyle>
            <a:lvl1pPr>
              <a:defRPr/>
            </a:lvl1pPr>
          </a:lstStyle>
          <a:p>
            <a:fld id="{5097A06B-68A4-4000-8BE7-87A2B48E6955}" type="slidenum">
              <a:rPr lang="en-US" altLang="en-US"/>
              <a:pPr/>
              <a:t>‹#›</a:t>
            </a:fld>
            <a:endParaRPr lang="en-US" altLang="en-US"/>
          </a:p>
        </p:txBody>
      </p:sp>
    </p:spTree>
    <p:extLst>
      <p:ext uri="{BB962C8B-B14F-4D97-AF65-F5344CB8AC3E}">
        <p14:creationId xmlns:p14="http://schemas.microsoft.com/office/powerpoint/2010/main" val="369936022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8EC24B3-33A3-4601-9FEE-AE4186770B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66D743D-CCA3-4EE2-B4F3-78AC618EF9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02F2B8E-5896-40BA-92EE-FDDEB19A0ED0}"/>
              </a:ext>
            </a:extLst>
          </p:cNvPr>
          <p:cNvSpPr>
            <a:spLocks noGrp="1" noChangeArrowheads="1"/>
          </p:cNvSpPr>
          <p:nvPr>
            <p:ph type="sldNum" sz="quarter" idx="12"/>
          </p:nvPr>
        </p:nvSpPr>
        <p:spPr>
          <a:ln/>
        </p:spPr>
        <p:txBody>
          <a:bodyPr/>
          <a:lstStyle>
            <a:lvl1pPr>
              <a:defRPr/>
            </a:lvl1pPr>
          </a:lstStyle>
          <a:p>
            <a:fld id="{9E333393-199D-4203-9BC9-45C95C588E78}" type="slidenum">
              <a:rPr lang="en-US" altLang="en-US"/>
              <a:pPr/>
              <a:t>‹#›</a:t>
            </a:fld>
            <a:endParaRPr lang="en-US" altLang="en-US"/>
          </a:p>
        </p:txBody>
      </p:sp>
    </p:spTree>
    <p:extLst>
      <p:ext uri="{BB962C8B-B14F-4D97-AF65-F5344CB8AC3E}">
        <p14:creationId xmlns:p14="http://schemas.microsoft.com/office/powerpoint/2010/main" val="16927543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52FC278-27BA-4361-8D6D-179E040DD8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F830456-D32C-40D4-9077-6B2371AC63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2CF3C63-46FE-42B5-B3E2-4FCCE53B5A2F}"/>
              </a:ext>
            </a:extLst>
          </p:cNvPr>
          <p:cNvSpPr>
            <a:spLocks noGrp="1" noChangeArrowheads="1"/>
          </p:cNvSpPr>
          <p:nvPr>
            <p:ph type="sldNum" sz="quarter" idx="12"/>
          </p:nvPr>
        </p:nvSpPr>
        <p:spPr>
          <a:ln/>
        </p:spPr>
        <p:txBody>
          <a:bodyPr/>
          <a:lstStyle>
            <a:lvl1pPr>
              <a:defRPr/>
            </a:lvl1pPr>
          </a:lstStyle>
          <a:p>
            <a:fld id="{97198DE0-F3B0-4D04-A40B-6A7153E22955}" type="slidenum">
              <a:rPr lang="en-US" altLang="en-US"/>
              <a:pPr/>
              <a:t>‹#›</a:t>
            </a:fld>
            <a:endParaRPr lang="en-US" altLang="en-US"/>
          </a:p>
        </p:txBody>
      </p:sp>
    </p:spTree>
    <p:extLst>
      <p:ext uri="{BB962C8B-B14F-4D97-AF65-F5344CB8AC3E}">
        <p14:creationId xmlns:p14="http://schemas.microsoft.com/office/powerpoint/2010/main" val="42887380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832F8B-5098-45BB-A98F-C83DF4C153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2754135-8A39-43B1-9C1E-521F23F06EA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0B44AA8-60FC-4B45-8FD9-1B6C1D144E3B}"/>
              </a:ext>
            </a:extLst>
          </p:cNvPr>
          <p:cNvSpPr>
            <a:spLocks noGrp="1" noChangeArrowheads="1"/>
          </p:cNvSpPr>
          <p:nvPr>
            <p:ph type="sldNum" sz="quarter" idx="12"/>
          </p:nvPr>
        </p:nvSpPr>
        <p:spPr>
          <a:ln/>
        </p:spPr>
        <p:txBody>
          <a:bodyPr/>
          <a:lstStyle>
            <a:lvl1pPr>
              <a:defRPr/>
            </a:lvl1pPr>
          </a:lstStyle>
          <a:p>
            <a:fld id="{879C8BBC-4384-4EDD-97F4-0FBAB7A8E1B9}" type="slidenum">
              <a:rPr lang="en-US" altLang="en-US"/>
              <a:pPr/>
              <a:t>‹#›</a:t>
            </a:fld>
            <a:endParaRPr lang="en-US" altLang="en-US"/>
          </a:p>
        </p:txBody>
      </p:sp>
    </p:spTree>
    <p:extLst>
      <p:ext uri="{BB962C8B-B14F-4D97-AF65-F5344CB8AC3E}">
        <p14:creationId xmlns:p14="http://schemas.microsoft.com/office/powerpoint/2010/main" val="24216369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1D8D350-DE41-4261-B58E-04259A0EEE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C50EFA7-5EF8-4568-83BB-238C110CE8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190FD96-F3EB-4471-A909-21BE0A9528B7}"/>
              </a:ext>
            </a:extLst>
          </p:cNvPr>
          <p:cNvSpPr>
            <a:spLocks noGrp="1" noChangeArrowheads="1"/>
          </p:cNvSpPr>
          <p:nvPr>
            <p:ph type="sldNum" sz="quarter" idx="12"/>
          </p:nvPr>
        </p:nvSpPr>
        <p:spPr>
          <a:ln/>
        </p:spPr>
        <p:txBody>
          <a:bodyPr/>
          <a:lstStyle>
            <a:lvl1pPr>
              <a:defRPr/>
            </a:lvl1pPr>
          </a:lstStyle>
          <a:p>
            <a:fld id="{F976C905-C774-49A0-B2A6-0B32A6BAE49F}" type="slidenum">
              <a:rPr lang="en-US" altLang="en-US"/>
              <a:pPr/>
              <a:t>‹#›</a:t>
            </a:fld>
            <a:endParaRPr lang="en-US" altLang="en-US"/>
          </a:p>
        </p:txBody>
      </p:sp>
    </p:spTree>
    <p:extLst>
      <p:ext uri="{BB962C8B-B14F-4D97-AF65-F5344CB8AC3E}">
        <p14:creationId xmlns:p14="http://schemas.microsoft.com/office/powerpoint/2010/main" val="61826734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E8688E2-0A9D-48AE-817F-9813B6A2FE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2737530-3112-4B59-9C3A-0881EF93B9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E5B41F4-DD07-4397-9D0E-F624CBAA7E47}"/>
              </a:ext>
            </a:extLst>
          </p:cNvPr>
          <p:cNvSpPr>
            <a:spLocks noGrp="1" noChangeArrowheads="1"/>
          </p:cNvSpPr>
          <p:nvPr>
            <p:ph type="sldNum" sz="quarter" idx="12"/>
          </p:nvPr>
        </p:nvSpPr>
        <p:spPr>
          <a:ln/>
        </p:spPr>
        <p:txBody>
          <a:bodyPr/>
          <a:lstStyle>
            <a:lvl1pPr>
              <a:defRPr/>
            </a:lvl1pPr>
          </a:lstStyle>
          <a:p>
            <a:fld id="{FA1DC60A-5BC2-4DCF-9E9D-380B69AF252C}" type="slidenum">
              <a:rPr lang="en-US" altLang="en-US"/>
              <a:pPr/>
              <a:t>‹#›</a:t>
            </a:fld>
            <a:endParaRPr lang="en-US" altLang="en-US"/>
          </a:p>
        </p:txBody>
      </p:sp>
    </p:spTree>
    <p:extLst>
      <p:ext uri="{BB962C8B-B14F-4D97-AF65-F5344CB8AC3E}">
        <p14:creationId xmlns:p14="http://schemas.microsoft.com/office/powerpoint/2010/main" val="2818190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7C63AB-5FA0-498D-A15B-59B560B695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05E284A-2CE7-48DD-B004-62F6556B90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738A589-20F5-426A-940B-ADB27443B38A}"/>
              </a:ext>
            </a:extLst>
          </p:cNvPr>
          <p:cNvSpPr>
            <a:spLocks noGrp="1" noChangeArrowheads="1"/>
          </p:cNvSpPr>
          <p:nvPr>
            <p:ph type="sldNum" sz="quarter" idx="12"/>
          </p:nvPr>
        </p:nvSpPr>
        <p:spPr>
          <a:ln/>
        </p:spPr>
        <p:txBody>
          <a:bodyPr/>
          <a:lstStyle>
            <a:lvl1pPr>
              <a:defRPr/>
            </a:lvl1pPr>
          </a:lstStyle>
          <a:p>
            <a:fld id="{17FFCAC3-B55C-4BC8-94A0-52AB8DD4469E}" type="slidenum">
              <a:rPr lang="en-US" altLang="en-US"/>
              <a:pPr/>
              <a:t>‹#›</a:t>
            </a:fld>
            <a:endParaRPr lang="en-US" altLang="en-US"/>
          </a:p>
        </p:txBody>
      </p:sp>
    </p:spTree>
    <p:extLst>
      <p:ext uri="{BB962C8B-B14F-4D97-AF65-F5344CB8AC3E}">
        <p14:creationId xmlns:p14="http://schemas.microsoft.com/office/powerpoint/2010/main" val="219671714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7133" y="152400"/>
            <a:ext cx="2548467"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85384" y="152400"/>
            <a:ext cx="7448549"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3E6241-9A64-40EE-9C3A-274F680DE1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562E1E4-6F18-4909-AF24-4EC57FA552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B4436D0-494D-4AD6-A7DA-2546A69B81F2}"/>
              </a:ext>
            </a:extLst>
          </p:cNvPr>
          <p:cNvSpPr>
            <a:spLocks noGrp="1" noChangeArrowheads="1"/>
          </p:cNvSpPr>
          <p:nvPr>
            <p:ph type="sldNum" sz="quarter" idx="12"/>
          </p:nvPr>
        </p:nvSpPr>
        <p:spPr>
          <a:ln/>
        </p:spPr>
        <p:txBody>
          <a:bodyPr/>
          <a:lstStyle>
            <a:lvl1pPr>
              <a:defRPr/>
            </a:lvl1pPr>
          </a:lstStyle>
          <a:p>
            <a:fld id="{1D634BDA-9C76-492C-A6C8-BF853015FEE7}" type="slidenum">
              <a:rPr lang="en-US" altLang="en-US"/>
              <a:pPr/>
              <a:t>‹#›</a:t>
            </a:fld>
            <a:endParaRPr lang="en-US" altLang="en-US"/>
          </a:p>
        </p:txBody>
      </p:sp>
    </p:spTree>
    <p:extLst>
      <p:ext uri="{BB962C8B-B14F-4D97-AF65-F5344CB8AC3E}">
        <p14:creationId xmlns:p14="http://schemas.microsoft.com/office/powerpoint/2010/main" val="3535426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ED3EC585-37D7-4373-B476-6821CE8291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4">
            <a:extLst>
              <a:ext uri="{FF2B5EF4-FFF2-40B4-BE49-F238E27FC236}">
                <a16:creationId xmlns:a16="http://schemas.microsoft.com/office/drawing/2014/main" id="{C3030827-80CF-4897-9D72-D696DA73F8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5">
            <a:extLst>
              <a:ext uri="{FF2B5EF4-FFF2-40B4-BE49-F238E27FC236}">
                <a16:creationId xmlns:a16="http://schemas.microsoft.com/office/drawing/2014/main" id="{AAE8949D-21C2-4AB7-9899-7C96B08F40AA}"/>
              </a:ext>
            </a:extLst>
          </p:cNvPr>
          <p:cNvSpPr>
            <a:spLocks noGrp="1" noChangeArrowheads="1"/>
          </p:cNvSpPr>
          <p:nvPr>
            <p:ph type="sldNum" sz="quarter" idx="12"/>
          </p:nvPr>
        </p:nvSpPr>
        <p:spPr>
          <a:ln/>
        </p:spPr>
        <p:txBody>
          <a:bodyPr/>
          <a:lstStyle>
            <a:lvl1pPr>
              <a:defRPr/>
            </a:lvl1pPr>
          </a:lstStyle>
          <a:p>
            <a:fld id="{E3C47B8C-A204-4C3B-9C56-6C5F38043EF7}" type="slidenum">
              <a:rPr lang="en-US" altLang="en-US"/>
              <a:pPr/>
              <a:t>‹#›</a:t>
            </a:fld>
            <a:endParaRPr lang="en-US" altLang="en-US"/>
          </a:p>
        </p:txBody>
      </p:sp>
    </p:spTree>
    <p:extLst>
      <p:ext uri="{BB962C8B-B14F-4D97-AF65-F5344CB8AC3E}">
        <p14:creationId xmlns:p14="http://schemas.microsoft.com/office/powerpoint/2010/main" val="23683507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B9084F-E738-4169-A420-2AB8E3C7A218}"/>
              </a:ext>
            </a:extLst>
          </p:cNvPr>
          <p:cNvSpPr>
            <a:spLocks noChangeArrowheads="1"/>
          </p:cNvSpPr>
          <p:nvPr/>
        </p:nvSpPr>
        <p:spPr bwMode="auto">
          <a:xfrm>
            <a:off x="0" y="5562600"/>
            <a:ext cx="12192000" cy="1295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5459" name="Rectangle 3"/>
          <p:cNvSpPr>
            <a:spLocks noGrp="1" noChangeArrowheads="1"/>
          </p:cNvSpPr>
          <p:nvPr>
            <p:ph type="ctrTitle"/>
          </p:nvPr>
        </p:nvSpPr>
        <p:spPr>
          <a:xfrm>
            <a:off x="1320800" y="5519738"/>
            <a:ext cx="9753600" cy="881062"/>
          </a:xfrm>
        </p:spPr>
        <p:txBody>
          <a:bodyPr/>
          <a:lstStyle>
            <a:lvl1pPr algn="ctr">
              <a:defRPr b="1"/>
            </a:lvl1pPr>
          </a:lstStyle>
          <a:p>
            <a:pPr lvl="0"/>
            <a:r>
              <a:rPr lang="ru-RU" altLang="en-US" noProof="0"/>
              <a:t>Click to edit Master title style</a:t>
            </a:r>
          </a:p>
        </p:txBody>
      </p:sp>
      <p:sp>
        <p:nvSpPr>
          <p:cNvPr id="275460" name="Rectangle 4"/>
          <p:cNvSpPr>
            <a:spLocks noGrp="1" noChangeArrowheads="1"/>
          </p:cNvSpPr>
          <p:nvPr>
            <p:ph type="subTitle" idx="1"/>
          </p:nvPr>
        </p:nvSpPr>
        <p:spPr>
          <a:xfrm>
            <a:off x="2641601" y="6389688"/>
            <a:ext cx="7048500" cy="544512"/>
          </a:xfrm>
        </p:spPr>
        <p:txBody>
          <a:bodyPr/>
          <a:lstStyle>
            <a:lvl1pPr marL="0" indent="0" algn="ctr">
              <a:buFontTx/>
              <a:buNone/>
              <a:defRPr sz="2000" b="1"/>
            </a:lvl1pPr>
          </a:lstStyle>
          <a:p>
            <a:pPr lvl="0"/>
            <a:r>
              <a:rPr lang="ru-RU" altLang="en-US" noProof="0"/>
              <a:t>Click to edit Master subtitle style</a:t>
            </a:r>
          </a:p>
        </p:txBody>
      </p:sp>
    </p:spTree>
    <p:extLst>
      <p:ext uri="{BB962C8B-B14F-4D97-AF65-F5344CB8AC3E}">
        <p14:creationId xmlns:p14="http://schemas.microsoft.com/office/powerpoint/2010/main" val="15685602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82983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357685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92251" y="2311400"/>
            <a:ext cx="49932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8667" y="2311400"/>
            <a:ext cx="499533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1362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42348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482867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7154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295460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750238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193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F4ECEF-804F-4EA7-A99D-12F844F2FD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3A5A179-2AF0-41E9-A3CD-D5F2B560B8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EC5A9DD-9C42-4C61-87B3-850BA778883D}"/>
              </a:ext>
            </a:extLst>
          </p:cNvPr>
          <p:cNvSpPr>
            <a:spLocks noGrp="1" noChangeArrowheads="1"/>
          </p:cNvSpPr>
          <p:nvPr>
            <p:ph type="sldNum" sz="quarter" idx="12"/>
          </p:nvPr>
        </p:nvSpPr>
        <p:spPr>
          <a:ln/>
        </p:spPr>
        <p:txBody>
          <a:bodyPr/>
          <a:lstStyle>
            <a:lvl1pPr>
              <a:defRPr/>
            </a:lvl1pPr>
          </a:lstStyle>
          <a:p>
            <a:fld id="{F99B0AD0-815D-468C-A033-6D7BEF690CDD}" type="slidenum">
              <a:rPr lang="en-US" altLang="en-US"/>
              <a:pPr/>
              <a:t>‹#›</a:t>
            </a:fld>
            <a:endParaRPr lang="en-US" altLang="en-US"/>
          </a:p>
        </p:txBody>
      </p:sp>
    </p:spTree>
    <p:extLst>
      <p:ext uri="{BB962C8B-B14F-4D97-AF65-F5344CB8AC3E}">
        <p14:creationId xmlns:p14="http://schemas.microsoft.com/office/powerpoint/2010/main" val="398127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BDF446C5-FB9F-428F-8605-D0CF0DA21B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4">
            <a:extLst>
              <a:ext uri="{FF2B5EF4-FFF2-40B4-BE49-F238E27FC236}">
                <a16:creationId xmlns:a16="http://schemas.microsoft.com/office/drawing/2014/main" id="{5D89DEFA-CCF1-413E-A1F9-5BC6A3C92DA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5">
            <a:extLst>
              <a:ext uri="{FF2B5EF4-FFF2-40B4-BE49-F238E27FC236}">
                <a16:creationId xmlns:a16="http://schemas.microsoft.com/office/drawing/2014/main" id="{18EA6DA7-C1F5-4EBD-B55F-BA6F2794DC29}"/>
              </a:ext>
            </a:extLst>
          </p:cNvPr>
          <p:cNvSpPr>
            <a:spLocks noGrp="1" noChangeArrowheads="1"/>
          </p:cNvSpPr>
          <p:nvPr>
            <p:ph type="sldNum" sz="quarter" idx="12"/>
          </p:nvPr>
        </p:nvSpPr>
        <p:spPr>
          <a:ln/>
        </p:spPr>
        <p:txBody>
          <a:bodyPr/>
          <a:lstStyle>
            <a:lvl1pPr>
              <a:defRPr/>
            </a:lvl1pPr>
          </a:lstStyle>
          <a:p>
            <a:fld id="{5BBCB2C5-AF78-4BAC-97EC-2A1E777C29E3}" type="slidenum">
              <a:rPr lang="en-US" altLang="en-US"/>
              <a:pPr/>
              <a:t>‹#›</a:t>
            </a:fld>
            <a:endParaRPr lang="en-US" altLang="en-US"/>
          </a:p>
        </p:txBody>
      </p:sp>
    </p:spTree>
    <p:extLst>
      <p:ext uri="{BB962C8B-B14F-4D97-AF65-F5344CB8AC3E}">
        <p14:creationId xmlns:p14="http://schemas.microsoft.com/office/powerpoint/2010/main" val="186943134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524000"/>
            <a:ext cx="256540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1524000"/>
            <a:ext cx="74930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41267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1524000"/>
            <a:ext cx="9245600" cy="762000"/>
          </a:xfrm>
        </p:spPr>
        <p:txBody>
          <a:bodyPr/>
          <a:lstStyle/>
          <a:p>
            <a:r>
              <a:rPr lang="en-US"/>
              <a:t>Click to edit Master title style</a:t>
            </a:r>
          </a:p>
        </p:txBody>
      </p:sp>
      <p:sp>
        <p:nvSpPr>
          <p:cNvPr id="3" name="Text Placeholder 2"/>
          <p:cNvSpPr>
            <a:spLocks noGrp="1"/>
          </p:cNvSpPr>
          <p:nvPr>
            <p:ph type="body" sz="half" idx="1"/>
          </p:nvPr>
        </p:nvSpPr>
        <p:spPr>
          <a:xfrm>
            <a:off x="1492251" y="2311400"/>
            <a:ext cx="4993216" cy="431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8667" y="2311400"/>
            <a:ext cx="4995333" cy="431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72132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2336800" y="3657600"/>
            <a:ext cx="10871200" cy="838200"/>
          </a:xfrm>
        </p:spPr>
        <p:txBody>
          <a:bodyPr/>
          <a:lstStyle>
            <a:lvl1pPr>
              <a:defRPr>
                <a:solidFill>
                  <a:schemeClr val="accent1"/>
                </a:solidFill>
              </a:defRPr>
            </a:lvl1pPr>
          </a:lstStyle>
          <a:p>
            <a:pPr lvl="0"/>
            <a:r>
              <a:rPr lang="en-US" altLang="en-US" noProof="0"/>
              <a:t>Click to edit Master title style</a:t>
            </a:r>
          </a:p>
        </p:txBody>
      </p:sp>
      <p:sp>
        <p:nvSpPr>
          <p:cNvPr id="278531" name="Rectangle 3"/>
          <p:cNvSpPr>
            <a:spLocks noGrp="1" noChangeArrowheads="1"/>
          </p:cNvSpPr>
          <p:nvPr>
            <p:ph type="subTitle" idx="1"/>
          </p:nvPr>
        </p:nvSpPr>
        <p:spPr>
          <a:xfrm>
            <a:off x="3657600" y="4572000"/>
            <a:ext cx="8534400" cy="533400"/>
          </a:xfrm>
        </p:spPr>
        <p:txBody>
          <a:bodyPr/>
          <a:lstStyle>
            <a:lvl1pPr marL="0" indent="0" algn="ctr">
              <a:buFontTx/>
              <a:buNone/>
              <a:defRPr sz="2400" b="1">
                <a:solidFill>
                  <a:schemeClr val="accent1"/>
                </a:solidFill>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B294AA67-0CBF-4AC8-8154-5BED84273499}"/>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a:extLst>
              <a:ext uri="{FF2B5EF4-FFF2-40B4-BE49-F238E27FC236}">
                <a16:creationId xmlns:a16="http://schemas.microsoft.com/office/drawing/2014/main" id="{985EA513-9E10-41EB-8513-259C193D1912}"/>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9248FD08-9B93-4E31-9557-47B8DF2BF2E5}"/>
              </a:ext>
            </a:extLst>
          </p:cNvPr>
          <p:cNvSpPr>
            <a:spLocks noGrp="1" noChangeArrowheads="1"/>
          </p:cNvSpPr>
          <p:nvPr>
            <p:ph type="sldNum" sz="quarter" idx="12"/>
          </p:nvPr>
        </p:nvSpPr>
        <p:spPr/>
        <p:txBody>
          <a:bodyPr/>
          <a:lstStyle>
            <a:lvl1pPr>
              <a:defRPr/>
            </a:lvl1pPr>
          </a:lstStyle>
          <a:p>
            <a:fld id="{3EC6CE29-3E16-4837-A228-450E10720650}" type="slidenum">
              <a:rPr lang="en-US" altLang="en-US"/>
              <a:pPr/>
              <a:t>‹#›</a:t>
            </a:fld>
            <a:endParaRPr lang="en-US" altLang="en-US"/>
          </a:p>
        </p:txBody>
      </p:sp>
    </p:spTree>
    <p:extLst>
      <p:ext uri="{BB962C8B-B14F-4D97-AF65-F5344CB8AC3E}">
        <p14:creationId xmlns:p14="http://schemas.microsoft.com/office/powerpoint/2010/main" val="1531370547"/>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312EAF-D229-4E63-A59A-46544E5905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D1CC6DA-C9C6-48EA-94BD-ECA364EFAA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6F323C6-70EE-4774-93C9-212A3ABD6E84}"/>
              </a:ext>
            </a:extLst>
          </p:cNvPr>
          <p:cNvSpPr>
            <a:spLocks noGrp="1" noChangeArrowheads="1"/>
          </p:cNvSpPr>
          <p:nvPr>
            <p:ph type="sldNum" sz="quarter" idx="12"/>
          </p:nvPr>
        </p:nvSpPr>
        <p:spPr>
          <a:ln/>
        </p:spPr>
        <p:txBody>
          <a:bodyPr/>
          <a:lstStyle>
            <a:lvl1pPr>
              <a:defRPr/>
            </a:lvl1pPr>
          </a:lstStyle>
          <a:p>
            <a:fld id="{47467C86-C858-4430-8655-FCCCAF8E74D6}" type="slidenum">
              <a:rPr lang="en-US" altLang="en-US"/>
              <a:pPr/>
              <a:t>‹#›</a:t>
            </a:fld>
            <a:endParaRPr lang="en-US" altLang="en-US"/>
          </a:p>
        </p:txBody>
      </p:sp>
    </p:spTree>
    <p:extLst>
      <p:ext uri="{BB962C8B-B14F-4D97-AF65-F5344CB8AC3E}">
        <p14:creationId xmlns:p14="http://schemas.microsoft.com/office/powerpoint/2010/main" val="1139176481"/>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C5F988C-424F-4081-8A17-5C7FBEE111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CE81D89-0312-4A37-AD79-B73FFBFE33B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207ADE9-1DE6-4A2D-9F01-AE6A8B04054A}"/>
              </a:ext>
            </a:extLst>
          </p:cNvPr>
          <p:cNvSpPr>
            <a:spLocks noGrp="1" noChangeArrowheads="1"/>
          </p:cNvSpPr>
          <p:nvPr>
            <p:ph type="sldNum" sz="quarter" idx="12"/>
          </p:nvPr>
        </p:nvSpPr>
        <p:spPr>
          <a:ln/>
        </p:spPr>
        <p:txBody>
          <a:bodyPr/>
          <a:lstStyle>
            <a:lvl1pPr>
              <a:defRPr/>
            </a:lvl1pPr>
          </a:lstStyle>
          <a:p>
            <a:fld id="{61CEB87C-7B00-4FA0-B907-D94915B4760C}" type="slidenum">
              <a:rPr lang="en-US" altLang="en-US"/>
              <a:pPr/>
              <a:t>‹#›</a:t>
            </a:fld>
            <a:endParaRPr lang="en-US" altLang="en-US"/>
          </a:p>
        </p:txBody>
      </p:sp>
    </p:spTree>
    <p:extLst>
      <p:ext uri="{BB962C8B-B14F-4D97-AF65-F5344CB8AC3E}">
        <p14:creationId xmlns:p14="http://schemas.microsoft.com/office/powerpoint/2010/main" val="3614077324"/>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5240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5240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CF3D196-DF88-41D6-9E23-4A039CDA43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44BA537-045E-4959-9D62-90BA6EB6DB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17C2A4A-B9AB-4667-A0EB-9ED03B1C72B5}"/>
              </a:ext>
            </a:extLst>
          </p:cNvPr>
          <p:cNvSpPr>
            <a:spLocks noGrp="1" noChangeArrowheads="1"/>
          </p:cNvSpPr>
          <p:nvPr>
            <p:ph type="sldNum" sz="quarter" idx="12"/>
          </p:nvPr>
        </p:nvSpPr>
        <p:spPr>
          <a:ln/>
        </p:spPr>
        <p:txBody>
          <a:bodyPr/>
          <a:lstStyle>
            <a:lvl1pPr>
              <a:defRPr/>
            </a:lvl1pPr>
          </a:lstStyle>
          <a:p>
            <a:fld id="{58E2B87B-68BD-4350-9212-CEC53886148F}" type="slidenum">
              <a:rPr lang="en-US" altLang="en-US"/>
              <a:pPr/>
              <a:t>‹#›</a:t>
            </a:fld>
            <a:endParaRPr lang="en-US" altLang="en-US"/>
          </a:p>
        </p:txBody>
      </p:sp>
    </p:spTree>
    <p:extLst>
      <p:ext uri="{BB962C8B-B14F-4D97-AF65-F5344CB8AC3E}">
        <p14:creationId xmlns:p14="http://schemas.microsoft.com/office/powerpoint/2010/main" val="1519802517"/>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49317A5-D6CC-4D60-B1D6-2FE9E0EBE6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5FE70CB-C39E-4BF3-84D7-5E9690DBF5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6F21718-0D29-4B9D-814D-21AA11969212}"/>
              </a:ext>
            </a:extLst>
          </p:cNvPr>
          <p:cNvSpPr>
            <a:spLocks noGrp="1" noChangeArrowheads="1"/>
          </p:cNvSpPr>
          <p:nvPr>
            <p:ph type="sldNum" sz="quarter" idx="12"/>
          </p:nvPr>
        </p:nvSpPr>
        <p:spPr>
          <a:ln/>
        </p:spPr>
        <p:txBody>
          <a:bodyPr/>
          <a:lstStyle>
            <a:lvl1pPr>
              <a:defRPr/>
            </a:lvl1pPr>
          </a:lstStyle>
          <a:p>
            <a:fld id="{1DE26355-76A7-4EBD-B913-614A21994DFF}" type="slidenum">
              <a:rPr lang="en-US" altLang="en-US"/>
              <a:pPr/>
              <a:t>‹#›</a:t>
            </a:fld>
            <a:endParaRPr lang="en-US" altLang="en-US"/>
          </a:p>
        </p:txBody>
      </p:sp>
    </p:spTree>
    <p:extLst>
      <p:ext uri="{BB962C8B-B14F-4D97-AF65-F5344CB8AC3E}">
        <p14:creationId xmlns:p14="http://schemas.microsoft.com/office/powerpoint/2010/main" val="3259605656"/>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7943434-1C35-4E82-861C-795E406F3B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38CA212-959B-44CA-A638-4FC78DD2B2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ACC4378-CD17-43C4-AF79-AD6146CA7526}"/>
              </a:ext>
            </a:extLst>
          </p:cNvPr>
          <p:cNvSpPr>
            <a:spLocks noGrp="1" noChangeArrowheads="1"/>
          </p:cNvSpPr>
          <p:nvPr>
            <p:ph type="sldNum" sz="quarter" idx="12"/>
          </p:nvPr>
        </p:nvSpPr>
        <p:spPr>
          <a:ln/>
        </p:spPr>
        <p:txBody>
          <a:bodyPr/>
          <a:lstStyle>
            <a:lvl1pPr>
              <a:defRPr/>
            </a:lvl1pPr>
          </a:lstStyle>
          <a:p>
            <a:fld id="{A59A02B8-C471-4DB9-8FF4-D3D6E4D094CF}" type="slidenum">
              <a:rPr lang="en-US" altLang="en-US"/>
              <a:pPr/>
              <a:t>‹#›</a:t>
            </a:fld>
            <a:endParaRPr lang="en-US" altLang="en-US"/>
          </a:p>
        </p:txBody>
      </p:sp>
    </p:spTree>
    <p:extLst>
      <p:ext uri="{BB962C8B-B14F-4D97-AF65-F5344CB8AC3E}">
        <p14:creationId xmlns:p14="http://schemas.microsoft.com/office/powerpoint/2010/main" val="1772380452"/>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72B5292-B23D-4D93-BFBF-C6485B7297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6A0EEE1-58F7-46FC-9B55-8392859F16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32FCDD9-16EF-489F-842B-1BC49817DA9B}"/>
              </a:ext>
            </a:extLst>
          </p:cNvPr>
          <p:cNvSpPr>
            <a:spLocks noGrp="1" noChangeArrowheads="1"/>
          </p:cNvSpPr>
          <p:nvPr>
            <p:ph type="sldNum" sz="quarter" idx="12"/>
          </p:nvPr>
        </p:nvSpPr>
        <p:spPr>
          <a:ln/>
        </p:spPr>
        <p:txBody>
          <a:bodyPr/>
          <a:lstStyle>
            <a:lvl1pPr>
              <a:defRPr/>
            </a:lvl1pPr>
          </a:lstStyle>
          <a:p>
            <a:fld id="{D5B04002-771E-4B4C-9D99-CB7467B615AC}" type="slidenum">
              <a:rPr lang="en-US" altLang="en-US"/>
              <a:pPr/>
              <a:t>‹#›</a:t>
            </a:fld>
            <a:endParaRPr lang="en-US" altLang="en-US"/>
          </a:p>
        </p:txBody>
      </p:sp>
    </p:spTree>
    <p:extLst>
      <p:ext uri="{BB962C8B-B14F-4D97-AF65-F5344CB8AC3E}">
        <p14:creationId xmlns:p14="http://schemas.microsoft.com/office/powerpoint/2010/main" val="2270113496"/>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B4A1444-2CB2-49E2-A08E-8BA964109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0509A56-D4BE-4EE3-9772-036580A603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0A107DA-412B-49B1-A7F6-F0988088F57E}"/>
              </a:ext>
            </a:extLst>
          </p:cNvPr>
          <p:cNvSpPr>
            <a:spLocks noGrp="1" noChangeArrowheads="1"/>
          </p:cNvSpPr>
          <p:nvPr>
            <p:ph type="sldNum" sz="quarter" idx="12"/>
          </p:nvPr>
        </p:nvSpPr>
        <p:spPr>
          <a:ln/>
        </p:spPr>
        <p:txBody>
          <a:bodyPr/>
          <a:lstStyle>
            <a:lvl1pPr>
              <a:defRPr/>
            </a:lvl1pPr>
          </a:lstStyle>
          <a:p>
            <a:fld id="{38D5232B-84B7-4C62-AB98-F33AA219F061}" type="slidenum">
              <a:rPr lang="en-US" altLang="en-US"/>
              <a:pPr/>
              <a:t>‹#›</a:t>
            </a:fld>
            <a:endParaRPr lang="en-US" altLang="en-US"/>
          </a:p>
        </p:txBody>
      </p:sp>
    </p:spTree>
    <p:extLst>
      <p:ext uri="{BB962C8B-B14F-4D97-AF65-F5344CB8AC3E}">
        <p14:creationId xmlns:p14="http://schemas.microsoft.com/office/powerpoint/2010/main" val="228820508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28FFE230-38A0-441E-BF28-FDC709F584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a:extLst>
              <a:ext uri="{FF2B5EF4-FFF2-40B4-BE49-F238E27FC236}">
                <a16:creationId xmlns:a16="http://schemas.microsoft.com/office/drawing/2014/main" id="{062B779B-B10D-49AB-8399-9977F56D0C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816A8E8B-0D25-46C8-83C6-3C8F0B08F010}"/>
              </a:ext>
            </a:extLst>
          </p:cNvPr>
          <p:cNvSpPr>
            <a:spLocks noGrp="1" noChangeArrowheads="1"/>
          </p:cNvSpPr>
          <p:nvPr>
            <p:ph type="sldNum" sz="quarter" idx="12"/>
          </p:nvPr>
        </p:nvSpPr>
        <p:spPr>
          <a:ln/>
        </p:spPr>
        <p:txBody>
          <a:bodyPr/>
          <a:lstStyle>
            <a:lvl1pPr>
              <a:defRPr/>
            </a:lvl1pPr>
          </a:lstStyle>
          <a:p>
            <a:fld id="{03247611-DBE6-42CD-A48D-4089878F83F5}" type="slidenum">
              <a:rPr lang="en-US" altLang="en-US"/>
              <a:pPr/>
              <a:t>‹#›</a:t>
            </a:fld>
            <a:endParaRPr lang="en-US" altLang="en-US"/>
          </a:p>
        </p:txBody>
      </p:sp>
    </p:spTree>
    <p:extLst>
      <p:ext uri="{BB962C8B-B14F-4D97-AF65-F5344CB8AC3E}">
        <p14:creationId xmlns:p14="http://schemas.microsoft.com/office/powerpoint/2010/main" val="134720479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8C8243B-C857-4C20-89BD-E949DDDAFC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E61177A-1065-4D75-956B-7FA26FE78F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4A137D8-8910-4E5E-9177-6108E4B0598A}"/>
              </a:ext>
            </a:extLst>
          </p:cNvPr>
          <p:cNvSpPr>
            <a:spLocks noGrp="1" noChangeArrowheads="1"/>
          </p:cNvSpPr>
          <p:nvPr>
            <p:ph type="sldNum" sz="quarter" idx="12"/>
          </p:nvPr>
        </p:nvSpPr>
        <p:spPr>
          <a:ln/>
        </p:spPr>
        <p:txBody>
          <a:bodyPr/>
          <a:lstStyle>
            <a:lvl1pPr>
              <a:defRPr/>
            </a:lvl1pPr>
          </a:lstStyle>
          <a:p>
            <a:fld id="{5FEB0E33-36B8-490F-A59D-0471A9E3F037}" type="slidenum">
              <a:rPr lang="en-US" altLang="en-US"/>
              <a:pPr/>
              <a:t>‹#›</a:t>
            </a:fld>
            <a:endParaRPr lang="en-US" altLang="en-US"/>
          </a:p>
        </p:txBody>
      </p:sp>
    </p:spTree>
    <p:extLst>
      <p:ext uri="{BB962C8B-B14F-4D97-AF65-F5344CB8AC3E}">
        <p14:creationId xmlns:p14="http://schemas.microsoft.com/office/powerpoint/2010/main" val="1957268020"/>
      </p:ext>
    </p:extLst>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E2D364-28F2-450E-9572-55DA8C898C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B7C3F4-019B-474E-ADB7-81523A3BFF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4329143-1080-4A86-BB81-F2DB567B32AE}"/>
              </a:ext>
            </a:extLst>
          </p:cNvPr>
          <p:cNvSpPr>
            <a:spLocks noGrp="1" noChangeArrowheads="1"/>
          </p:cNvSpPr>
          <p:nvPr>
            <p:ph type="sldNum" sz="quarter" idx="12"/>
          </p:nvPr>
        </p:nvSpPr>
        <p:spPr>
          <a:ln/>
        </p:spPr>
        <p:txBody>
          <a:bodyPr/>
          <a:lstStyle>
            <a:lvl1pPr>
              <a:defRPr/>
            </a:lvl1pPr>
          </a:lstStyle>
          <a:p>
            <a:fld id="{88373825-D7FE-4496-BBA6-4045C7982BF6}" type="slidenum">
              <a:rPr lang="en-US" altLang="en-US"/>
              <a:pPr/>
              <a:t>‹#›</a:t>
            </a:fld>
            <a:endParaRPr lang="en-US" altLang="en-US"/>
          </a:p>
        </p:txBody>
      </p:sp>
    </p:spTree>
    <p:extLst>
      <p:ext uri="{BB962C8B-B14F-4D97-AF65-F5344CB8AC3E}">
        <p14:creationId xmlns:p14="http://schemas.microsoft.com/office/powerpoint/2010/main" val="2858800490"/>
      </p:ext>
    </p:extLst>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304800"/>
            <a:ext cx="28448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304800"/>
            <a:ext cx="83312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3C1B2B-7F8A-4E5B-82EA-DA47286766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58257D5-067C-41F0-835E-9D179A490F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5765DE4-ED15-482E-8701-32E7DDF071A5}"/>
              </a:ext>
            </a:extLst>
          </p:cNvPr>
          <p:cNvSpPr>
            <a:spLocks noGrp="1" noChangeArrowheads="1"/>
          </p:cNvSpPr>
          <p:nvPr>
            <p:ph type="sldNum" sz="quarter" idx="12"/>
          </p:nvPr>
        </p:nvSpPr>
        <p:spPr>
          <a:ln/>
        </p:spPr>
        <p:txBody>
          <a:bodyPr/>
          <a:lstStyle>
            <a:lvl1pPr>
              <a:defRPr/>
            </a:lvl1pPr>
          </a:lstStyle>
          <a:p>
            <a:fld id="{CFC762DB-7F40-4479-8E2F-9381E347FC97}" type="slidenum">
              <a:rPr lang="en-US" altLang="en-US"/>
              <a:pPr/>
              <a:t>‹#›</a:t>
            </a:fld>
            <a:endParaRPr lang="en-US" altLang="en-US"/>
          </a:p>
        </p:txBody>
      </p:sp>
    </p:spTree>
    <p:extLst>
      <p:ext uri="{BB962C8B-B14F-4D97-AF65-F5344CB8AC3E}">
        <p14:creationId xmlns:p14="http://schemas.microsoft.com/office/powerpoint/2010/main" val="823350843"/>
      </p:ext>
    </p:extLst>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2641600" y="2971800"/>
            <a:ext cx="9245600" cy="838200"/>
          </a:xfrm>
        </p:spPr>
        <p:txBody>
          <a:bodyPr anchor="b"/>
          <a:lstStyle>
            <a:lvl1pPr>
              <a:defRPr/>
            </a:lvl1pPr>
          </a:lstStyle>
          <a:p>
            <a:pPr lvl="0"/>
            <a:r>
              <a:rPr lang="en-US" altLang="en-US" noProof="0"/>
              <a:t>Click to edit title style</a:t>
            </a:r>
          </a:p>
        </p:txBody>
      </p:sp>
      <p:sp>
        <p:nvSpPr>
          <p:cNvPr id="281603" name="Rectangle 3"/>
          <p:cNvSpPr>
            <a:spLocks noGrp="1" noChangeArrowheads="1"/>
          </p:cNvSpPr>
          <p:nvPr>
            <p:ph type="subTitle" idx="1"/>
          </p:nvPr>
        </p:nvSpPr>
        <p:spPr>
          <a:xfrm>
            <a:off x="2641600" y="3657600"/>
            <a:ext cx="9245600" cy="609600"/>
          </a:xfrm>
        </p:spPr>
        <p:txBody>
          <a:bodyPr anchor="b"/>
          <a:lstStyle>
            <a:lvl1pPr marL="0" indent="0" algn="ctr">
              <a:buFont typeface="Wingdings" pitchFamily="2" charset="2"/>
              <a:buNone/>
              <a:defRPr/>
            </a:lvl1pPr>
          </a:lstStyle>
          <a:p>
            <a:pPr lvl="0"/>
            <a:r>
              <a:rPr lang="en-US" altLang="en-US" noProof="0"/>
              <a:t>Click to edit subtitle style</a:t>
            </a:r>
          </a:p>
        </p:txBody>
      </p:sp>
    </p:spTree>
    <p:extLst>
      <p:ext uri="{BB962C8B-B14F-4D97-AF65-F5344CB8AC3E}">
        <p14:creationId xmlns:p14="http://schemas.microsoft.com/office/powerpoint/2010/main" val="40152438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954624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972360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295400"/>
            <a:ext cx="4572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15200" y="1295400"/>
            <a:ext cx="4572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99699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53649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31266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909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8751"/>
            <a:ext cx="27432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8751"/>
            <a:ext cx="80264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5AC92BCE-4899-4F34-9414-9A1070E384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a:extLst>
              <a:ext uri="{FF2B5EF4-FFF2-40B4-BE49-F238E27FC236}">
                <a16:creationId xmlns:a16="http://schemas.microsoft.com/office/drawing/2014/main" id="{105F3EC9-2752-465E-B198-7DDD698146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437ECEE3-3959-401F-9EF4-00A1C810C36F}"/>
              </a:ext>
            </a:extLst>
          </p:cNvPr>
          <p:cNvSpPr>
            <a:spLocks noGrp="1" noChangeArrowheads="1"/>
          </p:cNvSpPr>
          <p:nvPr>
            <p:ph type="sldNum" sz="quarter" idx="12"/>
          </p:nvPr>
        </p:nvSpPr>
        <p:spPr>
          <a:ln/>
        </p:spPr>
        <p:txBody>
          <a:bodyPr/>
          <a:lstStyle>
            <a:lvl1pPr>
              <a:defRPr/>
            </a:lvl1pPr>
          </a:lstStyle>
          <a:p>
            <a:fld id="{94583459-BE77-4502-9DF5-1D3834547C1A}" type="slidenum">
              <a:rPr lang="en-US" altLang="en-US"/>
              <a:pPr/>
              <a:t>‹#›</a:t>
            </a:fld>
            <a:endParaRPr lang="en-US" altLang="en-US"/>
          </a:p>
        </p:txBody>
      </p:sp>
    </p:spTree>
    <p:extLst>
      <p:ext uri="{BB962C8B-B14F-4D97-AF65-F5344CB8AC3E}">
        <p14:creationId xmlns:p14="http://schemas.microsoft.com/office/powerpoint/2010/main" val="62795038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445838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983880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24284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0400" y="76200"/>
            <a:ext cx="23368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40000" y="76200"/>
            <a:ext cx="68072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43782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1058" name="Rectangle 2"/>
          <p:cNvSpPr>
            <a:spLocks noGrp="1" noChangeArrowheads="1"/>
          </p:cNvSpPr>
          <p:nvPr>
            <p:ph type="ctrTitle"/>
          </p:nvPr>
        </p:nvSpPr>
        <p:spPr>
          <a:xfrm>
            <a:off x="101600" y="5029200"/>
            <a:ext cx="92456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defRPr/>
            </a:lvl1pPr>
          </a:lstStyle>
          <a:p>
            <a:pPr lvl="0"/>
            <a:r>
              <a:rPr lang="en-US" altLang="en-US" noProof="0"/>
              <a:t>Click to edit title style</a:t>
            </a:r>
          </a:p>
        </p:txBody>
      </p:sp>
      <p:sp>
        <p:nvSpPr>
          <p:cNvPr id="301059" name="Rectangle 3"/>
          <p:cNvSpPr>
            <a:spLocks noGrp="1" noChangeArrowheads="1"/>
          </p:cNvSpPr>
          <p:nvPr>
            <p:ph type="subTitle" idx="1"/>
          </p:nvPr>
        </p:nvSpPr>
        <p:spPr>
          <a:xfrm>
            <a:off x="101600" y="6096000"/>
            <a:ext cx="9245600" cy="609600"/>
          </a:xfrm>
        </p:spPr>
        <p:txBody>
          <a:bodyPr/>
          <a:lstStyle>
            <a:lvl1pPr marL="0" indent="0">
              <a:buFont typeface="Wingdings" pitchFamily="2" charset="2"/>
              <a:buNone/>
              <a:defRPr/>
            </a:lvl1pPr>
          </a:lstStyle>
          <a:p>
            <a:pPr lvl="0"/>
            <a:r>
              <a:rPr lang="en-US" altLang="en-US" noProof="0"/>
              <a:t>Click to edit Master subtitle style</a:t>
            </a:r>
          </a:p>
        </p:txBody>
      </p:sp>
    </p:spTree>
    <p:extLst>
      <p:ext uri="{BB962C8B-B14F-4D97-AF65-F5344CB8AC3E}">
        <p14:creationId xmlns:p14="http://schemas.microsoft.com/office/powerpoint/2010/main" val="15721053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5091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0148593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8633" y="1447800"/>
            <a:ext cx="5029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1033" y="1447800"/>
            <a:ext cx="5029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58790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88380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009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D4F1CD5A-9065-41C7-B738-E519B8CABC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4A0C00C-FB07-44FF-A9B1-17D156FD52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432872C0-3E45-4294-A83F-C1325E1BF61F}"/>
              </a:ext>
            </a:extLst>
          </p:cNvPr>
          <p:cNvSpPr>
            <a:spLocks noGrp="1" noChangeArrowheads="1"/>
          </p:cNvSpPr>
          <p:nvPr>
            <p:ph type="sldNum" sz="quarter" idx="12"/>
          </p:nvPr>
        </p:nvSpPr>
        <p:spPr>
          <a:ln/>
        </p:spPr>
        <p:txBody>
          <a:bodyPr/>
          <a:lstStyle>
            <a:lvl1pPr>
              <a:defRPr/>
            </a:lvl1pPr>
          </a:lstStyle>
          <a:p>
            <a:fld id="{A1EFE6D0-7F44-4A8B-8F9C-3AF474DBEA2C}" type="slidenum">
              <a:rPr lang="en-US" altLang="en-US"/>
              <a:pPr/>
              <a:t>‹#›</a:t>
            </a:fld>
            <a:endParaRPr lang="en-US" altLang="en-US"/>
          </a:p>
        </p:txBody>
      </p:sp>
    </p:spTree>
    <p:extLst>
      <p:ext uri="{BB962C8B-B14F-4D97-AF65-F5344CB8AC3E}">
        <p14:creationId xmlns:p14="http://schemas.microsoft.com/office/powerpoint/2010/main" val="219344019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91534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677985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751222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4305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4833" y="152400"/>
            <a:ext cx="25654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152400"/>
            <a:ext cx="7497233"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886079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5" name="Group 4" descr="Map of Africa"/>
          <p:cNvGrpSpPr/>
          <p:nvPr/>
        </p:nvGrpSpPr>
        <p:grpSpPr bwMode="gray">
          <a:xfrm>
            <a:off x="6191275" y="-10886"/>
            <a:ext cx="5997550" cy="6234113"/>
            <a:chOff x="6189663" y="3175"/>
            <a:chExt cx="5995988" cy="6234113"/>
          </a:xfrm>
        </p:grpSpPr>
        <p:sp>
          <p:nvSpPr>
            <p:cNvPr id="6" name="Freeform 5"/>
            <p:cNvSpPr>
              <a:spLocks/>
            </p:cNvSpPr>
            <p:nvPr/>
          </p:nvSpPr>
          <p:spPr bwMode="gray">
            <a:xfrm>
              <a:off x="7243763" y="25400"/>
              <a:ext cx="15875" cy="12700"/>
            </a:xfrm>
            <a:custGeom>
              <a:avLst/>
              <a:gdLst>
                <a:gd name="T0" fmla="*/ 3 w 5"/>
                <a:gd name="T1" fmla="*/ 3 h 4"/>
                <a:gd name="T2" fmla="*/ 4 w 5"/>
                <a:gd name="T3" fmla="*/ 3 h 4"/>
                <a:gd name="T4" fmla="*/ 5 w 5"/>
                <a:gd name="T5" fmla="*/ 1 h 4"/>
                <a:gd name="T6" fmla="*/ 1 w 5"/>
                <a:gd name="T7" fmla="*/ 0 h 4"/>
                <a:gd name="T8" fmla="*/ 1 w 5"/>
                <a:gd name="T9" fmla="*/ 2 h 4"/>
                <a:gd name="T10" fmla="*/ 3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3" y="3"/>
                  </a:moveTo>
                  <a:cubicBezTo>
                    <a:pt x="3" y="3"/>
                    <a:pt x="3" y="4"/>
                    <a:pt x="4" y="3"/>
                  </a:cubicBezTo>
                  <a:cubicBezTo>
                    <a:pt x="4" y="3"/>
                    <a:pt x="5" y="1"/>
                    <a:pt x="5" y="1"/>
                  </a:cubicBezTo>
                  <a:cubicBezTo>
                    <a:pt x="4" y="0"/>
                    <a:pt x="2" y="0"/>
                    <a:pt x="1" y="0"/>
                  </a:cubicBezTo>
                  <a:cubicBezTo>
                    <a:pt x="0" y="1"/>
                    <a:pt x="0" y="2"/>
                    <a:pt x="1" y="2"/>
                  </a:cubicBezTo>
                  <a:cubicBezTo>
                    <a:pt x="2" y="2"/>
                    <a:pt x="2"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gray">
            <a:xfrm>
              <a:off x="7221538" y="3175"/>
              <a:ext cx="9525" cy="9525"/>
            </a:xfrm>
            <a:custGeom>
              <a:avLst/>
              <a:gdLst>
                <a:gd name="T0" fmla="*/ 1 w 3"/>
                <a:gd name="T1" fmla="*/ 2 h 3"/>
                <a:gd name="T2" fmla="*/ 2 w 3"/>
                <a:gd name="T3" fmla="*/ 0 h 3"/>
                <a:gd name="T4" fmla="*/ 1 w 3"/>
                <a:gd name="T5" fmla="*/ 2 h 3"/>
              </a:gdLst>
              <a:ahLst/>
              <a:cxnLst>
                <a:cxn ang="0">
                  <a:pos x="T0" y="T1"/>
                </a:cxn>
                <a:cxn ang="0">
                  <a:pos x="T2" y="T3"/>
                </a:cxn>
                <a:cxn ang="0">
                  <a:pos x="T4" y="T5"/>
                </a:cxn>
              </a:cxnLst>
              <a:rect l="0" t="0" r="r" b="b"/>
              <a:pathLst>
                <a:path w="3" h="3">
                  <a:moveTo>
                    <a:pt x="1" y="2"/>
                  </a:moveTo>
                  <a:cubicBezTo>
                    <a:pt x="2" y="2"/>
                    <a:pt x="3" y="0"/>
                    <a:pt x="2" y="0"/>
                  </a:cubicBezTo>
                  <a:cubicBezTo>
                    <a:pt x="1" y="0"/>
                    <a:pt x="0" y="3"/>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gray">
            <a:xfrm>
              <a:off x="8256588" y="955675"/>
              <a:ext cx="225425" cy="130175"/>
            </a:xfrm>
            <a:custGeom>
              <a:avLst/>
              <a:gdLst>
                <a:gd name="T0" fmla="*/ 64 w 71"/>
                <a:gd name="T1" fmla="*/ 10 h 41"/>
                <a:gd name="T2" fmla="*/ 68 w 71"/>
                <a:gd name="T3" fmla="*/ 3 h 41"/>
                <a:gd name="T4" fmla="*/ 71 w 71"/>
                <a:gd name="T5" fmla="*/ 0 h 41"/>
                <a:gd name="T6" fmla="*/ 63 w 71"/>
                <a:gd name="T7" fmla="*/ 2 h 41"/>
                <a:gd name="T8" fmla="*/ 54 w 71"/>
                <a:gd name="T9" fmla="*/ 4 h 41"/>
                <a:gd name="T10" fmla="*/ 47 w 71"/>
                <a:gd name="T11" fmla="*/ 5 h 41"/>
                <a:gd name="T12" fmla="*/ 40 w 71"/>
                <a:gd name="T13" fmla="*/ 6 h 41"/>
                <a:gd name="T14" fmla="*/ 32 w 71"/>
                <a:gd name="T15" fmla="*/ 5 h 41"/>
                <a:gd name="T16" fmla="*/ 25 w 71"/>
                <a:gd name="T17" fmla="*/ 4 h 41"/>
                <a:gd name="T18" fmla="*/ 21 w 71"/>
                <a:gd name="T19" fmla="*/ 2 h 41"/>
                <a:gd name="T20" fmla="*/ 17 w 71"/>
                <a:gd name="T21" fmla="*/ 2 h 41"/>
                <a:gd name="T22" fmla="*/ 9 w 71"/>
                <a:gd name="T23" fmla="*/ 4 h 41"/>
                <a:gd name="T24" fmla="*/ 6 w 71"/>
                <a:gd name="T25" fmla="*/ 4 h 41"/>
                <a:gd name="T26" fmla="*/ 1 w 71"/>
                <a:gd name="T27" fmla="*/ 10 h 41"/>
                <a:gd name="T28" fmla="*/ 4 w 71"/>
                <a:gd name="T29" fmla="*/ 15 h 41"/>
                <a:gd name="T30" fmla="*/ 6 w 71"/>
                <a:gd name="T31" fmla="*/ 19 h 41"/>
                <a:gd name="T32" fmla="*/ 12 w 71"/>
                <a:gd name="T33" fmla="*/ 17 h 41"/>
                <a:gd name="T34" fmla="*/ 16 w 71"/>
                <a:gd name="T35" fmla="*/ 19 h 41"/>
                <a:gd name="T36" fmla="*/ 24 w 71"/>
                <a:gd name="T37" fmla="*/ 23 h 41"/>
                <a:gd name="T38" fmla="*/ 32 w 71"/>
                <a:gd name="T39" fmla="*/ 27 h 41"/>
                <a:gd name="T40" fmla="*/ 35 w 71"/>
                <a:gd name="T41" fmla="*/ 29 h 41"/>
                <a:gd name="T42" fmla="*/ 45 w 71"/>
                <a:gd name="T43" fmla="*/ 35 h 41"/>
                <a:gd name="T44" fmla="*/ 47 w 71"/>
                <a:gd name="T45" fmla="*/ 38 h 41"/>
                <a:gd name="T46" fmla="*/ 54 w 71"/>
                <a:gd name="T47" fmla="*/ 39 h 41"/>
                <a:gd name="T48" fmla="*/ 60 w 71"/>
                <a:gd name="T49" fmla="*/ 40 h 41"/>
                <a:gd name="T50" fmla="*/ 60 w 71"/>
                <a:gd name="T51" fmla="*/ 36 h 41"/>
                <a:gd name="T52" fmla="*/ 62 w 71"/>
                <a:gd name="T53" fmla="*/ 32 h 41"/>
                <a:gd name="T54" fmla="*/ 63 w 71"/>
                <a:gd name="T55" fmla="*/ 30 h 41"/>
                <a:gd name="T56" fmla="*/ 61 w 71"/>
                <a:gd name="T57" fmla="*/ 27 h 41"/>
                <a:gd name="T58" fmla="*/ 59 w 71"/>
                <a:gd name="T59" fmla="*/ 24 h 41"/>
                <a:gd name="T60" fmla="*/ 59 w 71"/>
                <a:gd name="T61" fmla="*/ 19 h 41"/>
                <a:gd name="T62" fmla="*/ 61 w 71"/>
                <a:gd name="T6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41">
                  <a:moveTo>
                    <a:pt x="63" y="12"/>
                  </a:moveTo>
                  <a:cubicBezTo>
                    <a:pt x="63" y="11"/>
                    <a:pt x="63" y="11"/>
                    <a:pt x="64" y="10"/>
                  </a:cubicBezTo>
                  <a:cubicBezTo>
                    <a:pt x="64" y="9"/>
                    <a:pt x="64" y="8"/>
                    <a:pt x="66" y="7"/>
                  </a:cubicBezTo>
                  <a:cubicBezTo>
                    <a:pt x="67" y="6"/>
                    <a:pt x="67" y="4"/>
                    <a:pt x="68" y="3"/>
                  </a:cubicBezTo>
                  <a:cubicBezTo>
                    <a:pt x="68" y="2"/>
                    <a:pt x="69" y="2"/>
                    <a:pt x="70" y="1"/>
                  </a:cubicBezTo>
                  <a:cubicBezTo>
                    <a:pt x="70" y="1"/>
                    <a:pt x="71" y="1"/>
                    <a:pt x="71" y="0"/>
                  </a:cubicBezTo>
                  <a:cubicBezTo>
                    <a:pt x="70" y="0"/>
                    <a:pt x="68" y="0"/>
                    <a:pt x="67" y="0"/>
                  </a:cubicBezTo>
                  <a:cubicBezTo>
                    <a:pt x="65" y="0"/>
                    <a:pt x="64" y="2"/>
                    <a:pt x="63" y="2"/>
                  </a:cubicBezTo>
                  <a:cubicBezTo>
                    <a:pt x="61" y="2"/>
                    <a:pt x="60" y="1"/>
                    <a:pt x="58" y="2"/>
                  </a:cubicBezTo>
                  <a:cubicBezTo>
                    <a:pt x="57" y="4"/>
                    <a:pt x="56" y="4"/>
                    <a:pt x="54" y="4"/>
                  </a:cubicBezTo>
                  <a:cubicBezTo>
                    <a:pt x="53" y="4"/>
                    <a:pt x="52" y="3"/>
                    <a:pt x="50" y="3"/>
                  </a:cubicBezTo>
                  <a:cubicBezTo>
                    <a:pt x="49" y="3"/>
                    <a:pt x="48" y="4"/>
                    <a:pt x="47" y="5"/>
                  </a:cubicBezTo>
                  <a:cubicBezTo>
                    <a:pt x="47" y="5"/>
                    <a:pt x="46" y="5"/>
                    <a:pt x="45" y="6"/>
                  </a:cubicBezTo>
                  <a:cubicBezTo>
                    <a:pt x="43" y="7"/>
                    <a:pt x="41" y="7"/>
                    <a:pt x="40" y="6"/>
                  </a:cubicBezTo>
                  <a:cubicBezTo>
                    <a:pt x="38" y="6"/>
                    <a:pt x="37" y="5"/>
                    <a:pt x="35" y="5"/>
                  </a:cubicBezTo>
                  <a:cubicBezTo>
                    <a:pt x="34" y="5"/>
                    <a:pt x="33" y="6"/>
                    <a:pt x="32" y="5"/>
                  </a:cubicBezTo>
                  <a:cubicBezTo>
                    <a:pt x="31" y="5"/>
                    <a:pt x="31" y="4"/>
                    <a:pt x="30" y="4"/>
                  </a:cubicBezTo>
                  <a:cubicBezTo>
                    <a:pt x="28" y="4"/>
                    <a:pt x="27" y="4"/>
                    <a:pt x="25" y="4"/>
                  </a:cubicBezTo>
                  <a:cubicBezTo>
                    <a:pt x="24" y="4"/>
                    <a:pt x="23" y="4"/>
                    <a:pt x="23" y="3"/>
                  </a:cubicBezTo>
                  <a:cubicBezTo>
                    <a:pt x="22" y="3"/>
                    <a:pt x="22" y="2"/>
                    <a:pt x="21" y="2"/>
                  </a:cubicBezTo>
                  <a:cubicBezTo>
                    <a:pt x="21" y="1"/>
                    <a:pt x="20" y="1"/>
                    <a:pt x="19" y="1"/>
                  </a:cubicBezTo>
                  <a:cubicBezTo>
                    <a:pt x="19" y="2"/>
                    <a:pt x="18" y="2"/>
                    <a:pt x="17" y="2"/>
                  </a:cubicBezTo>
                  <a:cubicBezTo>
                    <a:pt x="16" y="3"/>
                    <a:pt x="15" y="4"/>
                    <a:pt x="14" y="5"/>
                  </a:cubicBezTo>
                  <a:cubicBezTo>
                    <a:pt x="12" y="5"/>
                    <a:pt x="10" y="5"/>
                    <a:pt x="9" y="4"/>
                  </a:cubicBezTo>
                  <a:cubicBezTo>
                    <a:pt x="9" y="3"/>
                    <a:pt x="9" y="2"/>
                    <a:pt x="8" y="2"/>
                  </a:cubicBezTo>
                  <a:cubicBezTo>
                    <a:pt x="7" y="2"/>
                    <a:pt x="6" y="3"/>
                    <a:pt x="6" y="4"/>
                  </a:cubicBezTo>
                  <a:cubicBezTo>
                    <a:pt x="5" y="5"/>
                    <a:pt x="5" y="6"/>
                    <a:pt x="4" y="7"/>
                  </a:cubicBezTo>
                  <a:cubicBezTo>
                    <a:pt x="3" y="8"/>
                    <a:pt x="1" y="9"/>
                    <a:pt x="1" y="10"/>
                  </a:cubicBezTo>
                  <a:cubicBezTo>
                    <a:pt x="0" y="12"/>
                    <a:pt x="2" y="12"/>
                    <a:pt x="3" y="13"/>
                  </a:cubicBezTo>
                  <a:cubicBezTo>
                    <a:pt x="4" y="14"/>
                    <a:pt x="4" y="14"/>
                    <a:pt x="4" y="15"/>
                  </a:cubicBezTo>
                  <a:cubicBezTo>
                    <a:pt x="4" y="16"/>
                    <a:pt x="5" y="16"/>
                    <a:pt x="5" y="17"/>
                  </a:cubicBezTo>
                  <a:cubicBezTo>
                    <a:pt x="6" y="18"/>
                    <a:pt x="5" y="18"/>
                    <a:pt x="6" y="19"/>
                  </a:cubicBezTo>
                  <a:cubicBezTo>
                    <a:pt x="7" y="20"/>
                    <a:pt x="9" y="17"/>
                    <a:pt x="10" y="16"/>
                  </a:cubicBezTo>
                  <a:cubicBezTo>
                    <a:pt x="11" y="16"/>
                    <a:pt x="12" y="17"/>
                    <a:pt x="12" y="17"/>
                  </a:cubicBezTo>
                  <a:cubicBezTo>
                    <a:pt x="13" y="17"/>
                    <a:pt x="13" y="18"/>
                    <a:pt x="14" y="18"/>
                  </a:cubicBezTo>
                  <a:cubicBezTo>
                    <a:pt x="14" y="19"/>
                    <a:pt x="15" y="19"/>
                    <a:pt x="16" y="19"/>
                  </a:cubicBezTo>
                  <a:cubicBezTo>
                    <a:pt x="17" y="19"/>
                    <a:pt x="18" y="21"/>
                    <a:pt x="19" y="21"/>
                  </a:cubicBezTo>
                  <a:cubicBezTo>
                    <a:pt x="21" y="22"/>
                    <a:pt x="23" y="22"/>
                    <a:pt x="24" y="23"/>
                  </a:cubicBezTo>
                  <a:cubicBezTo>
                    <a:pt x="26" y="23"/>
                    <a:pt x="26" y="25"/>
                    <a:pt x="28" y="26"/>
                  </a:cubicBezTo>
                  <a:cubicBezTo>
                    <a:pt x="29" y="26"/>
                    <a:pt x="31" y="25"/>
                    <a:pt x="32" y="27"/>
                  </a:cubicBezTo>
                  <a:cubicBezTo>
                    <a:pt x="32" y="27"/>
                    <a:pt x="33" y="28"/>
                    <a:pt x="33" y="28"/>
                  </a:cubicBezTo>
                  <a:cubicBezTo>
                    <a:pt x="34" y="29"/>
                    <a:pt x="34" y="29"/>
                    <a:pt x="35" y="29"/>
                  </a:cubicBezTo>
                  <a:cubicBezTo>
                    <a:pt x="38" y="30"/>
                    <a:pt x="40" y="30"/>
                    <a:pt x="43" y="32"/>
                  </a:cubicBezTo>
                  <a:cubicBezTo>
                    <a:pt x="44" y="33"/>
                    <a:pt x="44" y="34"/>
                    <a:pt x="45" y="35"/>
                  </a:cubicBezTo>
                  <a:cubicBezTo>
                    <a:pt x="45" y="36"/>
                    <a:pt x="46" y="36"/>
                    <a:pt x="46" y="37"/>
                  </a:cubicBezTo>
                  <a:cubicBezTo>
                    <a:pt x="46" y="38"/>
                    <a:pt x="47" y="38"/>
                    <a:pt x="47" y="38"/>
                  </a:cubicBezTo>
                  <a:cubicBezTo>
                    <a:pt x="49" y="39"/>
                    <a:pt x="51" y="38"/>
                    <a:pt x="52" y="39"/>
                  </a:cubicBezTo>
                  <a:cubicBezTo>
                    <a:pt x="53" y="39"/>
                    <a:pt x="53" y="39"/>
                    <a:pt x="54" y="39"/>
                  </a:cubicBezTo>
                  <a:cubicBezTo>
                    <a:pt x="56" y="40"/>
                    <a:pt x="57" y="39"/>
                    <a:pt x="59" y="40"/>
                  </a:cubicBezTo>
                  <a:cubicBezTo>
                    <a:pt x="59" y="40"/>
                    <a:pt x="59" y="41"/>
                    <a:pt x="60" y="40"/>
                  </a:cubicBezTo>
                  <a:cubicBezTo>
                    <a:pt x="60" y="40"/>
                    <a:pt x="60" y="39"/>
                    <a:pt x="60" y="38"/>
                  </a:cubicBezTo>
                  <a:cubicBezTo>
                    <a:pt x="60" y="38"/>
                    <a:pt x="58" y="36"/>
                    <a:pt x="60" y="36"/>
                  </a:cubicBezTo>
                  <a:cubicBezTo>
                    <a:pt x="61" y="36"/>
                    <a:pt x="62" y="36"/>
                    <a:pt x="62" y="35"/>
                  </a:cubicBezTo>
                  <a:cubicBezTo>
                    <a:pt x="62" y="34"/>
                    <a:pt x="60" y="32"/>
                    <a:pt x="62" y="32"/>
                  </a:cubicBezTo>
                  <a:cubicBezTo>
                    <a:pt x="62" y="32"/>
                    <a:pt x="63" y="32"/>
                    <a:pt x="63" y="32"/>
                  </a:cubicBezTo>
                  <a:cubicBezTo>
                    <a:pt x="64" y="32"/>
                    <a:pt x="64" y="31"/>
                    <a:pt x="63" y="30"/>
                  </a:cubicBezTo>
                  <a:cubicBezTo>
                    <a:pt x="63" y="30"/>
                    <a:pt x="63" y="29"/>
                    <a:pt x="62" y="29"/>
                  </a:cubicBezTo>
                  <a:cubicBezTo>
                    <a:pt x="62" y="28"/>
                    <a:pt x="62" y="28"/>
                    <a:pt x="61" y="27"/>
                  </a:cubicBezTo>
                  <a:cubicBezTo>
                    <a:pt x="61" y="26"/>
                    <a:pt x="61" y="26"/>
                    <a:pt x="61" y="25"/>
                  </a:cubicBezTo>
                  <a:cubicBezTo>
                    <a:pt x="60" y="25"/>
                    <a:pt x="59" y="25"/>
                    <a:pt x="59" y="24"/>
                  </a:cubicBezTo>
                  <a:cubicBezTo>
                    <a:pt x="59" y="24"/>
                    <a:pt x="59" y="22"/>
                    <a:pt x="59" y="22"/>
                  </a:cubicBezTo>
                  <a:cubicBezTo>
                    <a:pt x="59" y="21"/>
                    <a:pt x="59" y="20"/>
                    <a:pt x="59" y="19"/>
                  </a:cubicBezTo>
                  <a:cubicBezTo>
                    <a:pt x="60" y="19"/>
                    <a:pt x="61" y="19"/>
                    <a:pt x="61" y="18"/>
                  </a:cubicBezTo>
                  <a:cubicBezTo>
                    <a:pt x="61" y="17"/>
                    <a:pt x="61" y="16"/>
                    <a:pt x="61" y="15"/>
                  </a:cubicBezTo>
                  <a:cubicBezTo>
                    <a:pt x="61" y="14"/>
                    <a:pt x="62" y="13"/>
                    <a:pt x="63"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gray">
            <a:xfrm>
              <a:off x="7559675" y="817563"/>
              <a:ext cx="82550" cy="60325"/>
            </a:xfrm>
            <a:custGeom>
              <a:avLst/>
              <a:gdLst>
                <a:gd name="T0" fmla="*/ 19 w 26"/>
                <a:gd name="T1" fmla="*/ 0 h 19"/>
                <a:gd name="T2" fmla="*/ 17 w 26"/>
                <a:gd name="T3" fmla="*/ 0 h 19"/>
                <a:gd name="T4" fmla="*/ 13 w 26"/>
                <a:gd name="T5" fmla="*/ 2 h 19"/>
                <a:gd name="T6" fmla="*/ 9 w 26"/>
                <a:gd name="T7" fmla="*/ 5 h 19"/>
                <a:gd name="T8" fmla="*/ 3 w 26"/>
                <a:gd name="T9" fmla="*/ 8 h 19"/>
                <a:gd name="T10" fmla="*/ 3 w 26"/>
                <a:gd name="T11" fmla="*/ 11 h 19"/>
                <a:gd name="T12" fmla="*/ 8 w 26"/>
                <a:gd name="T13" fmla="*/ 12 h 19"/>
                <a:gd name="T14" fmla="*/ 10 w 26"/>
                <a:gd name="T15" fmla="*/ 15 h 19"/>
                <a:gd name="T16" fmla="*/ 12 w 26"/>
                <a:gd name="T17" fmla="*/ 16 h 19"/>
                <a:gd name="T18" fmla="*/ 13 w 26"/>
                <a:gd name="T19" fmla="*/ 18 h 19"/>
                <a:gd name="T20" fmla="*/ 18 w 26"/>
                <a:gd name="T21" fmla="*/ 17 h 19"/>
                <a:gd name="T22" fmla="*/ 21 w 26"/>
                <a:gd name="T23" fmla="*/ 14 h 19"/>
                <a:gd name="T24" fmla="*/ 24 w 26"/>
                <a:gd name="T25" fmla="*/ 10 h 19"/>
                <a:gd name="T26" fmla="*/ 25 w 26"/>
                <a:gd name="T27" fmla="*/ 6 h 19"/>
                <a:gd name="T28" fmla="*/ 21 w 26"/>
                <a:gd name="T29" fmla="*/ 6 h 19"/>
                <a:gd name="T30" fmla="*/ 19 w 26"/>
                <a:gd name="T31" fmla="*/ 4 h 19"/>
                <a:gd name="T32" fmla="*/ 19 w 26"/>
                <a:gd name="T33" fmla="*/ 2 h 19"/>
                <a:gd name="T34" fmla="*/ 19 w 26"/>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19" y="0"/>
                  </a:moveTo>
                  <a:cubicBezTo>
                    <a:pt x="19" y="0"/>
                    <a:pt x="18" y="0"/>
                    <a:pt x="17" y="0"/>
                  </a:cubicBezTo>
                  <a:cubicBezTo>
                    <a:pt x="16" y="0"/>
                    <a:pt x="14" y="1"/>
                    <a:pt x="13" y="2"/>
                  </a:cubicBezTo>
                  <a:cubicBezTo>
                    <a:pt x="12" y="3"/>
                    <a:pt x="10" y="4"/>
                    <a:pt x="9" y="5"/>
                  </a:cubicBezTo>
                  <a:cubicBezTo>
                    <a:pt x="7" y="6"/>
                    <a:pt x="5" y="7"/>
                    <a:pt x="3" y="8"/>
                  </a:cubicBezTo>
                  <a:cubicBezTo>
                    <a:pt x="2" y="9"/>
                    <a:pt x="0" y="11"/>
                    <a:pt x="3" y="11"/>
                  </a:cubicBezTo>
                  <a:cubicBezTo>
                    <a:pt x="4" y="12"/>
                    <a:pt x="6" y="11"/>
                    <a:pt x="8" y="12"/>
                  </a:cubicBezTo>
                  <a:cubicBezTo>
                    <a:pt x="9" y="12"/>
                    <a:pt x="8" y="15"/>
                    <a:pt x="10" y="15"/>
                  </a:cubicBezTo>
                  <a:cubicBezTo>
                    <a:pt x="10" y="16"/>
                    <a:pt x="11" y="16"/>
                    <a:pt x="12" y="16"/>
                  </a:cubicBezTo>
                  <a:cubicBezTo>
                    <a:pt x="12" y="17"/>
                    <a:pt x="13" y="17"/>
                    <a:pt x="13" y="18"/>
                  </a:cubicBezTo>
                  <a:cubicBezTo>
                    <a:pt x="15" y="19"/>
                    <a:pt x="16" y="18"/>
                    <a:pt x="18" y="17"/>
                  </a:cubicBezTo>
                  <a:cubicBezTo>
                    <a:pt x="20" y="17"/>
                    <a:pt x="21" y="16"/>
                    <a:pt x="21" y="14"/>
                  </a:cubicBezTo>
                  <a:cubicBezTo>
                    <a:pt x="22" y="12"/>
                    <a:pt x="23" y="11"/>
                    <a:pt x="24" y="10"/>
                  </a:cubicBezTo>
                  <a:cubicBezTo>
                    <a:pt x="26" y="9"/>
                    <a:pt x="26" y="7"/>
                    <a:pt x="25" y="6"/>
                  </a:cubicBezTo>
                  <a:cubicBezTo>
                    <a:pt x="24" y="5"/>
                    <a:pt x="22" y="5"/>
                    <a:pt x="21" y="6"/>
                  </a:cubicBezTo>
                  <a:cubicBezTo>
                    <a:pt x="20" y="6"/>
                    <a:pt x="19" y="6"/>
                    <a:pt x="19" y="4"/>
                  </a:cubicBezTo>
                  <a:cubicBezTo>
                    <a:pt x="19" y="4"/>
                    <a:pt x="19" y="3"/>
                    <a:pt x="19" y="2"/>
                  </a:cubicBezTo>
                  <a:cubicBezTo>
                    <a:pt x="19" y="2"/>
                    <a:pt x="20" y="1"/>
                    <a:pt x="19"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gray">
            <a:xfrm>
              <a:off x="7661275" y="808038"/>
              <a:ext cx="34925" cy="25400"/>
            </a:xfrm>
            <a:custGeom>
              <a:avLst/>
              <a:gdLst>
                <a:gd name="T0" fmla="*/ 5 w 11"/>
                <a:gd name="T1" fmla="*/ 5 h 8"/>
                <a:gd name="T2" fmla="*/ 6 w 11"/>
                <a:gd name="T3" fmla="*/ 5 h 8"/>
                <a:gd name="T4" fmla="*/ 9 w 11"/>
                <a:gd name="T5" fmla="*/ 7 h 8"/>
                <a:gd name="T6" fmla="*/ 11 w 11"/>
                <a:gd name="T7" fmla="*/ 6 h 8"/>
                <a:gd name="T8" fmla="*/ 11 w 11"/>
                <a:gd name="T9" fmla="*/ 4 h 8"/>
                <a:gd name="T10" fmla="*/ 10 w 11"/>
                <a:gd name="T11" fmla="*/ 2 h 8"/>
                <a:gd name="T12" fmla="*/ 9 w 11"/>
                <a:gd name="T13" fmla="*/ 1 h 8"/>
                <a:gd name="T14" fmla="*/ 7 w 11"/>
                <a:gd name="T15" fmla="*/ 1 h 8"/>
                <a:gd name="T16" fmla="*/ 3 w 11"/>
                <a:gd name="T17" fmla="*/ 0 h 8"/>
                <a:gd name="T18" fmla="*/ 1 w 11"/>
                <a:gd name="T19" fmla="*/ 2 h 8"/>
                <a:gd name="T20" fmla="*/ 3 w 11"/>
                <a:gd name="T21" fmla="*/ 3 h 8"/>
                <a:gd name="T22" fmla="*/ 5 w 11"/>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5" y="5"/>
                  </a:moveTo>
                  <a:cubicBezTo>
                    <a:pt x="5" y="5"/>
                    <a:pt x="6" y="5"/>
                    <a:pt x="6" y="5"/>
                  </a:cubicBezTo>
                  <a:cubicBezTo>
                    <a:pt x="7" y="5"/>
                    <a:pt x="9" y="6"/>
                    <a:pt x="9" y="7"/>
                  </a:cubicBezTo>
                  <a:cubicBezTo>
                    <a:pt x="10" y="8"/>
                    <a:pt x="11" y="7"/>
                    <a:pt x="11" y="6"/>
                  </a:cubicBezTo>
                  <a:cubicBezTo>
                    <a:pt x="11" y="5"/>
                    <a:pt x="11" y="4"/>
                    <a:pt x="11" y="4"/>
                  </a:cubicBezTo>
                  <a:cubicBezTo>
                    <a:pt x="11" y="3"/>
                    <a:pt x="10" y="3"/>
                    <a:pt x="10" y="2"/>
                  </a:cubicBezTo>
                  <a:cubicBezTo>
                    <a:pt x="10" y="1"/>
                    <a:pt x="10" y="1"/>
                    <a:pt x="9" y="1"/>
                  </a:cubicBezTo>
                  <a:cubicBezTo>
                    <a:pt x="9" y="0"/>
                    <a:pt x="8" y="1"/>
                    <a:pt x="7" y="1"/>
                  </a:cubicBezTo>
                  <a:cubicBezTo>
                    <a:pt x="5" y="1"/>
                    <a:pt x="4" y="0"/>
                    <a:pt x="3" y="0"/>
                  </a:cubicBezTo>
                  <a:cubicBezTo>
                    <a:pt x="2" y="0"/>
                    <a:pt x="0" y="1"/>
                    <a:pt x="1" y="2"/>
                  </a:cubicBezTo>
                  <a:cubicBezTo>
                    <a:pt x="1" y="3"/>
                    <a:pt x="2" y="3"/>
                    <a:pt x="3" y="3"/>
                  </a:cubicBezTo>
                  <a:cubicBezTo>
                    <a:pt x="4" y="4"/>
                    <a:pt x="4" y="4"/>
                    <a:pt x="5"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gray">
            <a:xfrm>
              <a:off x="7991475" y="563563"/>
              <a:ext cx="71438" cy="142875"/>
            </a:xfrm>
            <a:custGeom>
              <a:avLst/>
              <a:gdLst>
                <a:gd name="T0" fmla="*/ 14 w 23"/>
                <a:gd name="T1" fmla="*/ 9 h 45"/>
                <a:gd name="T2" fmla="*/ 9 w 23"/>
                <a:gd name="T3" fmla="*/ 10 h 45"/>
                <a:gd name="T4" fmla="*/ 6 w 23"/>
                <a:gd name="T5" fmla="*/ 13 h 45"/>
                <a:gd name="T6" fmla="*/ 2 w 23"/>
                <a:gd name="T7" fmla="*/ 15 h 45"/>
                <a:gd name="T8" fmla="*/ 0 w 23"/>
                <a:gd name="T9" fmla="*/ 19 h 45"/>
                <a:gd name="T10" fmla="*/ 1 w 23"/>
                <a:gd name="T11" fmla="*/ 23 h 45"/>
                <a:gd name="T12" fmla="*/ 1 w 23"/>
                <a:gd name="T13" fmla="*/ 28 h 45"/>
                <a:gd name="T14" fmla="*/ 5 w 23"/>
                <a:gd name="T15" fmla="*/ 30 h 45"/>
                <a:gd name="T16" fmla="*/ 3 w 23"/>
                <a:gd name="T17" fmla="*/ 33 h 45"/>
                <a:gd name="T18" fmla="*/ 5 w 23"/>
                <a:gd name="T19" fmla="*/ 36 h 45"/>
                <a:gd name="T20" fmla="*/ 5 w 23"/>
                <a:gd name="T21" fmla="*/ 38 h 45"/>
                <a:gd name="T22" fmla="*/ 6 w 23"/>
                <a:gd name="T23" fmla="*/ 39 h 45"/>
                <a:gd name="T24" fmla="*/ 9 w 23"/>
                <a:gd name="T25" fmla="*/ 42 h 45"/>
                <a:gd name="T26" fmla="*/ 11 w 23"/>
                <a:gd name="T27" fmla="*/ 43 h 45"/>
                <a:gd name="T28" fmla="*/ 13 w 23"/>
                <a:gd name="T29" fmla="*/ 44 h 45"/>
                <a:gd name="T30" fmla="*/ 14 w 23"/>
                <a:gd name="T31" fmla="*/ 45 h 45"/>
                <a:gd name="T32" fmla="*/ 15 w 23"/>
                <a:gd name="T33" fmla="*/ 43 h 45"/>
                <a:gd name="T34" fmla="*/ 16 w 23"/>
                <a:gd name="T35" fmla="*/ 39 h 45"/>
                <a:gd name="T36" fmla="*/ 18 w 23"/>
                <a:gd name="T37" fmla="*/ 35 h 45"/>
                <a:gd name="T38" fmla="*/ 19 w 23"/>
                <a:gd name="T39" fmla="*/ 31 h 45"/>
                <a:gd name="T40" fmla="*/ 20 w 23"/>
                <a:gd name="T41" fmla="*/ 29 h 45"/>
                <a:gd name="T42" fmla="*/ 20 w 23"/>
                <a:gd name="T43" fmla="*/ 26 h 45"/>
                <a:gd name="T44" fmla="*/ 22 w 23"/>
                <a:gd name="T45" fmla="*/ 23 h 45"/>
                <a:gd name="T46" fmla="*/ 23 w 23"/>
                <a:gd name="T47" fmla="*/ 19 h 45"/>
                <a:gd name="T48" fmla="*/ 22 w 23"/>
                <a:gd name="T49" fmla="*/ 15 h 45"/>
                <a:gd name="T50" fmla="*/ 22 w 23"/>
                <a:gd name="T51" fmla="*/ 10 h 45"/>
                <a:gd name="T52" fmla="*/ 22 w 23"/>
                <a:gd name="T53" fmla="*/ 8 h 45"/>
                <a:gd name="T54" fmla="*/ 21 w 23"/>
                <a:gd name="T55" fmla="*/ 6 h 45"/>
                <a:gd name="T56" fmla="*/ 20 w 23"/>
                <a:gd name="T57" fmla="*/ 2 h 45"/>
                <a:gd name="T58" fmla="*/ 19 w 23"/>
                <a:gd name="T59" fmla="*/ 1 h 45"/>
                <a:gd name="T60" fmla="*/ 18 w 23"/>
                <a:gd name="T61" fmla="*/ 0 h 45"/>
                <a:gd name="T62" fmla="*/ 18 w 23"/>
                <a:gd name="T63" fmla="*/ 2 h 45"/>
                <a:gd name="T64" fmla="*/ 17 w 23"/>
                <a:gd name="T65" fmla="*/ 8 h 45"/>
                <a:gd name="T66" fmla="*/ 14 w 23"/>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45">
                  <a:moveTo>
                    <a:pt x="14" y="9"/>
                  </a:moveTo>
                  <a:cubicBezTo>
                    <a:pt x="12" y="9"/>
                    <a:pt x="10" y="9"/>
                    <a:pt x="9" y="10"/>
                  </a:cubicBezTo>
                  <a:cubicBezTo>
                    <a:pt x="8" y="11"/>
                    <a:pt x="7" y="12"/>
                    <a:pt x="6" y="13"/>
                  </a:cubicBezTo>
                  <a:cubicBezTo>
                    <a:pt x="5" y="14"/>
                    <a:pt x="4" y="15"/>
                    <a:pt x="2" y="15"/>
                  </a:cubicBezTo>
                  <a:cubicBezTo>
                    <a:pt x="1" y="16"/>
                    <a:pt x="0" y="17"/>
                    <a:pt x="0" y="19"/>
                  </a:cubicBezTo>
                  <a:cubicBezTo>
                    <a:pt x="0" y="21"/>
                    <a:pt x="1" y="22"/>
                    <a:pt x="1" y="23"/>
                  </a:cubicBezTo>
                  <a:cubicBezTo>
                    <a:pt x="1" y="25"/>
                    <a:pt x="1" y="26"/>
                    <a:pt x="1" y="28"/>
                  </a:cubicBezTo>
                  <a:cubicBezTo>
                    <a:pt x="2" y="30"/>
                    <a:pt x="4" y="28"/>
                    <a:pt x="5" y="30"/>
                  </a:cubicBezTo>
                  <a:cubicBezTo>
                    <a:pt x="5" y="32"/>
                    <a:pt x="4" y="33"/>
                    <a:pt x="3" y="33"/>
                  </a:cubicBezTo>
                  <a:cubicBezTo>
                    <a:pt x="2" y="35"/>
                    <a:pt x="4" y="35"/>
                    <a:pt x="5" y="36"/>
                  </a:cubicBezTo>
                  <a:cubicBezTo>
                    <a:pt x="6" y="36"/>
                    <a:pt x="5" y="37"/>
                    <a:pt x="5" y="38"/>
                  </a:cubicBezTo>
                  <a:cubicBezTo>
                    <a:pt x="5" y="39"/>
                    <a:pt x="6" y="39"/>
                    <a:pt x="6" y="39"/>
                  </a:cubicBezTo>
                  <a:cubicBezTo>
                    <a:pt x="7" y="40"/>
                    <a:pt x="8" y="41"/>
                    <a:pt x="9" y="42"/>
                  </a:cubicBezTo>
                  <a:cubicBezTo>
                    <a:pt x="11" y="42"/>
                    <a:pt x="10" y="42"/>
                    <a:pt x="11" y="43"/>
                  </a:cubicBezTo>
                  <a:cubicBezTo>
                    <a:pt x="12" y="43"/>
                    <a:pt x="12" y="43"/>
                    <a:pt x="13" y="44"/>
                  </a:cubicBezTo>
                  <a:cubicBezTo>
                    <a:pt x="14" y="44"/>
                    <a:pt x="14" y="45"/>
                    <a:pt x="14" y="45"/>
                  </a:cubicBezTo>
                  <a:cubicBezTo>
                    <a:pt x="15" y="45"/>
                    <a:pt x="15" y="44"/>
                    <a:pt x="15" y="43"/>
                  </a:cubicBezTo>
                  <a:cubicBezTo>
                    <a:pt x="16" y="42"/>
                    <a:pt x="16" y="40"/>
                    <a:pt x="16" y="39"/>
                  </a:cubicBezTo>
                  <a:cubicBezTo>
                    <a:pt x="16" y="37"/>
                    <a:pt x="17" y="36"/>
                    <a:pt x="18" y="35"/>
                  </a:cubicBezTo>
                  <a:cubicBezTo>
                    <a:pt x="18" y="34"/>
                    <a:pt x="18" y="32"/>
                    <a:pt x="19" y="31"/>
                  </a:cubicBezTo>
                  <a:cubicBezTo>
                    <a:pt x="19" y="30"/>
                    <a:pt x="20" y="29"/>
                    <a:pt x="20" y="29"/>
                  </a:cubicBezTo>
                  <a:cubicBezTo>
                    <a:pt x="20" y="28"/>
                    <a:pt x="20" y="27"/>
                    <a:pt x="20" y="26"/>
                  </a:cubicBezTo>
                  <a:cubicBezTo>
                    <a:pt x="21" y="25"/>
                    <a:pt x="21" y="24"/>
                    <a:pt x="22" y="23"/>
                  </a:cubicBezTo>
                  <a:cubicBezTo>
                    <a:pt x="23" y="22"/>
                    <a:pt x="23" y="21"/>
                    <a:pt x="23" y="19"/>
                  </a:cubicBezTo>
                  <a:cubicBezTo>
                    <a:pt x="23" y="18"/>
                    <a:pt x="23" y="16"/>
                    <a:pt x="22" y="15"/>
                  </a:cubicBezTo>
                  <a:cubicBezTo>
                    <a:pt x="22" y="13"/>
                    <a:pt x="22" y="12"/>
                    <a:pt x="22" y="10"/>
                  </a:cubicBezTo>
                  <a:cubicBezTo>
                    <a:pt x="22" y="9"/>
                    <a:pt x="22" y="8"/>
                    <a:pt x="22" y="8"/>
                  </a:cubicBezTo>
                  <a:cubicBezTo>
                    <a:pt x="22" y="7"/>
                    <a:pt x="21" y="6"/>
                    <a:pt x="21" y="6"/>
                  </a:cubicBezTo>
                  <a:cubicBezTo>
                    <a:pt x="20" y="4"/>
                    <a:pt x="21" y="3"/>
                    <a:pt x="20" y="2"/>
                  </a:cubicBezTo>
                  <a:cubicBezTo>
                    <a:pt x="19" y="1"/>
                    <a:pt x="19" y="1"/>
                    <a:pt x="19" y="1"/>
                  </a:cubicBezTo>
                  <a:cubicBezTo>
                    <a:pt x="18" y="1"/>
                    <a:pt x="19" y="0"/>
                    <a:pt x="18" y="0"/>
                  </a:cubicBezTo>
                  <a:cubicBezTo>
                    <a:pt x="17" y="0"/>
                    <a:pt x="18" y="2"/>
                    <a:pt x="18" y="2"/>
                  </a:cubicBezTo>
                  <a:cubicBezTo>
                    <a:pt x="18" y="4"/>
                    <a:pt x="18" y="6"/>
                    <a:pt x="17" y="8"/>
                  </a:cubicBezTo>
                  <a:cubicBezTo>
                    <a:pt x="16" y="9"/>
                    <a:pt x="15"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gray">
            <a:xfrm>
              <a:off x="7959725" y="712788"/>
              <a:ext cx="122238" cy="198438"/>
            </a:xfrm>
            <a:custGeom>
              <a:avLst/>
              <a:gdLst>
                <a:gd name="T0" fmla="*/ 0 w 39"/>
                <a:gd name="T1" fmla="*/ 17 h 63"/>
                <a:gd name="T2" fmla="*/ 3 w 39"/>
                <a:gd name="T3" fmla="*/ 17 h 63"/>
                <a:gd name="T4" fmla="*/ 6 w 39"/>
                <a:gd name="T5" fmla="*/ 18 h 63"/>
                <a:gd name="T6" fmla="*/ 7 w 39"/>
                <a:gd name="T7" fmla="*/ 21 h 63"/>
                <a:gd name="T8" fmla="*/ 8 w 39"/>
                <a:gd name="T9" fmla="*/ 24 h 63"/>
                <a:gd name="T10" fmla="*/ 7 w 39"/>
                <a:gd name="T11" fmla="*/ 30 h 63"/>
                <a:gd name="T12" fmla="*/ 7 w 39"/>
                <a:gd name="T13" fmla="*/ 34 h 63"/>
                <a:gd name="T14" fmla="*/ 7 w 39"/>
                <a:gd name="T15" fmla="*/ 36 h 63"/>
                <a:gd name="T16" fmla="*/ 9 w 39"/>
                <a:gd name="T17" fmla="*/ 38 h 63"/>
                <a:gd name="T18" fmla="*/ 8 w 39"/>
                <a:gd name="T19" fmla="*/ 45 h 63"/>
                <a:gd name="T20" fmla="*/ 6 w 39"/>
                <a:gd name="T21" fmla="*/ 47 h 63"/>
                <a:gd name="T22" fmla="*/ 6 w 39"/>
                <a:gd name="T23" fmla="*/ 51 h 63"/>
                <a:gd name="T24" fmla="*/ 7 w 39"/>
                <a:gd name="T25" fmla="*/ 56 h 63"/>
                <a:gd name="T26" fmla="*/ 10 w 39"/>
                <a:gd name="T27" fmla="*/ 58 h 63"/>
                <a:gd name="T28" fmla="*/ 12 w 39"/>
                <a:gd name="T29" fmla="*/ 60 h 63"/>
                <a:gd name="T30" fmla="*/ 20 w 39"/>
                <a:gd name="T31" fmla="*/ 57 h 63"/>
                <a:gd name="T32" fmla="*/ 20 w 39"/>
                <a:gd name="T33" fmla="*/ 54 h 63"/>
                <a:gd name="T34" fmla="*/ 26 w 39"/>
                <a:gd name="T35" fmla="*/ 53 h 63"/>
                <a:gd name="T36" fmla="*/ 29 w 39"/>
                <a:gd name="T37" fmla="*/ 55 h 63"/>
                <a:gd name="T38" fmla="*/ 31 w 39"/>
                <a:gd name="T39" fmla="*/ 54 h 63"/>
                <a:gd name="T40" fmla="*/ 32 w 39"/>
                <a:gd name="T41" fmla="*/ 51 h 63"/>
                <a:gd name="T42" fmla="*/ 32 w 39"/>
                <a:gd name="T43" fmla="*/ 48 h 63"/>
                <a:gd name="T44" fmla="*/ 34 w 39"/>
                <a:gd name="T45" fmla="*/ 41 h 63"/>
                <a:gd name="T46" fmla="*/ 35 w 39"/>
                <a:gd name="T47" fmla="*/ 38 h 63"/>
                <a:gd name="T48" fmla="*/ 35 w 39"/>
                <a:gd name="T49" fmla="*/ 35 h 63"/>
                <a:gd name="T50" fmla="*/ 36 w 39"/>
                <a:gd name="T51" fmla="*/ 31 h 63"/>
                <a:gd name="T52" fmla="*/ 37 w 39"/>
                <a:gd name="T53" fmla="*/ 28 h 63"/>
                <a:gd name="T54" fmla="*/ 37 w 39"/>
                <a:gd name="T55" fmla="*/ 24 h 63"/>
                <a:gd name="T56" fmla="*/ 38 w 39"/>
                <a:gd name="T57" fmla="*/ 21 h 63"/>
                <a:gd name="T58" fmla="*/ 36 w 39"/>
                <a:gd name="T59" fmla="*/ 15 h 63"/>
                <a:gd name="T60" fmla="*/ 33 w 39"/>
                <a:gd name="T61" fmla="*/ 10 h 63"/>
                <a:gd name="T62" fmla="*/ 31 w 39"/>
                <a:gd name="T63" fmla="*/ 8 h 63"/>
                <a:gd name="T64" fmla="*/ 32 w 39"/>
                <a:gd name="T65" fmla="*/ 5 h 63"/>
                <a:gd name="T66" fmla="*/ 27 w 39"/>
                <a:gd name="T67" fmla="*/ 2 h 63"/>
                <a:gd name="T68" fmla="*/ 25 w 39"/>
                <a:gd name="T69" fmla="*/ 0 h 63"/>
                <a:gd name="T70" fmla="*/ 23 w 39"/>
                <a:gd name="T71" fmla="*/ 2 h 63"/>
                <a:gd name="T72" fmla="*/ 18 w 39"/>
                <a:gd name="T73" fmla="*/ 6 h 63"/>
                <a:gd name="T74" fmla="*/ 13 w 39"/>
                <a:gd name="T75" fmla="*/ 11 h 63"/>
                <a:gd name="T76" fmla="*/ 9 w 39"/>
                <a:gd name="T77" fmla="*/ 10 h 63"/>
                <a:gd name="T78" fmla="*/ 6 w 39"/>
                <a:gd name="T79" fmla="*/ 10 h 63"/>
                <a:gd name="T80" fmla="*/ 4 w 39"/>
                <a:gd name="T81" fmla="*/ 8 h 63"/>
                <a:gd name="T82" fmla="*/ 2 w 39"/>
                <a:gd name="T83" fmla="*/ 10 h 63"/>
                <a:gd name="T84" fmla="*/ 2 w 39"/>
                <a:gd name="T85" fmla="*/ 14 h 63"/>
                <a:gd name="T86" fmla="*/ 0 w 39"/>
                <a:gd name="T8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63">
                  <a:moveTo>
                    <a:pt x="0" y="17"/>
                  </a:moveTo>
                  <a:cubicBezTo>
                    <a:pt x="1" y="18"/>
                    <a:pt x="2" y="17"/>
                    <a:pt x="3" y="17"/>
                  </a:cubicBezTo>
                  <a:cubicBezTo>
                    <a:pt x="4" y="17"/>
                    <a:pt x="5" y="18"/>
                    <a:pt x="6" y="18"/>
                  </a:cubicBezTo>
                  <a:cubicBezTo>
                    <a:pt x="6" y="19"/>
                    <a:pt x="6" y="20"/>
                    <a:pt x="7" y="21"/>
                  </a:cubicBezTo>
                  <a:cubicBezTo>
                    <a:pt x="7" y="22"/>
                    <a:pt x="8" y="23"/>
                    <a:pt x="8" y="24"/>
                  </a:cubicBezTo>
                  <a:cubicBezTo>
                    <a:pt x="9" y="26"/>
                    <a:pt x="7" y="28"/>
                    <a:pt x="7" y="30"/>
                  </a:cubicBezTo>
                  <a:cubicBezTo>
                    <a:pt x="6" y="32"/>
                    <a:pt x="7" y="33"/>
                    <a:pt x="7" y="34"/>
                  </a:cubicBezTo>
                  <a:cubicBezTo>
                    <a:pt x="8" y="35"/>
                    <a:pt x="7" y="36"/>
                    <a:pt x="7" y="36"/>
                  </a:cubicBezTo>
                  <a:cubicBezTo>
                    <a:pt x="8" y="37"/>
                    <a:pt x="8" y="37"/>
                    <a:pt x="9" y="38"/>
                  </a:cubicBezTo>
                  <a:cubicBezTo>
                    <a:pt x="11" y="40"/>
                    <a:pt x="9" y="42"/>
                    <a:pt x="8" y="45"/>
                  </a:cubicBezTo>
                  <a:cubicBezTo>
                    <a:pt x="7" y="46"/>
                    <a:pt x="6" y="46"/>
                    <a:pt x="6" y="47"/>
                  </a:cubicBezTo>
                  <a:cubicBezTo>
                    <a:pt x="6" y="49"/>
                    <a:pt x="6" y="50"/>
                    <a:pt x="6" y="51"/>
                  </a:cubicBezTo>
                  <a:cubicBezTo>
                    <a:pt x="6" y="53"/>
                    <a:pt x="4" y="55"/>
                    <a:pt x="7" y="56"/>
                  </a:cubicBezTo>
                  <a:cubicBezTo>
                    <a:pt x="8" y="57"/>
                    <a:pt x="9" y="57"/>
                    <a:pt x="10" y="58"/>
                  </a:cubicBezTo>
                  <a:cubicBezTo>
                    <a:pt x="10" y="58"/>
                    <a:pt x="11" y="59"/>
                    <a:pt x="12" y="60"/>
                  </a:cubicBezTo>
                  <a:cubicBezTo>
                    <a:pt x="15" y="63"/>
                    <a:pt x="18" y="60"/>
                    <a:pt x="20" y="57"/>
                  </a:cubicBezTo>
                  <a:cubicBezTo>
                    <a:pt x="21" y="56"/>
                    <a:pt x="20" y="55"/>
                    <a:pt x="20" y="54"/>
                  </a:cubicBezTo>
                  <a:cubicBezTo>
                    <a:pt x="21" y="51"/>
                    <a:pt x="25" y="53"/>
                    <a:pt x="26" y="53"/>
                  </a:cubicBezTo>
                  <a:cubicBezTo>
                    <a:pt x="28" y="53"/>
                    <a:pt x="28" y="54"/>
                    <a:pt x="29" y="55"/>
                  </a:cubicBezTo>
                  <a:cubicBezTo>
                    <a:pt x="30" y="56"/>
                    <a:pt x="31" y="56"/>
                    <a:pt x="31" y="54"/>
                  </a:cubicBezTo>
                  <a:cubicBezTo>
                    <a:pt x="32" y="53"/>
                    <a:pt x="32" y="52"/>
                    <a:pt x="32" y="51"/>
                  </a:cubicBezTo>
                  <a:cubicBezTo>
                    <a:pt x="32" y="50"/>
                    <a:pt x="32" y="49"/>
                    <a:pt x="32" y="48"/>
                  </a:cubicBezTo>
                  <a:cubicBezTo>
                    <a:pt x="33" y="45"/>
                    <a:pt x="33" y="44"/>
                    <a:pt x="34" y="41"/>
                  </a:cubicBezTo>
                  <a:cubicBezTo>
                    <a:pt x="34" y="40"/>
                    <a:pt x="35" y="40"/>
                    <a:pt x="35" y="38"/>
                  </a:cubicBezTo>
                  <a:cubicBezTo>
                    <a:pt x="35" y="37"/>
                    <a:pt x="35" y="36"/>
                    <a:pt x="35" y="35"/>
                  </a:cubicBezTo>
                  <a:cubicBezTo>
                    <a:pt x="35" y="34"/>
                    <a:pt x="35" y="32"/>
                    <a:pt x="36" y="31"/>
                  </a:cubicBezTo>
                  <a:cubicBezTo>
                    <a:pt x="36" y="30"/>
                    <a:pt x="36" y="29"/>
                    <a:pt x="37" y="28"/>
                  </a:cubicBezTo>
                  <a:cubicBezTo>
                    <a:pt x="37" y="27"/>
                    <a:pt x="37" y="26"/>
                    <a:pt x="37" y="24"/>
                  </a:cubicBezTo>
                  <a:cubicBezTo>
                    <a:pt x="38" y="23"/>
                    <a:pt x="38" y="22"/>
                    <a:pt x="38" y="21"/>
                  </a:cubicBezTo>
                  <a:cubicBezTo>
                    <a:pt x="39" y="19"/>
                    <a:pt x="37" y="17"/>
                    <a:pt x="36" y="15"/>
                  </a:cubicBezTo>
                  <a:cubicBezTo>
                    <a:pt x="36" y="13"/>
                    <a:pt x="36" y="11"/>
                    <a:pt x="33" y="10"/>
                  </a:cubicBezTo>
                  <a:cubicBezTo>
                    <a:pt x="33" y="9"/>
                    <a:pt x="31" y="9"/>
                    <a:pt x="31" y="8"/>
                  </a:cubicBezTo>
                  <a:cubicBezTo>
                    <a:pt x="30" y="7"/>
                    <a:pt x="32" y="6"/>
                    <a:pt x="32" y="5"/>
                  </a:cubicBezTo>
                  <a:cubicBezTo>
                    <a:pt x="33" y="1"/>
                    <a:pt x="29" y="3"/>
                    <a:pt x="27" y="2"/>
                  </a:cubicBezTo>
                  <a:cubicBezTo>
                    <a:pt x="26" y="1"/>
                    <a:pt x="27" y="0"/>
                    <a:pt x="25" y="0"/>
                  </a:cubicBezTo>
                  <a:cubicBezTo>
                    <a:pt x="24" y="0"/>
                    <a:pt x="23" y="1"/>
                    <a:pt x="23" y="2"/>
                  </a:cubicBezTo>
                  <a:cubicBezTo>
                    <a:pt x="21" y="4"/>
                    <a:pt x="19" y="4"/>
                    <a:pt x="18" y="6"/>
                  </a:cubicBezTo>
                  <a:cubicBezTo>
                    <a:pt x="16" y="8"/>
                    <a:pt x="15" y="10"/>
                    <a:pt x="13" y="11"/>
                  </a:cubicBezTo>
                  <a:cubicBezTo>
                    <a:pt x="11" y="11"/>
                    <a:pt x="10" y="11"/>
                    <a:pt x="9" y="10"/>
                  </a:cubicBezTo>
                  <a:cubicBezTo>
                    <a:pt x="8" y="10"/>
                    <a:pt x="7" y="11"/>
                    <a:pt x="6" y="10"/>
                  </a:cubicBezTo>
                  <a:cubicBezTo>
                    <a:pt x="4" y="10"/>
                    <a:pt x="4" y="8"/>
                    <a:pt x="4" y="8"/>
                  </a:cubicBezTo>
                  <a:cubicBezTo>
                    <a:pt x="2" y="7"/>
                    <a:pt x="2" y="10"/>
                    <a:pt x="2" y="10"/>
                  </a:cubicBezTo>
                  <a:cubicBezTo>
                    <a:pt x="2" y="12"/>
                    <a:pt x="2" y="13"/>
                    <a:pt x="2" y="14"/>
                  </a:cubicBezTo>
                  <a:cubicBezTo>
                    <a:pt x="1" y="15"/>
                    <a:pt x="0" y="15"/>
                    <a:pt x="0"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gray">
            <a:xfrm>
              <a:off x="8097838" y="576263"/>
              <a:ext cx="25400" cy="19050"/>
            </a:xfrm>
            <a:custGeom>
              <a:avLst/>
              <a:gdLst>
                <a:gd name="T0" fmla="*/ 1 w 8"/>
                <a:gd name="T1" fmla="*/ 3 h 6"/>
                <a:gd name="T2" fmla="*/ 3 w 8"/>
                <a:gd name="T3" fmla="*/ 4 h 6"/>
                <a:gd name="T4" fmla="*/ 5 w 8"/>
                <a:gd name="T5" fmla="*/ 5 h 6"/>
                <a:gd name="T6" fmla="*/ 7 w 8"/>
                <a:gd name="T7" fmla="*/ 5 h 6"/>
                <a:gd name="T8" fmla="*/ 7 w 8"/>
                <a:gd name="T9" fmla="*/ 3 h 6"/>
                <a:gd name="T10" fmla="*/ 7 w 8"/>
                <a:gd name="T11" fmla="*/ 1 h 6"/>
                <a:gd name="T12" fmla="*/ 6 w 8"/>
                <a:gd name="T13" fmla="*/ 2 h 6"/>
                <a:gd name="T14" fmla="*/ 1 w 8"/>
                <a:gd name="T15" fmla="*/ 2 h 6"/>
                <a:gd name="T16" fmla="*/ 1 w 8"/>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1" y="3"/>
                  </a:moveTo>
                  <a:cubicBezTo>
                    <a:pt x="1" y="4"/>
                    <a:pt x="2" y="4"/>
                    <a:pt x="3" y="4"/>
                  </a:cubicBezTo>
                  <a:cubicBezTo>
                    <a:pt x="4" y="5"/>
                    <a:pt x="4" y="4"/>
                    <a:pt x="5" y="5"/>
                  </a:cubicBezTo>
                  <a:cubicBezTo>
                    <a:pt x="6" y="5"/>
                    <a:pt x="6" y="6"/>
                    <a:pt x="7" y="5"/>
                  </a:cubicBezTo>
                  <a:cubicBezTo>
                    <a:pt x="7" y="5"/>
                    <a:pt x="7" y="4"/>
                    <a:pt x="7" y="3"/>
                  </a:cubicBezTo>
                  <a:cubicBezTo>
                    <a:pt x="7" y="2"/>
                    <a:pt x="8" y="2"/>
                    <a:pt x="7" y="1"/>
                  </a:cubicBezTo>
                  <a:cubicBezTo>
                    <a:pt x="6" y="0"/>
                    <a:pt x="6" y="1"/>
                    <a:pt x="6" y="2"/>
                  </a:cubicBezTo>
                  <a:cubicBezTo>
                    <a:pt x="4" y="3"/>
                    <a:pt x="2"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gray">
            <a:xfrm>
              <a:off x="7488238" y="884238"/>
              <a:ext cx="26988" cy="30163"/>
            </a:xfrm>
            <a:custGeom>
              <a:avLst/>
              <a:gdLst>
                <a:gd name="T0" fmla="*/ 2 w 9"/>
                <a:gd name="T1" fmla="*/ 8 h 10"/>
                <a:gd name="T2" fmla="*/ 5 w 9"/>
                <a:gd name="T3" fmla="*/ 6 h 10"/>
                <a:gd name="T4" fmla="*/ 8 w 9"/>
                <a:gd name="T5" fmla="*/ 3 h 10"/>
                <a:gd name="T6" fmla="*/ 9 w 9"/>
                <a:gd name="T7" fmla="*/ 2 h 10"/>
                <a:gd name="T8" fmla="*/ 7 w 9"/>
                <a:gd name="T9" fmla="*/ 1 h 10"/>
                <a:gd name="T10" fmla="*/ 5 w 9"/>
                <a:gd name="T11" fmla="*/ 0 h 10"/>
                <a:gd name="T12" fmla="*/ 3 w 9"/>
                <a:gd name="T13" fmla="*/ 2 h 10"/>
                <a:gd name="T14" fmla="*/ 0 w 9"/>
                <a:gd name="T15" fmla="*/ 4 h 10"/>
                <a:gd name="T16" fmla="*/ 1 w 9"/>
                <a:gd name="T17" fmla="*/ 6 h 10"/>
                <a:gd name="T18" fmla="*/ 2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2" y="8"/>
                  </a:moveTo>
                  <a:cubicBezTo>
                    <a:pt x="3" y="10"/>
                    <a:pt x="5" y="7"/>
                    <a:pt x="5" y="6"/>
                  </a:cubicBezTo>
                  <a:cubicBezTo>
                    <a:pt x="6" y="5"/>
                    <a:pt x="7" y="4"/>
                    <a:pt x="8" y="3"/>
                  </a:cubicBezTo>
                  <a:cubicBezTo>
                    <a:pt x="8" y="3"/>
                    <a:pt x="9" y="3"/>
                    <a:pt x="9" y="2"/>
                  </a:cubicBezTo>
                  <a:cubicBezTo>
                    <a:pt x="8" y="2"/>
                    <a:pt x="7" y="2"/>
                    <a:pt x="7" y="1"/>
                  </a:cubicBezTo>
                  <a:cubicBezTo>
                    <a:pt x="6" y="1"/>
                    <a:pt x="6" y="0"/>
                    <a:pt x="5" y="0"/>
                  </a:cubicBezTo>
                  <a:cubicBezTo>
                    <a:pt x="4" y="0"/>
                    <a:pt x="4" y="2"/>
                    <a:pt x="3" y="2"/>
                  </a:cubicBezTo>
                  <a:cubicBezTo>
                    <a:pt x="2" y="3"/>
                    <a:pt x="1" y="3"/>
                    <a:pt x="0" y="4"/>
                  </a:cubicBezTo>
                  <a:cubicBezTo>
                    <a:pt x="0" y="5"/>
                    <a:pt x="1" y="5"/>
                    <a:pt x="1" y="6"/>
                  </a:cubicBezTo>
                  <a:cubicBezTo>
                    <a:pt x="2" y="7"/>
                    <a:pt x="2"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gray">
            <a:xfrm>
              <a:off x="8224838" y="1069975"/>
              <a:ext cx="6350" cy="6350"/>
            </a:xfrm>
            <a:custGeom>
              <a:avLst/>
              <a:gdLst>
                <a:gd name="T0" fmla="*/ 2 w 2"/>
                <a:gd name="T1" fmla="*/ 1 h 2"/>
                <a:gd name="T2" fmla="*/ 0 w 2"/>
                <a:gd name="T3" fmla="*/ 0 h 2"/>
                <a:gd name="T4" fmla="*/ 0 w 2"/>
                <a:gd name="T5" fmla="*/ 0 h 2"/>
                <a:gd name="T6" fmla="*/ 0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0" y="0"/>
                  </a:cubicBezTo>
                  <a:cubicBezTo>
                    <a:pt x="0" y="0"/>
                    <a:pt x="0" y="0"/>
                    <a:pt x="0" y="0"/>
                  </a:cubicBezTo>
                  <a:cubicBezTo>
                    <a:pt x="0" y="1"/>
                    <a:pt x="0" y="1"/>
                    <a:pt x="0" y="1"/>
                  </a:cubicBezTo>
                  <a:cubicBezTo>
                    <a:pt x="0"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gray">
            <a:xfrm>
              <a:off x="8428038" y="458788"/>
              <a:ext cx="34925" cy="28575"/>
            </a:xfrm>
            <a:custGeom>
              <a:avLst/>
              <a:gdLst>
                <a:gd name="T0" fmla="*/ 8 w 11"/>
                <a:gd name="T1" fmla="*/ 6 h 9"/>
                <a:gd name="T2" fmla="*/ 11 w 11"/>
                <a:gd name="T3" fmla="*/ 9 h 9"/>
                <a:gd name="T4" fmla="*/ 8 w 11"/>
                <a:gd name="T5" fmla="*/ 6 h 9"/>
                <a:gd name="T6" fmla="*/ 5 w 11"/>
                <a:gd name="T7" fmla="*/ 3 h 9"/>
                <a:gd name="T8" fmla="*/ 4 w 11"/>
                <a:gd name="T9" fmla="*/ 3 h 9"/>
                <a:gd name="T10" fmla="*/ 4 w 11"/>
                <a:gd name="T11" fmla="*/ 3 h 9"/>
                <a:gd name="T12" fmla="*/ 3 w 11"/>
                <a:gd name="T13" fmla="*/ 3 h 9"/>
                <a:gd name="T14" fmla="*/ 3 w 11"/>
                <a:gd name="T15" fmla="*/ 3 h 9"/>
                <a:gd name="T16" fmla="*/ 0 w 11"/>
                <a:gd name="T17" fmla="*/ 0 h 9"/>
                <a:gd name="T18" fmla="*/ 2 w 11"/>
                <a:gd name="T19" fmla="*/ 3 h 9"/>
                <a:gd name="T20" fmla="*/ 5 w 11"/>
                <a:gd name="T21" fmla="*/ 6 h 9"/>
                <a:gd name="T22" fmla="*/ 4 w 11"/>
                <a:gd name="T23" fmla="*/ 3 h 9"/>
                <a:gd name="T24" fmla="*/ 8 w 11"/>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8" y="6"/>
                  </a:moveTo>
                  <a:cubicBezTo>
                    <a:pt x="9" y="7"/>
                    <a:pt x="10" y="9"/>
                    <a:pt x="11" y="9"/>
                  </a:cubicBezTo>
                  <a:cubicBezTo>
                    <a:pt x="10" y="8"/>
                    <a:pt x="9" y="7"/>
                    <a:pt x="8" y="6"/>
                  </a:cubicBezTo>
                  <a:cubicBezTo>
                    <a:pt x="7" y="5"/>
                    <a:pt x="6" y="4"/>
                    <a:pt x="5" y="3"/>
                  </a:cubicBezTo>
                  <a:cubicBezTo>
                    <a:pt x="5" y="3"/>
                    <a:pt x="4" y="3"/>
                    <a:pt x="4" y="3"/>
                  </a:cubicBezTo>
                  <a:cubicBezTo>
                    <a:pt x="3" y="3"/>
                    <a:pt x="4" y="3"/>
                    <a:pt x="4" y="3"/>
                  </a:cubicBezTo>
                  <a:cubicBezTo>
                    <a:pt x="3" y="3"/>
                    <a:pt x="4" y="4"/>
                    <a:pt x="3" y="3"/>
                  </a:cubicBezTo>
                  <a:cubicBezTo>
                    <a:pt x="3" y="3"/>
                    <a:pt x="3" y="3"/>
                    <a:pt x="3" y="3"/>
                  </a:cubicBezTo>
                  <a:cubicBezTo>
                    <a:pt x="2" y="2"/>
                    <a:pt x="1" y="0"/>
                    <a:pt x="0" y="0"/>
                  </a:cubicBezTo>
                  <a:cubicBezTo>
                    <a:pt x="1" y="1"/>
                    <a:pt x="2" y="2"/>
                    <a:pt x="2" y="3"/>
                  </a:cubicBezTo>
                  <a:cubicBezTo>
                    <a:pt x="3" y="4"/>
                    <a:pt x="4" y="5"/>
                    <a:pt x="5" y="6"/>
                  </a:cubicBezTo>
                  <a:cubicBezTo>
                    <a:pt x="5" y="5"/>
                    <a:pt x="4" y="4"/>
                    <a:pt x="4" y="3"/>
                  </a:cubicBezTo>
                  <a:cubicBezTo>
                    <a:pt x="5" y="3"/>
                    <a:pt x="7" y="6"/>
                    <a:pt x="8"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gray">
            <a:xfrm>
              <a:off x="9234488" y="990600"/>
              <a:ext cx="38100" cy="15875"/>
            </a:xfrm>
            <a:custGeom>
              <a:avLst/>
              <a:gdLst>
                <a:gd name="T0" fmla="*/ 7 w 12"/>
                <a:gd name="T1" fmla="*/ 1 h 5"/>
                <a:gd name="T2" fmla="*/ 5 w 12"/>
                <a:gd name="T3" fmla="*/ 0 h 5"/>
                <a:gd name="T4" fmla="*/ 3 w 12"/>
                <a:gd name="T5" fmla="*/ 1 h 5"/>
                <a:gd name="T6" fmla="*/ 1 w 12"/>
                <a:gd name="T7" fmla="*/ 1 h 5"/>
                <a:gd name="T8" fmla="*/ 2 w 12"/>
                <a:gd name="T9" fmla="*/ 3 h 5"/>
                <a:gd name="T10" fmla="*/ 4 w 12"/>
                <a:gd name="T11" fmla="*/ 4 h 5"/>
                <a:gd name="T12" fmla="*/ 5 w 12"/>
                <a:gd name="T13" fmla="*/ 5 h 5"/>
                <a:gd name="T14" fmla="*/ 6 w 12"/>
                <a:gd name="T15" fmla="*/ 5 h 5"/>
                <a:gd name="T16" fmla="*/ 8 w 12"/>
                <a:gd name="T17" fmla="*/ 4 h 5"/>
                <a:gd name="T18" fmla="*/ 9 w 12"/>
                <a:gd name="T19" fmla="*/ 3 h 5"/>
                <a:gd name="T20" fmla="*/ 10 w 12"/>
                <a:gd name="T21" fmla="*/ 3 h 5"/>
                <a:gd name="T22" fmla="*/ 7 w 12"/>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
                  <a:moveTo>
                    <a:pt x="7" y="1"/>
                  </a:moveTo>
                  <a:cubicBezTo>
                    <a:pt x="6" y="1"/>
                    <a:pt x="6" y="0"/>
                    <a:pt x="5" y="0"/>
                  </a:cubicBezTo>
                  <a:cubicBezTo>
                    <a:pt x="4" y="1"/>
                    <a:pt x="3" y="1"/>
                    <a:pt x="3" y="1"/>
                  </a:cubicBezTo>
                  <a:cubicBezTo>
                    <a:pt x="2" y="1"/>
                    <a:pt x="1" y="1"/>
                    <a:pt x="1" y="1"/>
                  </a:cubicBezTo>
                  <a:cubicBezTo>
                    <a:pt x="0" y="1"/>
                    <a:pt x="2" y="3"/>
                    <a:pt x="2" y="3"/>
                  </a:cubicBezTo>
                  <a:cubicBezTo>
                    <a:pt x="3" y="4"/>
                    <a:pt x="4" y="3"/>
                    <a:pt x="4" y="4"/>
                  </a:cubicBezTo>
                  <a:cubicBezTo>
                    <a:pt x="5" y="4"/>
                    <a:pt x="4" y="5"/>
                    <a:pt x="5" y="5"/>
                  </a:cubicBezTo>
                  <a:cubicBezTo>
                    <a:pt x="5" y="5"/>
                    <a:pt x="6" y="5"/>
                    <a:pt x="6" y="5"/>
                  </a:cubicBezTo>
                  <a:cubicBezTo>
                    <a:pt x="7" y="4"/>
                    <a:pt x="7" y="4"/>
                    <a:pt x="8" y="4"/>
                  </a:cubicBezTo>
                  <a:cubicBezTo>
                    <a:pt x="8" y="4"/>
                    <a:pt x="9" y="3"/>
                    <a:pt x="9" y="3"/>
                  </a:cubicBezTo>
                  <a:cubicBezTo>
                    <a:pt x="9" y="3"/>
                    <a:pt x="10" y="3"/>
                    <a:pt x="10" y="3"/>
                  </a:cubicBezTo>
                  <a:cubicBezTo>
                    <a:pt x="12" y="1"/>
                    <a:pt x="8"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gray">
            <a:xfrm>
              <a:off x="8377238" y="417513"/>
              <a:ext cx="6350" cy="6350"/>
            </a:xfrm>
            <a:custGeom>
              <a:avLst/>
              <a:gdLst>
                <a:gd name="T0" fmla="*/ 1 w 2"/>
                <a:gd name="T1" fmla="*/ 1 h 2"/>
                <a:gd name="T2" fmla="*/ 2 w 2"/>
                <a:gd name="T3" fmla="*/ 2 h 2"/>
                <a:gd name="T4" fmla="*/ 2 w 2"/>
                <a:gd name="T5" fmla="*/ 1 h 2"/>
                <a:gd name="T6" fmla="*/ 2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2"/>
                  </a:cubicBezTo>
                  <a:cubicBezTo>
                    <a:pt x="2" y="2"/>
                    <a:pt x="2" y="1"/>
                    <a:pt x="2" y="1"/>
                  </a:cubicBezTo>
                  <a:cubicBezTo>
                    <a:pt x="2" y="1"/>
                    <a:pt x="1" y="1"/>
                    <a:pt x="2" y="0"/>
                  </a:cubicBezTo>
                  <a:cubicBezTo>
                    <a:pt x="1"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gray">
            <a:xfrm>
              <a:off x="8396288" y="379413"/>
              <a:ext cx="25400" cy="25400"/>
            </a:xfrm>
            <a:custGeom>
              <a:avLst/>
              <a:gdLst>
                <a:gd name="T0" fmla="*/ 7 w 8"/>
                <a:gd name="T1" fmla="*/ 6 h 8"/>
                <a:gd name="T2" fmla="*/ 6 w 8"/>
                <a:gd name="T3" fmla="*/ 5 h 8"/>
                <a:gd name="T4" fmla="*/ 6 w 8"/>
                <a:gd name="T5" fmla="*/ 4 h 8"/>
                <a:gd name="T6" fmla="*/ 5 w 8"/>
                <a:gd name="T7" fmla="*/ 3 h 8"/>
                <a:gd name="T8" fmla="*/ 3 w 8"/>
                <a:gd name="T9" fmla="*/ 1 h 8"/>
                <a:gd name="T10" fmla="*/ 2 w 8"/>
                <a:gd name="T11" fmla="*/ 1 h 8"/>
                <a:gd name="T12" fmla="*/ 1 w 8"/>
                <a:gd name="T13" fmla="*/ 2 h 8"/>
                <a:gd name="T14" fmla="*/ 2 w 8"/>
                <a:gd name="T15" fmla="*/ 4 h 8"/>
                <a:gd name="T16" fmla="*/ 3 w 8"/>
                <a:gd name="T17" fmla="*/ 6 h 8"/>
                <a:gd name="T18" fmla="*/ 5 w 8"/>
                <a:gd name="T19" fmla="*/ 6 h 8"/>
                <a:gd name="T20" fmla="*/ 6 w 8"/>
                <a:gd name="T21" fmla="*/ 7 h 8"/>
                <a:gd name="T22" fmla="*/ 7 w 8"/>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7" y="6"/>
                  </a:moveTo>
                  <a:cubicBezTo>
                    <a:pt x="7" y="6"/>
                    <a:pt x="6" y="5"/>
                    <a:pt x="6" y="5"/>
                  </a:cubicBezTo>
                  <a:cubicBezTo>
                    <a:pt x="6" y="4"/>
                    <a:pt x="6" y="4"/>
                    <a:pt x="6" y="4"/>
                  </a:cubicBezTo>
                  <a:cubicBezTo>
                    <a:pt x="6" y="3"/>
                    <a:pt x="6" y="3"/>
                    <a:pt x="5" y="3"/>
                  </a:cubicBezTo>
                  <a:cubicBezTo>
                    <a:pt x="4" y="2"/>
                    <a:pt x="4" y="0"/>
                    <a:pt x="3" y="1"/>
                  </a:cubicBezTo>
                  <a:cubicBezTo>
                    <a:pt x="2" y="1"/>
                    <a:pt x="3" y="1"/>
                    <a:pt x="2" y="1"/>
                  </a:cubicBezTo>
                  <a:cubicBezTo>
                    <a:pt x="2" y="2"/>
                    <a:pt x="1" y="2"/>
                    <a:pt x="1" y="2"/>
                  </a:cubicBezTo>
                  <a:cubicBezTo>
                    <a:pt x="0" y="3"/>
                    <a:pt x="1" y="3"/>
                    <a:pt x="2" y="4"/>
                  </a:cubicBezTo>
                  <a:cubicBezTo>
                    <a:pt x="2" y="4"/>
                    <a:pt x="2" y="5"/>
                    <a:pt x="3" y="6"/>
                  </a:cubicBezTo>
                  <a:cubicBezTo>
                    <a:pt x="3" y="6"/>
                    <a:pt x="4" y="6"/>
                    <a:pt x="5" y="6"/>
                  </a:cubicBezTo>
                  <a:cubicBezTo>
                    <a:pt x="5" y="7"/>
                    <a:pt x="6" y="7"/>
                    <a:pt x="6" y="7"/>
                  </a:cubicBezTo>
                  <a:cubicBezTo>
                    <a:pt x="8" y="8"/>
                    <a:pt x="7" y="6"/>
                    <a:pt x="7"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gray">
            <a:xfrm>
              <a:off x="8586788" y="582613"/>
              <a:ext cx="33338" cy="9525"/>
            </a:xfrm>
            <a:custGeom>
              <a:avLst/>
              <a:gdLst>
                <a:gd name="T0" fmla="*/ 4 w 11"/>
                <a:gd name="T1" fmla="*/ 1 h 3"/>
                <a:gd name="T2" fmla="*/ 2 w 11"/>
                <a:gd name="T3" fmla="*/ 1 h 3"/>
                <a:gd name="T4" fmla="*/ 6 w 11"/>
                <a:gd name="T5" fmla="*/ 2 h 3"/>
                <a:gd name="T6" fmla="*/ 11 w 11"/>
                <a:gd name="T7" fmla="*/ 3 h 3"/>
                <a:gd name="T8" fmla="*/ 6 w 11"/>
                <a:gd name="T9" fmla="*/ 1 h 3"/>
                <a:gd name="T10" fmla="*/ 4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4" y="1"/>
                  </a:moveTo>
                  <a:cubicBezTo>
                    <a:pt x="4" y="0"/>
                    <a:pt x="0" y="0"/>
                    <a:pt x="2" y="1"/>
                  </a:cubicBezTo>
                  <a:cubicBezTo>
                    <a:pt x="3" y="2"/>
                    <a:pt x="5" y="1"/>
                    <a:pt x="6" y="2"/>
                  </a:cubicBezTo>
                  <a:cubicBezTo>
                    <a:pt x="7" y="2"/>
                    <a:pt x="9" y="3"/>
                    <a:pt x="11" y="3"/>
                  </a:cubicBezTo>
                  <a:cubicBezTo>
                    <a:pt x="11" y="1"/>
                    <a:pt x="7" y="1"/>
                    <a:pt x="6" y="1"/>
                  </a:cubicBezTo>
                  <a:cubicBezTo>
                    <a:pt x="6" y="1"/>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gray">
            <a:xfrm>
              <a:off x="8542338" y="566738"/>
              <a:ext cx="34925" cy="6350"/>
            </a:xfrm>
            <a:custGeom>
              <a:avLst/>
              <a:gdLst>
                <a:gd name="T0" fmla="*/ 11 w 11"/>
                <a:gd name="T1" fmla="*/ 2 h 2"/>
                <a:gd name="T2" fmla="*/ 7 w 11"/>
                <a:gd name="T3" fmla="*/ 1 h 2"/>
                <a:gd name="T4" fmla="*/ 4 w 11"/>
                <a:gd name="T5" fmla="*/ 0 h 2"/>
                <a:gd name="T6" fmla="*/ 2 w 11"/>
                <a:gd name="T7" fmla="*/ 0 h 2"/>
                <a:gd name="T8" fmla="*/ 0 w 11"/>
                <a:gd name="T9" fmla="*/ 0 h 2"/>
                <a:gd name="T10" fmla="*/ 1 w 11"/>
                <a:gd name="T11" fmla="*/ 0 h 2"/>
                <a:gd name="T12" fmla="*/ 1 w 11"/>
                <a:gd name="T13" fmla="*/ 1 h 2"/>
                <a:gd name="T14" fmla="*/ 6 w 11"/>
                <a:gd name="T15" fmla="*/ 2 h 2"/>
                <a:gd name="T16" fmla="*/ 9 w 11"/>
                <a:gd name="T17" fmla="*/ 2 h 2"/>
                <a:gd name="T18" fmla="*/ 11 w 1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
                  <a:moveTo>
                    <a:pt x="11" y="2"/>
                  </a:moveTo>
                  <a:cubicBezTo>
                    <a:pt x="11" y="0"/>
                    <a:pt x="8" y="1"/>
                    <a:pt x="7" y="1"/>
                  </a:cubicBezTo>
                  <a:cubicBezTo>
                    <a:pt x="6" y="1"/>
                    <a:pt x="5" y="1"/>
                    <a:pt x="4" y="0"/>
                  </a:cubicBezTo>
                  <a:cubicBezTo>
                    <a:pt x="3" y="0"/>
                    <a:pt x="3" y="0"/>
                    <a:pt x="2" y="0"/>
                  </a:cubicBezTo>
                  <a:cubicBezTo>
                    <a:pt x="2" y="0"/>
                    <a:pt x="0" y="0"/>
                    <a:pt x="0" y="0"/>
                  </a:cubicBezTo>
                  <a:cubicBezTo>
                    <a:pt x="1" y="0"/>
                    <a:pt x="1" y="0"/>
                    <a:pt x="1" y="0"/>
                  </a:cubicBezTo>
                  <a:cubicBezTo>
                    <a:pt x="1" y="1"/>
                    <a:pt x="0" y="0"/>
                    <a:pt x="1" y="1"/>
                  </a:cubicBezTo>
                  <a:cubicBezTo>
                    <a:pt x="2" y="1"/>
                    <a:pt x="4" y="2"/>
                    <a:pt x="6" y="2"/>
                  </a:cubicBezTo>
                  <a:cubicBezTo>
                    <a:pt x="7" y="2"/>
                    <a:pt x="7" y="2"/>
                    <a:pt x="9" y="2"/>
                  </a:cubicBezTo>
                  <a:cubicBezTo>
                    <a:pt x="9" y="2"/>
                    <a:pt x="10" y="2"/>
                    <a:pt x="1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gray">
            <a:xfrm>
              <a:off x="8567738" y="560388"/>
              <a:ext cx="52388" cy="22225"/>
            </a:xfrm>
            <a:custGeom>
              <a:avLst/>
              <a:gdLst>
                <a:gd name="T0" fmla="*/ 11 w 17"/>
                <a:gd name="T1" fmla="*/ 3 h 7"/>
                <a:gd name="T2" fmla="*/ 7 w 17"/>
                <a:gd name="T3" fmla="*/ 1 h 7"/>
                <a:gd name="T4" fmla="*/ 6 w 17"/>
                <a:gd name="T5" fmla="*/ 1 h 7"/>
                <a:gd name="T6" fmla="*/ 2 w 17"/>
                <a:gd name="T7" fmla="*/ 1 h 7"/>
                <a:gd name="T8" fmla="*/ 1 w 17"/>
                <a:gd name="T9" fmla="*/ 0 h 7"/>
                <a:gd name="T10" fmla="*/ 1 w 17"/>
                <a:gd name="T11" fmla="*/ 1 h 7"/>
                <a:gd name="T12" fmla="*/ 4 w 17"/>
                <a:gd name="T13" fmla="*/ 2 h 7"/>
                <a:gd name="T14" fmla="*/ 9 w 17"/>
                <a:gd name="T15" fmla="*/ 3 h 7"/>
                <a:gd name="T16" fmla="*/ 13 w 17"/>
                <a:gd name="T17" fmla="*/ 6 h 7"/>
                <a:gd name="T18" fmla="*/ 17 w 17"/>
                <a:gd name="T19" fmla="*/ 7 h 7"/>
                <a:gd name="T20" fmla="*/ 11 w 17"/>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7">
                  <a:moveTo>
                    <a:pt x="11" y="3"/>
                  </a:moveTo>
                  <a:cubicBezTo>
                    <a:pt x="9" y="3"/>
                    <a:pt x="8" y="2"/>
                    <a:pt x="7" y="1"/>
                  </a:cubicBezTo>
                  <a:cubicBezTo>
                    <a:pt x="7" y="1"/>
                    <a:pt x="6" y="1"/>
                    <a:pt x="6" y="1"/>
                  </a:cubicBezTo>
                  <a:cubicBezTo>
                    <a:pt x="5" y="1"/>
                    <a:pt x="4" y="2"/>
                    <a:pt x="2" y="1"/>
                  </a:cubicBezTo>
                  <a:cubicBezTo>
                    <a:pt x="2" y="1"/>
                    <a:pt x="2" y="0"/>
                    <a:pt x="1" y="0"/>
                  </a:cubicBezTo>
                  <a:cubicBezTo>
                    <a:pt x="0" y="0"/>
                    <a:pt x="1" y="1"/>
                    <a:pt x="1" y="1"/>
                  </a:cubicBezTo>
                  <a:cubicBezTo>
                    <a:pt x="1" y="2"/>
                    <a:pt x="3" y="2"/>
                    <a:pt x="4" y="2"/>
                  </a:cubicBezTo>
                  <a:cubicBezTo>
                    <a:pt x="5" y="3"/>
                    <a:pt x="7" y="2"/>
                    <a:pt x="9" y="3"/>
                  </a:cubicBezTo>
                  <a:cubicBezTo>
                    <a:pt x="10" y="4"/>
                    <a:pt x="11" y="5"/>
                    <a:pt x="13" y="6"/>
                  </a:cubicBezTo>
                  <a:cubicBezTo>
                    <a:pt x="14" y="6"/>
                    <a:pt x="16" y="7"/>
                    <a:pt x="17" y="7"/>
                  </a:cubicBezTo>
                  <a:cubicBezTo>
                    <a:pt x="17" y="4"/>
                    <a:pt x="12" y="4"/>
                    <a:pt x="1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gray">
            <a:xfrm>
              <a:off x="8551863" y="585788"/>
              <a:ext cx="12700" cy="3175"/>
            </a:xfrm>
            <a:custGeom>
              <a:avLst/>
              <a:gdLst>
                <a:gd name="T0" fmla="*/ 0 w 4"/>
                <a:gd name="T1" fmla="*/ 1 h 1"/>
                <a:gd name="T2" fmla="*/ 1 w 4"/>
                <a:gd name="T3" fmla="*/ 1 h 1"/>
                <a:gd name="T4" fmla="*/ 3 w 4"/>
                <a:gd name="T5" fmla="*/ 1 h 1"/>
                <a:gd name="T6" fmla="*/ 2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1" y="1"/>
                    <a:pt x="1" y="1"/>
                  </a:cubicBezTo>
                  <a:cubicBezTo>
                    <a:pt x="2" y="1"/>
                    <a:pt x="2" y="1"/>
                    <a:pt x="3" y="1"/>
                  </a:cubicBezTo>
                  <a:cubicBezTo>
                    <a:pt x="4" y="0"/>
                    <a:pt x="3" y="0"/>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gray">
            <a:xfrm>
              <a:off x="8529638" y="528638"/>
              <a:ext cx="31750" cy="12700"/>
            </a:xfrm>
            <a:custGeom>
              <a:avLst/>
              <a:gdLst>
                <a:gd name="T0" fmla="*/ 1 w 10"/>
                <a:gd name="T1" fmla="*/ 3 h 4"/>
                <a:gd name="T2" fmla="*/ 3 w 10"/>
                <a:gd name="T3" fmla="*/ 4 h 4"/>
                <a:gd name="T4" fmla="*/ 6 w 10"/>
                <a:gd name="T5" fmla="*/ 4 h 4"/>
                <a:gd name="T6" fmla="*/ 9 w 10"/>
                <a:gd name="T7" fmla="*/ 3 h 4"/>
                <a:gd name="T8" fmla="*/ 6 w 10"/>
                <a:gd name="T9" fmla="*/ 2 h 4"/>
                <a:gd name="T10" fmla="*/ 2 w 10"/>
                <a:gd name="T11" fmla="*/ 2 h 4"/>
                <a:gd name="T12" fmla="*/ 0 w 10"/>
                <a:gd name="T13" fmla="*/ 1 h 4"/>
                <a:gd name="T14" fmla="*/ 0 w 10"/>
                <a:gd name="T15" fmla="*/ 2 h 4"/>
                <a:gd name="T16" fmla="*/ 0 w 10"/>
                <a:gd name="T17" fmla="*/ 3 h 4"/>
                <a:gd name="T18" fmla="*/ 1 w 10"/>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
                  <a:moveTo>
                    <a:pt x="1" y="3"/>
                  </a:moveTo>
                  <a:cubicBezTo>
                    <a:pt x="2" y="4"/>
                    <a:pt x="2" y="4"/>
                    <a:pt x="3" y="4"/>
                  </a:cubicBezTo>
                  <a:cubicBezTo>
                    <a:pt x="4" y="4"/>
                    <a:pt x="5" y="4"/>
                    <a:pt x="6" y="4"/>
                  </a:cubicBezTo>
                  <a:cubicBezTo>
                    <a:pt x="6" y="4"/>
                    <a:pt x="10" y="4"/>
                    <a:pt x="9" y="3"/>
                  </a:cubicBezTo>
                  <a:cubicBezTo>
                    <a:pt x="9" y="2"/>
                    <a:pt x="6" y="2"/>
                    <a:pt x="6" y="2"/>
                  </a:cubicBezTo>
                  <a:cubicBezTo>
                    <a:pt x="4" y="2"/>
                    <a:pt x="3" y="2"/>
                    <a:pt x="2" y="2"/>
                  </a:cubicBezTo>
                  <a:cubicBezTo>
                    <a:pt x="1" y="2"/>
                    <a:pt x="1" y="0"/>
                    <a:pt x="0" y="1"/>
                  </a:cubicBezTo>
                  <a:cubicBezTo>
                    <a:pt x="0" y="1"/>
                    <a:pt x="0" y="2"/>
                    <a:pt x="0" y="2"/>
                  </a:cubicBezTo>
                  <a:cubicBezTo>
                    <a:pt x="0" y="2"/>
                    <a:pt x="0" y="3"/>
                    <a:pt x="0" y="3"/>
                  </a:cubicBezTo>
                  <a:cubicBezTo>
                    <a:pt x="0" y="3"/>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gray">
            <a:xfrm>
              <a:off x="8526463" y="544513"/>
              <a:ext cx="53975" cy="12700"/>
            </a:xfrm>
            <a:custGeom>
              <a:avLst/>
              <a:gdLst>
                <a:gd name="T0" fmla="*/ 0 w 17"/>
                <a:gd name="T1" fmla="*/ 1 h 4"/>
                <a:gd name="T2" fmla="*/ 4 w 17"/>
                <a:gd name="T3" fmla="*/ 3 h 4"/>
                <a:gd name="T4" fmla="*/ 5 w 17"/>
                <a:gd name="T5" fmla="*/ 3 h 4"/>
                <a:gd name="T6" fmla="*/ 7 w 17"/>
                <a:gd name="T7" fmla="*/ 3 h 4"/>
                <a:gd name="T8" fmla="*/ 11 w 17"/>
                <a:gd name="T9" fmla="*/ 3 h 4"/>
                <a:gd name="T10" fmla="*/ 15 w 17"/>
                <a:gd name="T11" fmla="*/ 4 h 4"/>
                <a:gd name="T12" fmla="*/ 16 w 17"/>
                <a:gd name="T13" fmla="*/ 3 h 4"/>
                <a:gd name="T14" fmla="*/ 14 w 17"/>
                <a:gd name="T15" fmla="*/ 3 h 4"/>
                <a:gd name="T16" fmla="*/ 9 w 17"/>
                <a:gd name="T17" fmla="*/ 2 h 4"/>
                <a:gd name="T18" fmla="*/ 7 w 17"/>
                <a:gd name="T19" fmla="*/ 2 h 4"/>
                <a:gd name="T20" fmla="*/ 5 w 17"/>
                <a:gd name="T21" fmla="*/ 1 h 4"/>
                <a:gd name="T22" fmla="*/ 3 w 17"/>
                <a:gd name="T23" fmla="*/ 2 h 4"/>
                <a:gd name="T24" fmla="*/ 0 w 17"/>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
                  <a:moveTo>
                    <a:pt x="0" y="1"/>
                  </a:moveTo>
                  <a:cubicBezTo>
                    <a:pt x="0" y="2"/>
                    <a:pt x="3" y="2"/>
                    <a:pt x="4" y="3"/>
                  </a:cubicBezTo>
                  <a:cubicBezTo>
                    <a:pt x="4" y="3"/>
                    <a:pt x="5" y="3"/>
                    <a:pt x="5" y="3"/>
                  </a:cubicBezTo>
                  <a:cubicBezTo>
                    <a:pt x="6" y="3"/>
                    <a:pt x="6" y="3"/>
                    <a:pt x="7" y="3"/>
                  </a:cubicBezTo>
                  <a:cubicBezTo>
                    <a:pt x="8" y="3"/>
                    <a:pt x="10" y="3"/>
                    <a:pt x="11" y="3"/>
                  </a:cubicBezTo>
                  <a:cubicBezTo>
                    <a:pt x="12" y="3"/>
                    <a:pt x="14" y="4"/>
                    <a:pt x="15" y="4"/>
                  </a:cubicBezTo>
                  <a:cubicBezTo>
                    <a:pt x="16" y="4"/>
                    <a:pt x="17" y="4"/>
                    <a:pt x="16" y="3"/>
                  </a:cubicBezTo>
                  <a:cubicBezTo>
                    <a:pt x="15" y="2"/>
                    <a:pt x="14" y="3"/>
                    <a:pt x="14" y="3"/>
                  </a:cubicBezTo>
                  <a:cubicBezTo>
                    <a:pt x="12" y="2"/>
                    <a:pt x="11" y="2"/>
                    <a:pt x="9" y="2"/>
                  </a:cubicBezTo>
                  <a:cubicBezTo>
                    <a:pt x="8" y="2"/>
                    <a:pt x="8" y="2"/>
                    <a:pt x="7" y="2"/>
                  </a:cubicBezTo>
                  <a:cubicBezTo>
                    <a:pt x="6" y="2"/>
                    <a:pt x="6" y="0"/>
                    <a:pt x="5" y="1"/>
                  </a:cubicBezTo>
                  <a:cubicBezTo>
                    <a:pt x="4" y="1"/>
                    <a:pt x="4" y="2"/>
                    <a:pt x="3" y="2"/>
                  </a:cubicBezTo>
                  <a:cubicBezTo>
                    <a:pt x="3"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 name="Freeform 26"/>
            <p:cNvSpPr>
              <a:spLocks/>
            </p:cNvSpPr>
            <p:nvPr/>
          </p:nvSpPr>
          <p:spPr bwMode="gray">
            <a:xfrm>
              <a:off x="9313863" y="1098550"/>
              <a:ext cx="38100" cy="44450"/>
            </a:xfrm>
            <a:custGeom>
              <a:avLst/>
              <a:gdLst>
                <a:gd name="T0" fmla="*/ 0 w 12"/>
                <a:gd name="T1" fmla="*/ 9 h 14"/>
                <a:gd name="T2" fmla="*/ 1 w 12"/>
                <a:gd name="T3" fmla="*/ 11 h 14"/>
                <a:gd name="T4" fmla="*/ 1 w 12"/>
                <a:gd name="T5" fmla="*/ 13 h 14"/>
                <a:gd name="T6" fmla="*/ 2 w 12"/>
                <a:gd name="T7" fmla="*/ 14 h 14"/>
                <a:gd name="T8" fmla="*/ 6 w 12"/>
                <a:gd name="T9" fmla="*/ 11 h 14"/>
                <a:gd name="T10" fmla="*/ 8 w 12"/>
                <a:gd name="T11" fmla="*/ 10 h 14"/>
                <a:gd name="T12" fmla="*/ 9 w 12"/>
                <a:gd name="T13" fmla="*/ 8 h 14"/>
                <a:gd name="T14" fmla="*/ 9 w 12"/>
                <a:gd name="T15" fmla="*/ 6 h 14"/>
                <a:gd name="T16" fmla="*/ 10 w 12"/>
                <a:gd name="T17" fmla="*/ 5 h 14"/>
                <a:gd name="T18" fmla="*/ 10 w 12"/>
                <a:gd name="T19" fmla="*/ 4 h 14"/>
                <a:gd name="T20" fmla="*/ 12 w 12"/>
                <a:gd name="T21" fmla="*/ 2 h 14"/>
                <a:gd name="T22" fmla="*/ 11 w 12"/>
                <a:gd name="T23" fmla="*/ 0 h 14"/>
                <a:gd name="T24" fmla="*/ 7 w 12"/>
                <a:gd name="T25" fmla="*/ 3 h 14"/>
                <a:gd name="T26" fmla="*/ 3 w 12"/>
                <a:gd name="T27" fmla="*/ 4 h 14"/>
                <a:gd name="T28" fmla="*/ 1 w 12"/>
                <a:gd name="T29" fmla="*/ 7 h 14"/>
                <a:gd name="T30" fmla="*/ 0 w 12"/>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0" y="9"/>
                  </a:moveTo>
                  <a:cubicBezTo>
                    <a:pt x="0" y="10"/>
                    <a:pt x="0" y="10"/>
                    <a:pt x="1" y="11"/>
                  </a:cubicBezTo>
                  <a:cubicBezTo>
                    <a:pt x="1" y="12"/>
                    <a:pt x="0" y="13"/>
                    <a:pt x="1" y="13"/>
                  </a:cubicBezTo>
                  <a:cubicBezTo>
                    <a:pt x="1" y="14"/>
                    <a:pt x="2" y="14"/>
                    <a:pt x="2" y="14"/>
                  </a:cubicBezTo>
                  <a:cubicBezTo>
                    <a:pt x="4" y="12"/>
                    <a:pt x="4" y="11"/>
                    <a:pt x="6" y="11"/>
                  </a:cubicBezTo>
                  <a:cubicBezTo>
                    <a:pt x="7" y="11"/>
                    <a:pt x="7" y="11"/>
                    <a:pt x="8" y="10"/>
                  </a:cubicBezTo>
                  <a:cubicBezTo>
                    <a:pt x="9" y="10"/>
                    <a:pt x="9" y="9"/>
                    <a:pt x="9" y="8"/>
                  </a:cubicBezTo>
                  <a:cubicBezTo>
                    <a:pt x="9" y="7"/>
                    <a:pt x="9" y="7"/>
                    <a:pt x="9" y="6"/>
                  </a:cubicBezTo>
                  <a:cubicBezTo>
                    <a:pt x="10" y="6"/>
                    <a:pt x="10" y="5"/>
                    <a:pt x="10" y="5"/>
                  </a:cubicBezTo>
                  <a:cubicBezTo>
                    <a:pt x="10" y="4"/>
                    <a:pt x="10" y="4"/>
                    <a:pt x="10" y="4"/>
                  </a:cubicBezTo>
                  <a:cubicBezTo>
                    <a:pt x="10" y="3"/>
                    <a:pt x="11" y="3"/>
                    <a:pt x="12" y="2"/>
                  </a:cubicBezTo>
                  <a:cubicBezTo>
                    <a:pt x="12" y="1"/>
                    <a:pt x="11" y="0"/>
                    <a:pt x="11" y="0"/>
                  </a:cubicBezTo>
                  <a:cubicBezTo>
                    <a:pt x="9" y="0"/>
                    <a:pt x="8" y="2"/>
                    <a:pt x="7" y="3"/>
                  </a:cubicBezTo>
                  <a:cubicBezTo>
                    <a:pt x="5" y="3"/>
                    <a:pt x="4" y="3"/>
                    <a:pt x="3" y="4"/>
                  </a:cubicBezTo>
                  <a:cubicBezTo>
                    <a:pt x="2"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gray">
            <a:xfrm>
              <a:off x="9320213" y="1089025"/>
              <a:ext cx="6350" cy="6350"/>
            </a:xfrm>
            <a:custGeom>
              <a:avLst/>
              <a:gdLst>
                <a:gd name="T0" fmla="*/ 1 w 2"/>
                <a:gd name="T1" fmla="*/ 1 h 2"/>
                <a:gd name="T2" fmla="*/ 1 w 2"/>
                <a:gd name="T3" fmla="*/ 1 h 2"/>
                <a:gd name="T4" fmla="*/ 1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1" y="1"/>
                    <a:pt x="1" y="1"/>
                  </a:cubicBezTo>
                  <a:cubicBezTo>
                    <a:pt x="2" y="0"/>
                    <a:pt x="1" y="0"/>
                    <a:pt x="1" y="0"/>
                  </a:cubicBezTo>
                  <a:cubicBezTo>
                    <a:pt x="0" y="1"/>
                    <a:pt x="0"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gray">
            <a:xfrm>
              <a:off x="9029700" y="877888"/>
              <a:ext cx="9525" cy="9525"/>
            </a:xfrm>
            <a:custGeom>
              <a:avLst/>
              <a:gdLst>
                <a:gd name="T0" fmla="*/ 2 w 3"/>
                <a:gd name="T1" fmla="*/ 1 h 3"/>
                <a:gd name="T2" fmla="*/ 1 w 3"/>
                <a:gd name="T3" fmla="*/ 1 h 3"/>
                <a:gd name="T4" fmla="*/ 3 w 3"/>
                <a:gd name="T5" fmla="*/ 3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0"/>
                    <a:pt x="1" y="1"/>
                  </a:cubicBezTo>
                  <a:cubicBezTo>
                    <a:pt x="1" y="2"/>
                    <a:pt x="2" y="3"/>
                    <a:pt x="3" y="3"/>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gray">
            <a:xfrm>
              <a:off x="9628188" y="1158875"/>
              <a:ext cx="163513" cy="85725"/>
            </a:xfrm>
            <a:custGeom>
              <a:avLst/>
              <a:gdLst>
                <a:gd name="T0" fmla="*/ 10 w 52"/>
                <a:gd name="T1" fmla="*/ 12 h 27"/>
                <a:gd name="T2" fmla="*/ 9 w 52"/>
                <a:gd name="T3" fmla="*/ 13 h 27"/>
                <a:gd name="T4" fmla="*/ 8 w 52"/>
                <a:gd name="T5" fmla="*/ 13 h 27"/>
                <a:gd name="T6" fmla="*/ 6 w 52"/>
                <a:gd name="T7" fmla="*/ 14 h 27"/>
                <a:gd name="T8" fmla="*/ 2 w 52"/>
                <a:gd name="T9" fmla="*/ 16 h 27"/>
                <a:gd name="T10" fmla="*/ 1 w 52"/>
                <a:gd name="T11" fmla="*/ 15 h 27"/>
                <a:gd name="T12" fmla="*/ 1 w 52"/>
                <a:gd name="T13" fmla="*/ 17 h 27"/>
                <a:gd name="T14" fmla="*/ 1 w 52"/>
                <a:gd name="T15" fmla="*/ 20 h 27"/>
                <a:gd name="T16" fmla="*/ 2 w 52"/>
                <a:gd name="T17" fmla="*/ 21 h 27"/>
                <a:gd name="T18" fmla="*/ 5 w 52"/>
                <a:gd name="T19" fmla="*/ 25 h 27"/>
                <a:gd name="T20" fmla="*/ 10 w 52"/>
                <a:gd name="T21" fmla="*/ 25 h 27"/>
                <a:gd name="T22" fmla="*/ 14 w 52"/>
                <a:gd name="T23" fmla="*/ 27 h 27"/>
                <a:gd name="T24" fmla="*/ 19 w 52"/>
                <a:gd name="T25" fmla="*/ 26 h 27"/>
                <a:gd name="T26" fmla="*/ 21 w 52"/>
                <a:gd name="T27" fmla="*/ 25 h 27"/>
                <a:gd name="T28" fmla="*/ 23 w 52"/>
                <a:gd name="T29" fmla="*/ 25 h 27"/>
                <a:gd name="T30" fmla="*/ 26 w 52"/>
                <a:gd name="T31" fmla="*/ 24 h 27"/>
                <a:gd name="T32" fmla="*/ 28 w 52"/>
                <a:gd name="T33" fmla="*/ 22 h 27"/>
                <a:gd name="T34" fmla="*/ 30 w 52"/>
                <a:gd name="T35" fmla="*/ 21 h 27"/>
                <a:gd name="T36" fmla="*/ 32 w 52"/>
                <a:gd name="T37" fmla="*/ 18 h 27"/>
                <a:gd name="T38" fmla="*/ 34 w 52"/>
                <a:gd name="T39" fmla="*/ 18 h 27"/>
                <a:gd name="T40" fmla="*/ 38 w 52"/>
                <a:gd name="T41" fmla="*/ 18 h 27"/>
                <a:gd name="T42" fmla="*/ 40 w 52"/>
                <a:gd name="T43" fmla="*/ 16 h 27"/>
                <a:gd name="T44" fmla="*/ 37 w 52"/>
                <a:gd name="T45" fmla="*/ 13 h 27"/>
                <a:gd name="T46" fmla="*/ 38 w 52"/>
                <a:gd name="T47" fmla="*/ 10 h 27"/>
                <a:gd name="T48" fmla="*/ 40 w 52"/>
                <a:gd name="T49" fmla="*/ 9 h 27"/>
                <a:gd name="T50" fmla="*/ 41 w 52"/>
                <a:gd name="T51" fmla="*/ 8 h 27"/>
                <a:gd name="T52" fmla="*/ 45 w 52"/>
                <a:gd name="T53" fmla="*/ 6 h 27"/>
                <a:gd name="T54" fmla="*/ 47 w 52"/>
                <a:gd name="T55" fmla="*/ 4 h 27"/>
                <a:gd name="T56" fmla="*/ 49 w 52"/>
                <a:gd name="T57" fmla="*/ 3 h 27"/>
                <a:gd name="T58" fmla="*/ 51 w 52"/>
                <a:gd name="T59" fmla="*/ 0 h 27"/>
                <a:gd name="T60" fmla="*/ 49 w 52"/>
                <a:gd name="T61" fmla="*/ 1 h 27"/>
                <a:gd name="T62" fmla="*/ 47 w 52"/>
                <a:gd name="T63" fmla="*/ 2 h 27"/>
                <a:gd name="T64" fmla="*/ 43 w 52"/>
                <a:gd name="T65" fmla="*/ 4 h 27"/>
                <a:gd name="T66" fmla="*/ 38 w 52"/>
                <a:gd name="T67" fmla="*/ 6 h 27"/>
                <a:gd name="T68" fmla="*/ 34 w 52"/>
                <a:gd name="T69" fmla="*/ 7 h 27"/>
                <a:gd name="T70" fmla="*/ 29 w 52"/>
                <a:gd name="T71" fmla="*/ 9 h 27"/>
                <a:gd name="T72" fmla="*/ 24 w 52"/>
                <a:gd name="T73" fmla="*/ 9 h 27"/>
                <a:gd name="T74" fmla="*/ 19 w 52"/>
                <a:gd name="T75" fmla="*/ 9 h 27"/>
                <a:gd name="T76" fmla="*/ 17 w 52"/>
                <a:gd name="T77" fmla="*/ 8 h 27"/>
                <a:gd name="T78" fmla="*/ 16 w 52"/>
                <a:gd name="T79" fmla="*/ 7 h 27"/>
                <a:gd name="T80" fmla="*/ 15 w 52"/>
                <a:gd name="T81" fmla="*/ 9 h 27"/>
                <a:gd name="T82" fmla="*/ 14 w 52"/>
                <a:gd name="T83" fmla="*/ 11 h 27"/>
                <a:gd name="T84" fmla="*/ 10 w 52"/>
                <a:gd name="T8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27">
                  <a:moveTo>
                    <a:pt x="10" y="12"/>
                  </a:moveTo>
                  <a:cubicBezTo>
                    <a:pt x="10" y="12"/>
                    <a:pt x="10" y="12"/>
                    <a:pt x="9" y="13"/>
                  </a:cubicBezTo>
                  <a:cubicBezTo>
                    <a:pt x="9" y="13"/>
                    <a:pt x="8" y="13"/>
                    <a:pt x="8" y="13"/>
                  </a:cubicBezTo>
                  <a:cubicBezTo>
                    <a:pt x="7" y="13"/>
                    <a:pt x="6" y="13"/>
                    <a:pt x="6" y="14"/>
                  </a:cubicBezTo>
                  <a:cubicBezTo>
                    <a:pt x="5" y="15"/>
                    <a:pt x="4" y="17"/>
                    <a:pt x="2" y="16"/>
                  </a:cubicBezTo>
                  <a:cubicBezTo>
                    <a:pt x="2" y="16"/>
                    <a:pt x="1" y="15"/>
                    <a:pt x="1" y="15"/>
                  </a:cubicBezTo>
                  <a:cubicBezTo>
                    <a:pt x="0" y="15"/>
                    <a:pt x="1" y="16"/>
                    <a:pt x="1" y="17"/>
                  </a:cubicBezTo>
                  <a:cubicBezTo>
                    <a:pt x="1" y="18"/>
                    <a:pt x="1" y="19"/>
                    <a:pt x="1" y="20"/>
                  </a:cubicBezTo>
                  <a:cubicBezTo>
                    <a:pt x="2" y="20"/>
                    <a:pt x="2" y="21"/>
                    <a:pt x="2" y="21"/>
                  </a:cubicBezTo>
                  <a:cubicBezTo>
                    <a:pt x="3" y="23"/>
                    <a:pt x="3" y="24"/>
                    <a:pt x="5" y="25"/>
                  </a:cubicBezTo>
                  <a:cubicBezTo>
                    <a:pt x="6" y="26"/>
                    <a:pt x="8" y="25"/>
                    <a:pt x="10" y="25"/>
                  </a:cubicBezTo>
                  <a:cubicBezTo>
                    <a:pt x="11" y="26"/>
                    <a:pt x="13" y="26"/>
                    <a:pt x="14" y="27"/>
                  </a:cubicBezTo>
                  <a:cubicBezTo>
                    <a:pt x="16" y="27"/>
                    <a:pt x="17" y="26"/>
                    <a:pt x="19" y="26"/>
                  </a:cubicBezTo>
                  <a:cubicBezTo>
                    <a:pt x="19" y="25"/>
                    <a:pt x="20" y="25"/>
                    <a:pt x="21" y="25"/>
                  </a:cubicBezTo>
                  <a:cubicBezTo>
                    <a:pt x="22" y="25"/>
                    <a:pt x="22" y="25"/>
                    <a:pt x="23" y="25"/>
                  </a:cubicBezTo>
                  <a:cubicBezTo>
                    <a:pt x="24" y="24"/>
                    <a:pt x="25" y="24"/>
                    <a:pt x="26" y="24"/>
                  </a:cubicBezTo>
                  <a:cubicBezTo>
                    <a:pt x="27" y="23"/>
                    <a:pt x="27" y="23"/>
                    <a:pt x="28" y="22"/>
                  </a:cubicBezTo>
                  <a:cubicBezTo>
                    <a:pt x="29" y="22"/>
                    <a:pt x="29" y="21"/>
                    <a:pt x="30" y="21"/>
                  </a:cubicBezTo>
                  <a:cubicBezTo>
                    <a:pt x="31" y="20"/>
                    <a:pt x="31" y="18"/>
                    <a:pt x="32" y="18"/>
                  </a:cubicBezTo>
                  <a:cubicBezTo>
                    <a:pt x="32" y="18"/>
                    <a:pt x="34" y="18"/>
                    <a:pt x="34" y="18"/>
                  </a:cubicBezTo>
                  <a:cubicBezTo>
                    <a:pt x="35" y="18"/>
                    <a:pt x="36" y="18"/>
                    <a:pt x="38" y="18"/>
                  </a:cubicBezTo>
                  <a:cubicBezTo>
                    <a:pt x="39" y="18"/>
                    <a:pt x="41" y="19"/>
                    <a:pt x="40" y="16"/>
                  </a:cubicBezTo>
                  <a:cubicBezTo>
                    <a:pt x="39" y="15"/>
                    <a:pt x="38" y="14"/>
                    <a:pt x="37" y="13"/>
                  </a:cubicBezTo>
                  <a:cubicBezTo>
                    <a:pt x="36" y="12"/>
                    <a:pt x="36" y="11"/>
                    <a:pt x="38" y="10"/>
                  </a:cubicBezTo>
                  <a:cubicBezTo>
                    <a:pt x="38" y="10"/>
                    <a:pt x="39" y="10"/>
                    <a:pt x="40" y="9"/>
                  </a:cubicBezTo>
                  <a:cubicBezTo>
                    <a:pt x="40" y="9"/>
                    <a:pt x="41" y="8"/>
                    <a:pt x="41" y="8"/>
                  </a:cubicBezTo>
                  <a:cubicBezTo>
                    <a:pt x="42" y="7"/>
                    <a:pt x="44" y="7"/>
                    <a:pt x="45" y="6"/>
                  </a:cubicBezTo>
                  <a:cubicBezTo>
                    <a:pt x="46" y="5"/>
                    <a:pt x="46" y="4"/>
                    <a:pt x="47" y="4"/>
                  </a:cubicBezTo>
                  <a:cubicBezTo>
                    <a:pt x="48" y="3"/>
                    <a:pt x="48" y="3"/>
                    <a:pt x="49" y="3"/>
                  </a:cubicBezTo>
                  <a:cubicBezTo>
                    <a:pt x="50" y="2"/>
                    <a:pt x="52" y="0"/>
                    <a:pt x="51" y="0"/>
                  </a:cubicBezTo>
                  <a:cubicBezTo>
                    <a:pt x="50" y="0"/>
                    <a:pt x="49" y="1"/>
                    <a:pt x="49" y="1"/>
                  </a:cubicBezTo>
                  <a:cubicBezTo>
                    <a:pt x="48" y="1"/>
                    <a:pt x="48" y="2"/>
                    <a:pt x="47" y="2"/>
                  </a:cubicBezTo>
                  <a:cubicBezTo>
                    <a:pt x="45" y="2"/>
                    <a:pt x="44" y="3"/>
                    <a:pt x="43" y="4"/>
                  </a:cubicBezTo>
                  <a:cubicBezTo>
                    <a:pt x="41" y="4"/>
                    <a:pt x="40" y="5"/>
                    <a:pt x="38" y="6"/>
                  </a:cubicBezTo>
                  <a:cubicBezTo>
                    <a:pt x="37" y="6"/>
                    <a:pt x="35" y="6"/>
                    <a:pt x="34" y="7"/>
                  </a:cubicBezTo>
                  <a:cubicBezTo>
                    <a:pt x="32" y="8"/>
                    <a:pt x="31" y="9"/>
                    <a:pt x="29" y="9"/>
                  </a:cubicBezTo>
                  <a:cubicBezTo>
                    <a:pt x="28" y="9"/>
                    <a:pt x="26" y="9"/>
                    <a:pt x="24" y="9"/>
                  </a:cubicBezTo>
                  <a:cubicBezTo>
                    <a:pt x="23" y="9"/>
                    <a:pt x="21" y="9"/>
                    <a:pt x="19" y="9"/>
                  </a:cubicBezTo>
                  <a:cubicBezTo>
                    <a:pt x="19" y="9"/>
                    <a:pt x="18" y="9"/>
                    <a:pt x="17" y="8"/>
                  </a:cubicBezTo>
                  <a:cubicBezTo>
                    <a:pt x="17" y="8"/>
                    <a:pt x="16" y="7"/>
                    <a:pt x="16" y="7"/>
                  </a:cubicBezTo>
                  <a:cubicBezTo>
                    <a:pt x="15" y="7"/>
                    <a:pt x="15" y="8"/>
                    <a:pt x="15" y="9"/>
                  </a:cubicBezTo>
                  <a:cubicBezTo>
                    <a:pt x="15" y="10"/>
                    <a:pt x="15" y="10"/>
                    <a:pt x="14" y="11"/>
                  </a:cubicBezTo>
                  <a:cubicBezTo>
                    <a:pt x="13" y="12"/>
                    <a:pt x="11" y="11"/>
                    <a:pt x="10"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gray">
            <a:xfrm>
              <a:off x="8501063" y="557213"/>
              <a:ext cx="15875" cy="9525"/>
            </a:xfrm>
            <a:custGeom>
              <a:avLst/>
              <a:gdLst>
                <a:gd name="T0" fmla="*/ 3 w 5"/>
                <a:gd name="T1" fmla="*/ 0 h 3"/>
                <a:gd name="T2" fmla="*/ 1 w 5"/>
                <a:gd name="T3" fmla="*/ 0 h 3"/>
                <a:gd name="T4" fmla="*/ 1 w 5"/>
                <a:gd name="T5" fmla="*/ 1 h 3"/>
                <a:gd name="T6" fmla="*/ 0 w 5"/>
                <a:gd name="T7" fmla="*/ 2 h 3"/>
                <a:gd name="T8" fmla="*/ 1 w 5"/>
                <a:gd name="T9" fmla="*/ 2 h 3"/>
                <a:gd name="T10" fmla="*/ 2 w 5"/>
                <a:gd name="T11" fmla="*/ 2 h 3"/>
                <a:gd name="T12" fmla="*/ 4 w 5"/>
                <a:gd name="T13" fmla="*/ 1 h 3"/>
                <a:gd name="T14" fmla="*/ 4 w 5"/>
                <a:gd name="T15" fmla="*/ 0 h 3"/>
                <a:gd name="T16" fmla="*/ 3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3" y="0"/>
                  </a:moveTo>
                  <a:cubicBezTo>
                    <a:pt x="2" y="0"/>
                    <a:pt x="2" y="0"/>
                    <a:pt x="1" y="0"/>
                  </a:cubicBezTo>
                  <a:cubicBezTo>
                    <a:pt x="1" y="1"/>
                    <a:pt x="1" y="1"/>
                    <a:pt x="1" y="1"/>
                  </a:cubicBezTo>
                  <a:cubicBezTo>
                    <a:pt x="0" y="2"/>
                    <a:pt x="0" y="2"/>
                    <a:pt x="0" y="2"/>
                  </a:cubicBezTo>
                  <a:cubicBezTo>
                    <a:pt x="0" y="3"/>
                    <a:pt x="0" y="2"/>
                    <a:pt x="1" y="2"/>
                  </a:cubicBezTo>
                  <a:cubicBezTo>
                    <a:pt x="1" y="2"/>
                    <a:pt x="1" y="2"/>
                    <a:pt x="2" y="2"/>
                  </a:cubicBezTo>
                  <a:cubicBezTo>
                    <a:pt x="2" y="2"/>
                    <a:pt x="3" y="2"/>
                    <a:pt x="4" y="1"/>
                  </a:cubicBezTo>
                  <a:cubicBezTo>
                    <a:pt x="4" y="1"/>
                    <a:pt x="5" y="0"/>
                    <a:pt x="4" y="0"/>
                  </a:cubicBezTo>
                  <a:cubicBezTo>
                    <a:pt x="4" y="0"/>
                    <a:pt x="3"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gray">
            <a:xfrm>
              <a:off x="8386763" y="379413"/>
              <a:ext cx="15875" cy="53975"/>
            </a:xfrm>
            <a:custGeom>
              <a:avLst/>
              <a:gdLst>
                <a:gd name="T0" fmla="*/ 3 w 5"/>
                <a:gd name="T1" fmla="*/ 5 h 17"/>
                <a:gd name="T2" fmla="*/ 2 w 5"/>
                <a:gd name="T3" fmla="*/ 2 h 17"/>
                <a:gd name="T4" fmla="*/ 1 w 5"/>
                <a:gd name="T5" fmla="*/ 0 h 17"/>
                <a:gd name="T6" fmla="*/ 1 w 5"/>
                <a:gd name="T7" fmla="*/ 3 h 17"/>
                <a:gd name="T8" fmla="*/ 2 w 5"/>
                <a:gd name="T9" fmla="*/ 5 h 17"/>
                <a:gd name="T10" fmla="*/ 0 w 5"/>
                <a:gd name="T11" fmla="*/ 6 h 17"/>
                <a:gd name="T12" fmla="*/ 2 w 5"/>
                <a:gd name="T13" fmla="*/ 8 h 17"/>
                <a:gd name="T14" fmla="*/ 2 w 5"/>
                <a:gd name="T15" fmla="*/ 10 h 17"/>
                <a:gd name="T16" fmla="*/ 3 w 5"/>
                <a:gd name="T17" fmla="*/ 13 h 17"/>
                <a:gd name="T18" fmla="*/ 4 w 5"/>
                <a:gd name="T19" fmla="*/ 15 h 17"/>
                <a:gd name="T20" fmla="*/ 4 w 5"/>
                <a:gd name="T21" fmla="*/ 17 h 17"/>
                <a:gd name="T22" fmla="*/ 5 w 5"/>
                <a:gd name="T23" fmla="*/ 13 h 17"/>
                <a:gd name="T24" fmla="*/ 5 w 5"/>
                <a:gd name="T25" fmla="*/ 8 h 17"/>
                <a:gd name="T26" fmla="*/ 3 w 5"/>
                <a:gd name="T2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7">
                  <a:moveTo>
                    <a:pt x="3" y="5"/>
                  </a:moveTo>
                  <a:cubicBezTo>
                    <a:pt x="3" y="4"/>
                    <a:pt x="2" y="3"/>
                    <a:pt x="2" y="2"/>
                  </a:cubicBezTo>
                  <a:cubicBezTo>
                    <a:pt x="2" y="1"/>
                    <a:pt x="2" y="0"/>
                    <a:pt x="1" y="0"/>
                  </a:cubicBezTo>
                  <a:cubicBezTo>
                    <a:pt x="0" y="1"/>
                    <a:pt x="1" y="2"/>
                    <a:pt x="1" y="3"/>
                  </a:cubicBezTo>
                  <a:cubicBezTo>
                    <a:pt x="1" y="4"/>
                    <a:pt x="2" y="4"/>
                    <a:pt x="2" y="5"/>
                  </a:cubicBezTo>
                  <a:cubicBezTo>
                    <a:pt x="1" y="5"/>
                    <a:pt x="0" y="5"/>
                    <a:pt x="0" y="6"/>
                  </a:cubicBezTo>
                  <a:cubicBezTo>
                    <a:pt x="0" y="7"/>
                    <a:pt x="1" y="7"/>
                    <a:pt x="2" y="8"/>
                  </a:cubicBezTo>
                  <a:cubicBezTo>
                    <a:pt x="2" y="8"/>
                    <a:pt x="2" y="9"/>
                    <a:pt x="2" y="10"/>
                  </a:cubicBezTo>
                  <a:cubicBezTo>
                    <a:pt x="2" y="11"/>
                    <a:pt x="3" y="12"/>
                    <a:pt x="3" y="13"/>
                  </a:cubicBezTo>
                  <a:cubicBezTo>
                    <a:pt x="4" y="13"/>
                    <a:pt x="4" y="14"/>
                    <a:pt x="4" y="15"/>
                  </a:cubicBezTo>
                  <a:cubicBezTo>
                    <a:pt x="4" y="16"/>
                    <a:pt x="4" y="16"/>
                    <a:pt x="4" y="17"/>
                  </a:cubicBezTo>
                  <a:cubicBezTo>
                    <a:pt x="5" y="17"/>
                    <a:pt x="5" y="14"/>
                    <a:pt x="5" y="13"/>
                  </a:cubicBezTo>
                  <a:cubicBezTo>
                    <a:pt x="5" y="11"/>
                    <a:pt x="5" y="10"/>
                    <a:pt x="5" y="8"/>
                  </a:cubicBezTo>
                  <a:cubicBezTo>
                    <a:pt x="5" y="7"/>
                    <a:pt x="4"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gray">
            <a:xfrm>
              <a:off x="8415338" y="411163"/>
              <a:ext cx="3175" cy="9525"/>
            </a:xfrm>
            <a:custGeom>
              <a:avLst/>
              <a:gdLst>
                <a:gd name="T0" fmla="*/ 0 w 1"/>
                <a:gd name="T1" fmla="*/ 0 h 3"/>
                <a:gd name="T2" fmla="*/ 0 w 1"/>
                <a:gd name="T3" fmla="*/ 0 h 3"/>
                <a:gd name="T4" fmla="*/ 0 w 1"/>
                <a:gd name="T5" fmla="*/ 1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0" y="1"/>
                    <a:pt x="0" y="1"/>
                    <a:pt x="0" y="1"/>
                  </a:cubicBezTo>
                  <a:cubicBezTo>
                    <a:pt x="0" y="3"/>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gray">
            <a:xfrm>
              <a:off x="8415338" y="420688"/>
              <a:ext cx="31750" cy="38100"/>
            </a:xfrm>
            <a:custGeom>
              <a:avLst/>
              <a:gdLst>
                <a:gd name="T0" fmla="*/ 7 w 10"/>
                <a:gd name="T1" fmla="*/ 8 h 12"/>
                <a:gd name="T2" fmla="*/ 8 w 10"/>
                <a:gd name="T3" fmla="*/ 10 h 12"/>
                <a:gd name="T4" fmla="*/ 9 w 10"/>
                <a:gd name="T5" fmla="*/ 11 h 12"/>
                <a:gd name="T6" fmla="*/ 10 w 10"/>
                <a:gd name="T7" fmla="*/ 10 h 12"/>
                <a:gd name="T8" fmla="*/ 9 w 10"/>
                <a:gd name="T9" fmla="*/ 9 h 12"/>
                <a:gd name="T10" fmla="*/ 7 w 10"/>
                <a:gd name="T11" fmla="*/ 6 h 12"/>
                <a:gd name="T12" fmla="*/ 4 w 10"/>
                <a:gd name="T13" fmla="*/ 3 h 12"/>
                <a:gd name="T14" fmla="*/ 1 w 10"/>
                <a:gd name="T15" fmla="*/ 0 h 12"/>
                <a:gd name="T16" fmla="*/ 3 w 10"/>
                <a:gd name="T17" fmla="*/ 3 h 12"/>
                <a:gd name="T18" fmla="*/ 5 w 10"/>
                <a:gd name="T19" fmla="*/ 6 h 12"/>
                <a:gd name="T20" fmla="*/ 7 w 10"/>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7" y="8"/>
                  </a:moveTo>
                  <a:cubicBezTo>
                    <a:pt x="8" y="9"/>
                    <a:pt x="8" y="9"/>
                    <a:pt x="8" y="10"/>
                  </a:cubicBezTo>
                  <a:cubicBezTo>
                    <a:pt x="8" y="10"/>
                    <a:pt x="8" y="11"/>
                    <a:pt x="9" y="11"/>
                  </a:cubicBezTo>
                  <a:cubicBezTo>
                    <a:pt x="9" y="12"/>
                    <a:pt x="10" y="11"/>
                    <a:pt x="10" y="10"/>
                  </a:cubicBezTo>
                  <a:cubicBezTo>
                    <a:pt x="10" y="10"/>
                    <a:pt x="10" y="9"/>
                    <a:pt x="9" y="9"/>
                  </a:cubicBezTo>
                  <a:cubicBezTo>
                    <a:pt x="8" y="8"/>
                    <a:pt x="8" y="7"/>
                    <a:pt x="7" y="6"/>
                  </a:cubicBezTo>
                  <a:cubicBezTo>
                    <a:pt x="6" y="5"/>
                    <a:pt x="5" y="4"/>
                    <a:pt x="4" y="3"/>
                  </a:cubicBezTo>
                  <a:cubicBezTo>
                    <a:pt x="4" y="3"/>
                    <a:pt x="2" y="0"/>
                    <a:pt x="1" y="0"/>
                  </a:cubicBezTo>
                  <a:cubicBezTo>
                    <a:pt x="0" y="1"/>
                    <a:pt x="2" y="3"/>
                    <a:pt x="3" y="3"/>
                  </a:cubicBezTo>
                  <a:cubicBezTo>
                    <a:pt x="3" y="4"/>
                    <a:pt x="4" y="5"/>
                    <a:pt x="5" y="6"/>
                  </a:cubicBezTo>
                  <a:cubicBezTo>
                    <a:pt x="6" y="7"/>
                    <a:pt x="6" y="7"/>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gray">
            <a:xfrm>
              <a:off x="8415338" y="442913"/>
              <a:ext cx="9525" cy="19050"/>
            </a:xfrm>
            <a:custGeom>
              <a:avLst/>
              <a:gdLst>
                <a:gd name="T0" fmla="*/ 3 w 3"/>
                <a:gd name="T1" fmla="*/ 5 h 6"/>
                <a:gd name="T2" fmla="*/ 2 w 3"/>
                <a:gd name="T3" fmla="*/ 2 h 6"/>
                <a:gd name="T4" fmla="*/ 1 w 3"/>
                <a:gd name="T5" fmla="*/ 0 h 6"/>
                <a:gd name="T6" fmla="*/ 1 w 3"/>
                <a:gd name="T7" fmla="*/ 2 h 6"/>
                <a:gd name="T8" fmla="*/ 3 w 3"/>
                <a:gd name="T9" fmla="*/ 5 h 6"/>
              </a:gdLst>
              <a:ahLst/>
              <a:cxnLst>
                <a:cxn ang="0">
                  <a:pos x="T0" y="T1"/>
                </a:cxn>
                <a:cxn ang="0">
                  <a:pos x="T2" y="T3"/>
                </a:cxn>
                <a:cxn ang="0">
                  <a:pos x="T4" y="T5"/>
                </a:cxn>
                <a:cxn ang="0">
                  <a:pos x="T6" y="T7"/>
                </a:cxn>
                <a:cxn ang="0">
                  <a:pos x="T8" y="T9"/>
                </a:cxn>
              </a:cxnLst>
              <a:rect l="0" t="0" r="r" b="b"/>
              <a:pathLst>
                <a:path w="3" h="6">
                  <a:moveTo>
                    <a:pt x="3" y="5"/>
                  </a:moveTo>
                  <a:cubicBezTo>
                    <a:pt x="3" y="4"/>
                    <a:pt x="2" y="3"/>
                    <a:pt x="2" y="2"/>
                  </a:cubicBezTo>
                  <a:cubicBezTo>
                    <a:pt x="2" y="1"/>
                    <a:pt x="2" y="0"/>
                    <a:pt x="1" y="0"/>
                  </a:cubicBezTo>
                  <a:cubicBezTo>
                    <a:pt x="0" y="0"/>
                    <a:pt x="1" y="1"/>
                    <a:pt x="1" y="2"/>
                  </a:cubicBezTo>
                  <a:cubicBezTo>
                    <a:pt x="1" y="2"/>
                    <a:pt x="2"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gray">
            <a:xfrm>
              <a:off x="8408988" y="446088"/>
              <a:ext cx="6350" cy="9525"/>
            </a:xfrm>
            <a:custGeom>
              <a:avLst/>
              <a:gdLst>
                <a:gd name="T0" fmla="*/ 2 w 2"/>
                <a:gd name="T1" fmla="*/ 2 h 3"/>
                <a:gd name="T2" fmla="*/ 0 w 2"/>
                <a:gd name="T3" fmla="*/ 0 h 3"/>
                <a:gd name="T4" fmla="*/ 2 w 2"/>
                <a:gd name="T5" fmla="*/ 2 h 3"/>
              </a:gdLst>
              <a:ahLst/>
              <a:cxnLst>
                <a:cxn ang="0">
                  <a:pos x="T0" y="T1"/>
                </a:cxn>
                <a:cxn ang="0">
                  <a:pos x="T2" y="T3"/>
                </a:cxn>
                <a:cxn ang="0">
                  <a:pos x="T4" y="T5"/>
                </a:cxn>
              </a:cxnLst>
              <a:rect l="0" t="0" r="r" b="b"/>
              <a:pathLst>
                <a:path w="2" h="3">
                  <a:moveTo>
                    <a:pt x="2" y="2"/>
                  </a:moveTo>
                  <a:cubicBezTo>
                    <a:pt x="2" y="1"/>
                    <a:pt x="1" y="0"/>
                    <a:pt x="0" y="0"/>
                  </a:cubicBezTo>
                  <a:cubicBezTo>
                    <a:pt x="0" y="1"/>
                    <a:pt x="2"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gray">
            <a:xfrm>
              <a:off x="8405813" y="430213"/>
              <a:ext cx="6350" cy="12700"/>
            </a:xfrm>
            <a:custGeom>
              <a:avLst/>
              <a:gdLst>
                <a:gd name="T0" fmla="*/ 0 w 2"/>
                <a:gd name="T1" fmla="*/ 2 h 4"/>
                <a:gd name="T2" fmla="*/ 1 w 2"/>
                <a:gd name="T3" fmla="*/ 4 h 4"/>
                <a:gd name="T4" fmla="*/ 0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4"/>
                    <a:pt x="1" y="1"/>
                    <a:pt x="0" y="1"/>
                  </a:cubicBezTo>
                  <a:cubicBezTo>
                    <a:pt x="0" y="0"/>
                    <a:pt x="0" y="2"/>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gray">
            <a:xfrm>
              <a:off x="8475663" y="503238"/>
              <a:ext cx="6350" cy="6350"/>
            </a:xfrm>
            <a:custGeom>
              <a:avLst/>
              <a:gdLst>
                <a:gd name="T0" fmla="*/ 0 w 2"/>
                <a:gd name="T1" fmla="*/ 0 h 2"/>
                <a:gd name="T2" fmla="*/ 2 w 2"/>
                <a:gd name="T3" fmla="*/ 2 h 2"/>
                <a:gd name="T4" fmla="*/ 1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2" y="2"/>
                    <a:pt x="2" y="2"/>
                  </a:cubicBezTo>
                  <a:cubicBezTo>
                    <a:pt x="2" y="1"/>
                    <a:pt x="2" y="1"/>
                    <a:pt x="1" y="1"/>
                  </a:cubicBezTo>
                  <a:cubicBezTo>
                    <a:pt x="1"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gray">
            <a:xfrm>
              <a:off x="8418513" y="404813"/>
              <a:ext cx="6350" cy="9525"/>
            </a:xfrm>
            <a:custGeom>
              <a:avLst/>
              <a:gdLst>
                <a:gd name="T0" fmla="*/ 2 w 2"/>
                <a:gd name="T1" fmla="*/ 3 h 3"/>
                <a:gd name="T2" fmla="*/ 1 w 2"/>
                <a:gd name="T3" fmla="*/ 1 h 3"/>
                <a:gd name="T4" fmla="*/ 1 w 2"/>
                <a:gd name="T5" fmla="*/ 3 h 3"/>
                <a:gd name="T6" fmla="*/ 2 w 2"/>
                <a:gd name="T7" fmla="*/ 3 h 3"/>
              </a:gdLst>
              <a:ahLst/>
              <a:cxnLst>
                <a:cxn ang="0">
                  <a:pos x="T0" y="T1"/>
                </a:cxn>
                <a:cxn ang="0">
                  <a:pos x="T2" y="T3"/>
                </a:cxn>
                <a:cxn ang="0">
                  <a:pos x="T4" y="T5"/>
                </a:cxn>
                <a:cxn ang="0">
                  <a:pos x="T6" y="T7"/>
                </a:cxn>
              </a:cxnLst>
              <a:rect l="0" t="0" r="r" b="b"/>
              <a:pathLst>
                <a:path w="2" h="3">
                  <a:moveTo>
                    <a:pt x="2" y="3"/>
                  </a:moveTo>
                  <a:cubicBezTo>
                    <a:pt x="2" y="2"/>
                    <a:pt x="2" y="0"/>
                    <a:pt x="1" y="1"/>
                  </a:cubicBezTo>
                  <a:cubicBezTo>
                    <a:pt x="0" y="1"/>
                    <a:pt x="1" y="3"/>
                    <a:pt x="1" y="3"/>
                  </a:cubicBezTo>
                  <a:cubicBezTo>
                    <a:pt x="1" y="3"/>
                    <a:pt x="2" y="3"/>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gray">
            <a:xfrm>
              <a:off x="8507413" y="525463"/>
              <a:ext cx="19050" cy="12700"/>
            </a:xfrm>
            <a:custGeom>
              <a:avLst/>
              <a:gdLst>
                <a:gd name="T0" fmla="*/ 4 w 6"/>
                <a:gd name="T1" fmla="*/ 3 h 4"/>
                <a:gd name="T2" fmla="*/ 4 w 6"/>
                <a:gd name="T3" fmla="*/ 1 h 4"/>
                <a:gd name="T4" fmla="*/ 1 w 6"/>
                <a:gd name="T5" fmla="*/ 1 h 4"/>
                <a:gd name="T6" fmla="*/ 0 w 6"/>
                <a:gd name="T7" fmla="*/ 1 h 4"/>
                <a:gd name="T8" fmla="*/ 2 w 6"/>
                <a:gd name="T9" fmla="*/ 2 h 4"/>
                <a:gd name="T10" fmla="*/ 3 w 6"/>
                <a:gd name="T11" fmla="*/ 2 h 4"/>
                <a:gd name="T12" fmla="*/ 4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3"/>
                  </a:moveTo>
                  <a:cubicBezTo>
                    <a:pt x="6" y="4"/>
                    <a:pt x="5" y="2"/>
                    <a:pt x="4" y="1"/>
                  </a:cubicBezTo>
                  <a:cubicBezTo>
                    <a:pt x="3" y="1"/>
                    <a:pt x="2" y="1"/>
                    <a:pt x="1" y="1"/>
                  </a:cubicBezTo>
                  <a:cubicBezTo>
                    <a:pt x="1" y="1"/>
                    <a:pt x="0" y="0"/>
                    <a:pt x="0" y="1"/>
                  </a:cubicBezTo>
                  <a:cubicBezTo>
                    <a:pt x="1" y="1"/>
                    <a:pt x="1" y="2"/>
                    <a:pt x="2" y="2"/>
                  </a:cubicBezTo>
                  <a:cubicBezTo>
                    <a:pt x="2" y="2"/>
                    <a:pt x="3" y="2"/>
                    <a:pt x="3" y="2"/>
                  </a:cubicBezTo>
                  <a:cubicBezTo>
                    <a:pt x="4" y="2"/>
                    <a:pt x="4"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gray">
            <a:xfrm>
              <a:off x="8424863" y="468313"/>
              <a:ext cx="44450" cy="38100"/>
            </a:xfrm>
            <a:custGeom>
              <a:avLst/>
              <a:gdLst>
                <a:gd name="T0" fmla="*/ 5 w 14"/>
                <a:gd name="T1" fmla="*/ 6 h 12"/>
                <a:gd name="T2" fmla="*/ 13 w 14"/>
                <a:gd name="T3" fmla="*/ 12 h 12"/>
                <a:gd name="T4" fmla="*/ 8 w 14"/>
                <a:gd name="T5" fmla="*/ 7 h 12"/>
                <a:gd name="T6" fmla="*/ 5 w 14"/>
                <a:gd name="T7" fmla="*/ 4 h 12"/>
                <a:gd name="T8" fmla="*/ 1 w 14"/>
                <a:gd name="T9" fmla="*/ 1 h 12"/>
                <a:gd name="T10" fmla="*/ 2 w 14"/>
                <a:gd name="T11" fmla="*/ 3 h 12"/>
                <a:gd name="T12" fmla="*/ 5 w 1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5" y="6"/>
                  </a:moveTo>
                  <a:cubicBezTo>
                    <a:pt x="6" y="7"/>
                    <a:pt x="12" y="11"/>
                    <a:pt x="13" y="12"/>
                  </a:cubicBezTo>
                  <a:cubicBezTo>
                    <a:pt x="14" y="12"/>
                    <a:pt x="9" y="8"/>
                    <a:pt x="8" y="7"/>
                  </a:cubicBezTo>
                  <a:cubicBezTo>
                    <a:pt x="6" y="7"/>
                    <a:pt x="6" y="5"/>
                    <a:pt x="5" y="4"/>
                  </a:cubicBezTo>
                  <a:cubicBezTo>
                    <a:pt x="4" y="4"/>
                    <a:pt x="2" y="0"/>
                    <a:pt x="1" y="1"/>
                  </a:cubicBezTo>
                  <a:cubicBezTo>
                    <a:pt x="0" y="1"/>
                    <a:pt x="2" y="2"/>
                    <a:pt x="2" y="3"/>
                  </a:cubicBezTo>
                  <a:cubicBezTo>
                    <a:pt x="3" y="4"/>
                    <a:pt x="4"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gray">
            <a:xfrm>
              <a:off x="9263063" y="1060450"/>
              <a:ext cx="28575" cy="22225"/>
            </a:xfrm>
            <a:custGeom>
              <a:avLst/>
              <a:gdLst>
                <a:gd name="T0" fmla="*/ 7 w 9"/>
                <a:gd name="T1" fmla="*/ 1 h 7"/>
                <a:gd name="T2" fmla="*/ 1 w 9"/>
                <a:gd name="T3" fmla="*/ 4 h 7"/>
                <a:gd name="T4" fmla="*/ 0 w 9"/>
                <a:gd name="T5" fmla="*/ 7 h 7"/>
                <a:gd name="T6" fmla="*/ 3 w 9"/>
                <a:gd name="T7" fmla="*/ 4 h 7"/>
                <a:gd name="T8" fmla="*/ 6 w 9"/>
                <a:gd name="T9" fmla="*/ 4 h 7"/>
                <a:gd name="T10" fmla="*/ 7 w 9"/>
                <a:gd name="T11" fmla="*/ 1 h 7"/>
              </a:gdLst>
              <a:ahLst/>
              <a:cxnLst>
                <a:cxn ang="0">
                  <a:pos x="T0" y="T1"/>
                </a:cxn>
                <a:cxn ang="0">
                  <a:pos x="T2" y="T3"/>
                </a:cxn>
                <a:cxn ang="0">
                  <a:pos x="T4" y="T5"/>
                </a:cxn>
                <a:cxn ang="0">
                  <a:pos x="T6" y="T7"/>
                </a:cxn>
                <a:cxn ang="0">
                  <a:pos x="T8" y="T9"/>
                </a:cxn>
                <a:cxn ang="0">
                  <a:pos x="T10" y="T11"/>
                </a:cxn>
              </a:cxnLst>
              <a:rect l="0" t="0" r="r" b="b"/>
              <a:pathLst>
                <a:path w="9" h="7">
                  <a:moveTo>
                    <a:pt x="7" y="1"/>
                  </a:moveTo>
                  <a:cubicBezTo>
                    <a:pt x="4" y="0"/>
                    <a:pt x="3" y="2"/>
                    <a:pt x="1" y="4"/>
                  </a:cubicBezTo>
                  <a:cubicBezTo>
                    <a:pt x="1" y="5"/>
                    <a:pt x="0" y="5"/>
                    <a:pt x="0" y="7"/>
                  </a:cubicBezTo>
                  <a:cubicBezTo>
                    <a:pt x="1" y="7"/>
                    <a:pt x="2" y="5"/>
                    <a:pt x="3" y="4"/>
                  </a:cubicBezTo>
                  <a:cubicBezTo>
                    <a:pt x="4" y="4"/>
                    <a:pt x="5" y="4"/>
                    <a:pt x="6" y="4"/>
                  </a:cubicBezTo>
                  <a:cubicBezTo>
                    <a:pt x="8" y="3"/>
                    <a:pt x="9" y="2"/>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gray">
            <a:xfrm>
              <a:off x="9128125" y="814388"/>
              <a:ext cx="30163" cy="19050"/>
            </a:xfrm>
            <a:custGeom>
              <a:avLst/>
              <a:gdLst>
                <a:gd name="T0" fmla="*/ 7 w 10"/>
                <a:gd name="T1" fmla="*/ 2 h 6"/>
                <a:gd name="T2" fmla="*/ 5 w 10"/>
                <a:gd name="T3" fmla="*/ 0 h 6"/>
                <a:gd name="T4" fmla="*/ 3 w 10"/>
                <a:gd name="T5" fmla="*/ 1 h 6"/>
                <a:gd name="T6" fmla="*/ 2 w 10"/>
                <a:gd name="T7" fmla="*/ 1 h 6"/>
                <a:gd name="T8" fmla="*/ 3 w 10"/>
                <a:gd name="T9" fmla="*/ 5 h 6"/>
                <a:gd name="T10" fmla="*/ 4 w 10"/>
                <a:gd name="T11" fmla="*/ 3 h 6"/>
                <a:gd name="T12" fmla="*/ 6 w 10"/>
                <a:gd name="T13" fmla="*/ 6 h 6"/>
                <a:gd name="T14" fmla="*/ 8 w 10"/>
                <a:gd name="T15" fmla="*/ 4 h 6"/>
                <a:gd name="T16" fmla="*/ 9 w 10"/>
                <a:gd name="T17" fmla="*/ 2 h 6"/>
                <a:gd name="T18" fmla="*/ 9 w 10"/>
                <a:gd name="T19" fmla="*/ 0 h 6"/>
                <a:gd name="T20" fmla="*/ 7 w 10"/>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7" y="2"/>
                  </a:moveTo>
                  <a:cubicBezTo>
                    <a:pt x="5" y="2"/>
                    <a:pt x="6" y="1"/>
                    <a:pt x="5" y="0"/>
                  </a:cubicBezTo>
                  <a:cubicBezTo>
                    <a:pt x="4" y="0"/>
                    <a:pt x="4" y="1"/>
                    <a:pt x="3" y="1"/>
                  </a:cubicBezTo>
                  <a:cubicBezTo>
                    <a:pt x="3" y="1"/>
                    <a:pt x="2" y="1"/>
                    <a:pt x="2" y="1"/>
                  </a:cubicBezTo>
                  <a:cubicBezTo>
                    <a:pt x="0" y="1"/>
                    <a:pt x="1" y="5"/>
                    <a:pt x="3" y="5"/>
                  </a:cubicBezTo>
                  <a:cubicBezTo>
                    <a:pt x="4" y="4"/>
                    <a:pt x="4" y="4"/>
                    <a:pt x="4" y="3"/>
                  </a:cubicBezTo>
                  <a:cubicBezTo>
                    <a:pt x="6" y="2"/>
                    <a:pt x="6" y="5"/>
                    <a:pt x="6" y="6"/>
                  </a:cubicBezTo>
                  <a:cubicBezTo>
                    <a:pt x="8" y="6"/>
                    <a:pt x="7" y="5"/>
                    <a:pt x="8" y="4"/>
                  </a:cubicBezTo>
                  <a:cubicBezTo>
                    <a:pt x="8" y="3"/>
                    <a:pt x="8" y="2"/>
                    <a:pt x="9" y="2"/>
                  </a:cubicBezTo>
                  <a:cubicBezTo>
                    <a:pt x="10" y="1"/>
                    <a:pt x="10" y="0"/>
                    <a:pt x="9" y="0"/>
                  </a:cubicBezTo>
                  <a:cubicBezTo>
                    <a:pt x="8" y="0"/>
                    <a:pt x="8" y="1"/>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gray">
            <a:xfrm>
              <a:off x="9147175" y="1073150"/>
              <a:ext cx="4763" cy="9525"/>
            </a:xfrm>
            <a:custGeom>
              <a:avLst/>
              <a:gdLst>
                <a:gd name="T0" fmla="*/ 1 w 2"/>
                <a:gd name="T1" fmla="*/ 0 h 3"/>
                <a:gd name="T2" fmla="*/ 1 w 2"/>
                <a:gd name="T3" fmla="*/ 3 h 3"/>
                <a:gd name="T4" fmla="*/ 2 w 2"/>
                <a:gd name="T5" fmla="*/ 2 h 3"/>
                <a:gd name="T6" fmla="*/ 2 w 2"/>
                <a:gd name="T7" fmla="*/ 0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2"/>
                    <a:pt x="1" y="3"/>
                  </a:cubicBezTo>
                  <a:cubicBezTo>
                    <a:pt x="1" y="3"/>
                    <a:pt x="2" y="3"/>
                    <a:pt x="2" y="2"/>
                  </a:cubicBezTo>
                  <a:cubicBezTo>
                    <a:pt x="2" y="2"/>
                    <a:pt x="2" y="1"/>
                    <a:pt x="2" y="0"/>
                  </a:cubicBezTo>
                  <a:cubicBezTo>
                    <a:pt x="1"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gray">
            <a:xfrm>
              <a:off x="9151938" y="1092200"/>
              <a:ext cx="9525" cy="22225"/>
            </a:xfrm>
            <a:custGeom>
              <a:avLst/>
              <a:gdLst>
                <a:gd name="T0" fmla="*/ 0 w 3"/>
                <a:gd name="T1" fmla="*/ 0 h 7"/>
                <a:gd name="T2" fmla="*/ 0 w 3"/>
                <a:gd name="T3" fmla="*/ 2 h 7"/>
                <a:gd name="T4" fmla="*/ 1 w 3"/>
                <a:gd name="T5" fmla="*/ 4 h 7"/>
                <a:gd name="T6" fmla="*/ 3 w 3"/>
                <a:gd name="T7" fmla="*/ 5 h 7"/>
                <a:gd name="T8" fmla="*/ 2 w 3"/>
                <a:gd name="T9" fmla="*/ 3 h 7"/>
                <a:gd name="T10" fmla="*/ 0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0" y="0"/>
                  </a:moveTo>
                  <a:cubicBezTo>
                    <a:pt x="0" y="1"/>
                    <a:pt x="0" y="2"/>
                    <a:pt x="0" y="2"/>
                  </a:cubicBezTo>
                  <a:cubicBezTo>
                    <a:pt x="0" y="3"/>
                    <a:pt x="1" y="3"/>
                    <a:pt x="1" y="4"/>
                  </a:cubicBezTo>
                  <a:cubicBezTo>
                    <a:pt x="2" y="4"/>
                    <a:pt x="2" y="7"/>
                    <a:pt x="3" y="5"/>
                  </a:cubicBezTo>
                  <a:cubicBezTo>
                    <a:pt x="3" y="4"/>
                    <a:pt x="2" y="4"/>
                    <a:pt x="2" y="3"/>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gray">
            <a:xfrm>
              <a:off x="9151938" y="1016000"/>
              <a:ext cx="9525" cy="9525"/>
            </a:xfrm>
            <a:custGeom>
              <a:avLst/>
              <a:gdLst>
                <a:gd name="T0" fmla="*/ 1 w 3"/>
                <a:gd name="T1" fmla="*/ 1 h 3"/>
                <a:gd name="T2" fmla="*/ 1 w 3"/>
                <a:gd name="T3" fmla="*/ 2 h 3"/>
                <a:gd name="T4" fmla="*/ 1 w 3"/>
                <a:gd name="T5" fmla="*/ 1 h 3"/>
              </a:gdLst>
              <a:ahLst/>
              <a:cxnLst>
                <a:cxn ang="0">
                  <a:pos x="T0" y="T1"/>
                </a:cxn>
                <a:cxn ang="0">
                  <a:pos x="T2" y="T3"/>
                </a:cxn>
                <a:cxn ang="0">
                  <a:pos x="T4" y="T5"/>
                </a:cxn>
              </a:cxnLst>
              <a:rect l="0" t="0" r="r" b="b"/>
              <a:pathLst>
                <a:path w="3" h="3">
                  <a:moveTo>
                    <a:pt x="1" y="1"/>
                  </a:moveTo>
                  <a:cubicBezTo>
                    <a:pt x="0" y="1"/>
                    <a:pt x="0" y="3"/>
                    <a:pt x="1" y="2"/>
                  </a:cubicBezTo>
                  <a:cubicBezTo>
                    <a:pt x="3" y="2"/>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gray">
            <a:xfrm>
              <a:off x="9158288" y="776288"/>
              <a:ext cx="15875" cy="6350"/>
            </a:xfrm>
            <a:custGeom>
              <a:avLst/>
              <a:gdLst>
                <a:gd name="T0" fmla="*/ 4 w 5"/>
                <a:gd name="T1" fmla="*/ 1 h 2"/>
                <a:gd name="T2" fmla="*/ 2 w 5"/>
                <a:gd name="T3" fmla="*/ 0 h 2"/>
                <a:gd name="T4" fmla="*/ 1 w 5"/>
                <a:gd name="T5" fmla="*/ 0 h 2"/>
                <a:gd name="T6" fmla="*/ 0 w 5"/>
                <a:gd name="T7" fmla="*/ 1 h 2"/>
                <a:gd name="T8" fmla="*/ 4 w 5"/>
                <a:gd name="T9" fmla="*/ 2 h 2"/>
                <a:gd name="T10" fmla="*/ 4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4" y="1"/>
                  </a:moveTo>
                  <a:cubicBezTo>
                    <a:pt x="3" y="0"/>
                    <a:pt x="2" y="1"/>
                    <a:pt x="2" y="0"/>
                  </a:cubicBezTo>
                  <a:cubicBezTo>
                    <a:pt x="2" y="0"/>
                    <a:pt x="1" y="0"/>
                    <a:pt x="1" y="0"/>
                  </a:cubicBezTo>
                  <a:cubicBezTo>
                    <a:pt x="0" y="0"/>
                    <a:pt x="0" y="0"/>
                    <a:pt x="0" y="1"/>
                  </a:cubicBezTo>
                  <a:cubicBezTo>
                    <a:pt x="1" y="2"/>
                    <a:pt x="3" y="2"/>
                    <a:pt x="4" y="2"/>
                  </a:cubicBezTo>
                  <a:cubicBezTo>
                    <a:pt x="5"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gray">
            <a:xfrm>
              <a:off x="9134475" y="1035050"/>
              <a:ext cx="39688" cy="28575"/>
            </a:xfrm>
            <a:custGeom>
              <a:avLst/>
              <a:gdLst>
                <a:gd name="T0" fmla="*/ 7 w 13"/>
                <a:gd name="T1" fmla="*/ 3 h 9"/>
                <a:gd name="T2" fmla="*/ 5 w 13"/>
                <a:gd name="T3" fmla="*/ 5 h 9"/>
                <a:gd name="T4" fmla="*/ 2 w 13"/>
                <a:gd name="T5" fmla="*/ 3 h 9"/>
                <a:gd name="T6" fmla="*/ 2 w 13"/>
                <a:gd name="T7" fmla="*/ 6 h 9"/>
                <a:gd name="T8" fmla="*/ 4 w 13"/>
                <a:gd name="T9" fmla="*/ 6 h 9"/>
                <a:gd name="T10" fmla="*/ 6 w 13"/>
                <a:gd name="T11" fmla="*/ 7 h 9"/>
                <a:gd name="T12" fmla="*/ 9 w 13"/>
                <a:gd name="T13" fmla="*/ 8 h 9"/>
                <a:gd name="T14" fmla="*/ 10 w 13"/>
                <a:gd name="T15" fmla="*/ 6 h 9"/>
                <a:gd name="T16" fmla="*/ 11 w 13"/>
                <a:gd name="T17" fmla="*/ 5 h 9"/>
                <a:gd name="T18" fmla="*/ 7 w 13"/>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7" y="3"/>
                  </a:moveTo>
                  <a:cubicBezTo>
                    <a:pt x="7" y="4"/>
                    <a:pt x="6" y="5"/>
                    <a:pt x="5" y="5"/>
                  </a:cubicBezTo>
                  <a:cubicBezTo>
                    <a:pt x="3" y="5"/>
                    <a:pt x="4" y="2"/>
                    <a:pt x="2" y="3"/>
                  </a:cubicBezTo>
                  <a:cubicBezTo>
                    <a:pt x="0" y="4"/>
                    <a:pt x="1" y="6"/>
                    <a:pt x="2" y="6"/>
                  </a:cubicBezTo>
                  <a:cubicBezTo>
                    <a:pt x="3" y="7"/>
                    <a:pt x="4" y="6"/>
                    <a:pt x="4" y="6"/>
                  </a:cubicBezTo>
                  <a:cubicBezTo>
                    <a:pt x="5" y="5"/>
                    <a:pt x="6" y="6"/>
                    <a:pt x="6" y="7"/>
                  </a:cubicBezTo>
                  <a:cubicBezTo>
                    <a:pt x="7" y="8"/>
                    <a:pt x="8" y="9"/>
                    <a:pt x="9" y="8"/>
                  </a:cubicBezTo>
                  <a:cubicBezTo>
                    <a:pt x="10" y="8"/>
                    <a:pt x="10" y="7"/>
                    <a:pt x="10" y="6"/>
                  </a:cubicBezTo>
                  <a:cubicBezTo>
                    <a:pt x="10" y="5"/>
                    <a:pt x="10" y="5"/>
                    <a:pt x="11" y="5"/>
                  </a:cubicBezTo>
                  <a:cubicBezTo>
                    <a:pt x="13" y="2"/>
                    <a:pt x="8" y="0"/>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gray">
            <a:xfrm>
              <a:off x="9077325" y="1076325"/>
              <a:ext cx="19050" cy="9525"/>
            </a:xfrm>
            <a:custGeom>
              <a:avLst/>
              <a:gdLst>
                <a:gd name="T0" fmla="*/ 1 w 6"/>
                <a:gd name="T1" fmla="*/ 3 h 3"/>
                <a:gd name="T2" fmla="*/ 4 w 6"/>
                <a:gd name="T3" fmla="*/ 2 h 3"/>
                <a:gd name="T4" fmla="*/ 6 w 6"/>
                <a:gd name="T5" fmla="*/ 1 h 3"/>
                <a:gd name="T6" fmla="*/ 5 w 6"/>
                <a:gd name="T7" fmla="*/ 0 h 3"/>
                <a:gd name="T8" fmla="*/ 3 w 6"/>
                <a:gd name="T9" fmla="*/ 1 h 3"/>
                <a:gd name="T10" fmla="*/ 1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1" y="3"/>
                  </a:moveTo>
                  <a:cubicBezTo>
                    <a:pt x="2" y="3"/>
                    <a:pt x="3" y="2"/>
                    <a:pt x="4" y="2"/>
                  </a:cubicBezTo>
                  <a:cubicBezTo>
                    <a:pt x="5" y="2"/>
                    <a:pt x="6" y="2"/>
                    <a:pt x="6" y="1"/>
                  </a:cubicBezTo>
                  <a:cubicBezTo>
                    <a:pt x="6" y="1"/>
                    <a:pt x="6" y="0"/>
                    <a:pt x="5" y="0"/>
                  </a:cubicBezTo>
                  <a:cubicBezTo>
                    <a:pt x="5" y="0"/>
                    <a:pt x="4" y="1"/>
                    <a:pt x="3" y="1"/>
                  </a:cubicBezTo>
                  <a:cubicBezTo>
                    <a:pt x="2" y="1"/>
                    <a:pt x="0" y="2"/>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gray">
            <a:xfrm>
              <a:off x="9086850" y="1019175"/>
              <a:ext cx="3175" cy="9525"/>
            </a:xfrm>
            <a:custGeom>
              <a:avLst/>
              <a:gdLst>
                <a:gd name="T0" fmla="*/ 0 w 1"/>
                <a:gd name="T1" fmla="*/ 1 h 3"/>
                <a:gd name="T2" fmla="*/ 0 w 1"/>
                <a:gd name="T3" fmla="*/ 2 h 3"/>
                <a:gd name="T4" fmla="*/ 0 w 1"/>
                <a:gd name="T5" fmla="*/ 1 h 3"/>
              </a:gdLst>
              <a:ahLst/>
              <a:cxnLst>
                <a:cxn ang="0">
                  <a:pos x="T0" y="T1"/>
                </a:cxn>
                <a:cxn ang="0">
                  <a:pos x="T2" y="T3"/>
                </a:cxn>
                <a:cxn ang="0">
                  <a:pos x="T4" y="T5"/>
                </a:cxn>
              </a:cxnLst>
              <a:rect l="0" t="0" r="r" b="b"/>
              <a:pathLst>
                <a:path w="1" h="3">
                  <a:moveTo>
                    <a:pt x="0" y="1"/>
                  </a:moveTo>
                  <a:cubicBezTo>
                    <a:pt x="0" y="2"/>
                    <a:pt x="0" y="3"/>
                    <a:pt x="0" y="2"/>
                  </a:cubicBezTo>
                  <a:cubicBezTo>
                    <a:pt x="1" y="2"/>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gray">
            <a:xfrm>
              <a:off x="9077325" y="1000125"/>
              <a:ext cx="15875" cy="15875"/>
            </a:xfrm>
            <a:custGeom>
              <a:avLst/>
              <a:gdLst>
                <a:gd name="T0" fmla="*/ 3 w 5"/>
                <a:gd name="T1" fmla="*/ 0 h 5"/>
                <a:gd name="T2" fmla="*/ 2 w 5"/>
                <a:gd name="T3" fmla="*/ 2 h 5"/>
                <a:gd name="T4" fmla="*/ 1 w 5"/>
                <a:gd name="T5" fmla="*/ 4 h 5"/>
                <a:gd name="T6" fmla="*/ 3 w 5"/>
                <a:gd name="T7" fmla="*/ 2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2" y="1"/>
                    <a:pt x="2" y="2"/>
                  </a:cubicBezTo>
                  <a:cubicBezTo>
                    <a:pt x="2" y="3"/>
                    <a:pt x="0" y="4"/>
                    <a:pt x="1" y="4"/>
                  </a:cubicBezTo>
                  <a:cubicBezTo>
                    <a:pt x="2" y="5"/>
                    <a:pt x="2" y="3"/>
                    <a:pt x="3" y="2"/>
                  </a:cubicBezTo>
                  <a:cubicBezTo>
                    <a:pt x="3"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gray">
            <a:xfrm>
              <a:off x="9109075" y="974725"/>
              <a:ext cx="34925" cy="38100"/>
            </a:xfrm>
            <a:custGeom>
              <a:avLst/>
              <a:gdLst>
                <a:gd name="T0" fmla="*/ 4 w 11"/>
                <a:gd name="T1" fmla="*/ 3 h 12"/>
                <a:gd name="T2" fmla="*/ 3 w 11"/>
                <a:gd name="T3" fmla="*/ 2 h 12"/>
                <a:gd name="T4" fmla="*/ 1 w 11"/>
                <a:gd name="T5" fmla="*/ 0 h 12"/>
                <a:gd name="T6" fmla="*/ 0 w 11"/>
                <a:gd name="T7" fmla="*/ 1 h 12"/>
                <a:gd name="T8" fmla="*/ 2 w 11"/>
                <a:gd name="T9" fmla="*/ 4 h 12"/>
                <a:gd name="T10" fmla="*/ 5 w 11"/>
                <a:gd name="T11" fmla="*/ 8 h 12"/>
                <a:gd name="T12" fmla="*/ 8 w 11"/>
                <a:gd name="T13" fmla="*/ 11 h 12"/>
                <a:gd name="T14" fmla="*/ 10 w 11"/>
                <a:gd name="T15" fmla="*/ 12 h 12"/>
                <a:gd name="T16" fmla="*/ 10 w 11"/>
                <a:gd name="T17" fmla="*/ 11 h 12"/>
                <a:gd name="T18" fmla="*/ 10 w 11"/>
                <a:gd name="T19" fmla="*/ 10 h 12"/>
                <a:gd name="T20" fmla="*/ 9 w 11"/>
                <a:gd name="T21" fmla="*/ 9 h 12"/>
                <a:gd name="T22" fmla="*/ 8 w 11"/>
                <a:gd name="T23" fmla="*/ 8 h 12"/>
                <a:gd name="T24" fmla="*/ 6 w 11"/>
                <a:gd name="T25" fmla="*/ 8 h 12"/>
                <a:gd name="T26" fmla="*/ 5 w 11"/>
                <a:gd name="T27" fmla="*/ 7 h 12"/>
                <a:gd name="T28" fmla="*/ 4 w 11"/>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4" y="3"/>
                  </a:moveTo>
                  <a:cubicBezTo>
                    <a:pt x="3" y="3"/>
                    <a:pt x="3" y="3"/>
                    <a:pt x="3" y="2"/>
                  </a:cubicBezTo>
                  <a:cubicBezTo>
                    <a:pt x="2" y="1"/>
                    <a:pt x="2" y="0"/>
                    <a:pt x="1" y="0"/>
                  </a:cubicBezTo>
                  <a:cubicBezTo>
                    <a:pt x="1" y="0"/>
                    <a:pt x="0" y="1"/>
                    <a:pt x="0" y="1"/>
                  </a:cubicBezTo>
                  <a:cubicBezTo>
                    <a:pt x="0" y="2"/>
                    <a:pt x="1" y="4"/>
                    <a:pt x="2" y="4"/>
                  </a:cubicBezTo>
                  <a:cubicBezTo>
                    <a:pt x="4" y="5"/>
                    <a:pt x="4" y="6"/>
                    <a:pt x="5" y="8"/>
                  </a:cubicBezTo>
                  <a:cubicBezTo>
                    <a:pt x="6" y="9"/>
                    <a:pt x="7" y="10"/>
                    <a:pt x="8" y="11"/>
                  </a:cubicBezTo>
                  <a:cubicBezTo>
                    <a:pt x="9" y="11"/>
                    <a:pt x="9" y="12"/>
                    <a:pt x="10" y="12"/>
                  </a:cubicBezTo>
                  <a:cubicBezTo>
                    <a:pt x="11" y="12"/>
                    <a:pt x="11" y="11"/>
                    <a:pt x="10" y="11"/>
                  </a:cubicBezTo>
                  <a:cubicBezTo>
                    <a:pt x="10" y="10"/>
                    <a:pt x="10" y="10"/>
                    <a:pt x="10" y="10"/>
                  </a:cubicBezTo>
                  <a:cubicBezTo>
                    <a:pt x="10" y="10"/>
                    <a:pt x="10" y="9"/>
                    <a:pt x="9" y="9"/>
                  </a:cubicBezTo>
                  <a:cubicBezTo>
                    <a:pt x="9" y="9"/>
                    <a:pt x="9" y="8"/>
                    <a:pt x="8" y="8"/>
                  </a:cubicBezTo>
                  <a:cubicBezTo>
                    <a:pt x="7" y="8"/>
                    <a:pt x="6" y="9"/>
                    <a:pt x="6" y="8"/>
                  </a:cubicBezTo>
                  <a:cubicBezTo>
                    <a:pt x="5" y="8"/>
                    <a:pt x="5" y="7"/>
                    <a:pt x="5" y="7"/>
                  </a:cubicBezTo>
                  <a:cubicBezTo>
                    <a:pt x="6" y="5"/>
                    <a:pt x="6" y="4"/>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gray">
            <a:xfrm>
              <a:off x="9093200" y="747713"/>
              <a:ext cx="22225" cy="25400"/>
            </a:xfrm>
            <a:custGeom>
              <a:avLst/>
              <a:gdLst>
                <a:gd name="T0" fmla="*/ 5 w 7"/>
                <a:gd name="T1" fmla="*/ 2 h 8"/>
                <a:gd name="T2" fmla="*/ 4 w 7"/>
                <a:gd name="T3" fmla="*/ 1 h 8"/>
                <a:gd name="T4" fmla="*/ 3 w 7"/>
                <a:gd name="T5" fmla="*/ 1 h 8"/>
                <a:gd name="T6" fmla="*/ 1 w 7"/>
                <a:gd name="T7" fmla="*/ 2 h 8"/>
                <a:gd name="T8" fmla="*/ 1 w 7"/>
                <a:gd name="T9" fmla="*/ 4 h 8"/>
                <a:gd name="T10" fmla="*/ 3 w 7"/>
                <a:gd name="T11" fmla="*/ 5 h 8"/>
                <a:gd name="T12" fmla="*/ 3 w 7"/>
                <a:gd name="T13" fmla="*/ 7 h 8"/>
                <a:gd name="T14" fmla="*/ 4 w 7"/>
                <a:gd name="T15" fmla="*/ 6 h 8"/>
                <a:gd name="T16" fmla="*/ 6 w 7"/>
                <a:gd name="T17" fmla="*/ 5 h 8"/>
                <a:gd name="T18" fmla="*/ 7 w 7"/>
                <a:gd name="T19" fmla="*/ 3 h 8"/>
                <a:gd name="T20" fmla="*/ 5 w 7"/>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5" y="2"/>
                  </a:moveTo>
                  <a:cubicBezTo>
                    <a:pt x="5" y="1"/>
                    <a:pt x="5" y="0"/>
                    <a:pt x="4" y="1"/>
                  </a:cubicBezTo>
                  <a:cubicBezTo>
                    <a:pt x="3" y="1"/>
                    <a:pt x="3" y="1"/>
                    <a:pt x="3" y="1"/>
                  </a:cubicBezTo>
                  <a:cubicBezTo>
                    <a:pt x="2" y="2"/>
                    <a:pt x="2" y="1"/>
                    <a:pt x="1" y="2"/>
                  </a:cubicBezTo>
                  <a:cubicBezTo>
                    <a:pt x="0" y="2"/>
                    <a:pt x="0" y="3"/>
                    <a:pt x="1" y="4"/>
                  </a:cubicBezTo>
                  <a:cubicBezTo>
                    <a:pt x="2" y="5"/>
                    <a:pt x="2" y="4"/>
                    <a:pt x="3" y="5"/>
                  </a:cubicBezTo>
                  <a:cubicBezTo>
                    <a:pt x="3" y="6"/>
                    <a:pt x="2" y="7"/>
                    <a:pt x="3" y="7"/>
                  </a:cubicBezTo>
                  <a:cubicBezTo>
                    <a:pt x="4" y="8"/>
                    <a:pt x="4" y="7"/>
                    <a:pt x="4" y="6"/>
                  </a:cubicBezTo>
                  <a:cubicBezTo>
                    <a:pt x="5" y="5"/>
                    <a:pt x="5" y="6"/>
                    <a:pt x="6" y="5"/>
                  </a:cubicBezTo>
                  <a:cubicBezTo>
                    <a:pt x="7" y="5"/>
                    <a:pt x="7" y="4"/>
                    <a:pt x="7" y="3"/>
                  </a:cubicBezTo>
                  <a:cubicBezTo>
                    <a:pt x="6" y="2"/>
                    <a:pt x="5" y="3"/>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gray">
            <a:xfrm>
              <a:off x="9177338" y="798513"/>
              <a:ext cx="15875" cy="9525"/>
            </a:xfrm>
            <a:custGeom>
              <a:avLst/>
              <a:gdLst>
                <a:gd name="T0" fmla="*/ 1 w 5"/>
                <a:gd name="T1" fmla="*/ 3 h 3"/>
                <a:gd name="T2" fmla="*/ 3 w 5"/>
                <a:gd name="T3" fmla="*/ 3 h 3"/>
                <a:gd name="T4" fmla="*/ 5 w 5"/>
                <a:gd name="T5" fmla="*/ 2 h 3"/>
                <a:gd name="T6" fmla="*/ 1 w 5"/>
                <a:gd name="T7" fmla="*/ 3 h 3"/>
              </a:gdLst>
              <a:ahLst/>
              <a:cxnLst>
                <a:cxn ang="0">
                  <a:pos x="T0" y="T1"/>
                </a:cxn>
                <a:cxn ang="0">
                  <a:pos x="T2" y="T3"/>
                </a:cxn>
                <a:cxn ang="0">
                  <a:pos x="T4" y="T5"/>
                </a:cxn>
                <a:cxn ang="0">
                  <a:pos x="T6" y="T7"/>
                </a:cxn>
              </a:cxnLst>
              <a:rect l="0" t="0" r="r" b="b"/>
              <a:pathLst>
                <a:path w="5" h="3">
                  <a:moveTo>
                    <a:pt x="1" y="3"/>
                  </a:moveTo>
                  <a:cubicBezTo>
                    <a:pt x="2" y="3"/>
                    <a:pt x="3" y="3"/>
                    <a:pt x="3" y="3"/>
                  </a:cubicBezTo>
                  <a:cubicBezTo>
                    <a:pt x="4" y="2"/>
                    <a:pt x="5" y="2"/>
                    <a:pt x="5" y="2"/>
                  </a:cubicBezTo>
                  <a:cubicBezTo>
                    <a:pt x="5"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gray">
            <a:xfrm>
              <a:off x="9193213" y="1000125"/>
              <a:ext cx="28575" cy="19050"/>
            </a:xfrm>
            <a:custGeom>
              <a:avLst/>
              <a:gdLst>
                <a:gd name="T0" fmla="*/ 4 w 9"/>
                <a:gd name="T1" fmla="*/ 4 h 6"/>
                <a:gd name="T2" fmla="*/ 8 w 9"/>
                <a:gd name="T3" fmla="*/ 2 h 6"/>
                <a:gd name="T4" fmla="*/ 6 w 9"/>
                <a:gd name="T5" fmla="*/ 2 h 6"/>
                <a:gd name="T6" fmla="*/ 4 w 9"/>
                <a:gd name="T7" fmla="*/ 3 h 6"/>
                <a:gd name="T8" fmla="*/ 2 w 9"/>
                <a:gd name="T9" fmla="*/ 4 h 6"/>
                <a:gd name="T10" fmla="*/ 1 w 9"/>
                <a:gd name="T11" fmla="*/ 6 h 6"/>
                <a:gd name="T12" fmla="*/ 4 w 9"/>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4" y="4"/>
                  </a:moveTo>
                  <a:cubicBezTo>
                    <a:pt x="5" y="3"/>
                    <a:pt x="7" y="3"/>
                    <a:pt x="8" y="2"/>
                  </a:cubicBezTo>
                  <a:cubicBezTo>
                    <a:pt x="9" y="0"/>
                    <a:pt x="6" y="2"/>
                    <a:pt x="6" y="2"/>
                  </a:cubicBezTo>
                  <a:cubicBezTo>
                    <a:pt x="5" y="2"/>
                    <a:pt x="5" y="2"/>
                    <a:pt x="4" y="3"/>
                  </a:cubicBezTo>
                  <a:cubicBezTo>
                    <a:pt x="3" y="3"/>
                    <a:pt x="2" y="4"/>
                    <a:pt x="2" y="4"/>
                  </a:cubicBezTo>
                  <a:cubicBezTo>
                    <a:pt x="1" y="4"/>
                    <a:pt x="0" y="5"/>
                    <a:pt x="1" y="6"/>
                  </a:cubicBezTo>
                  <a:cubicBezTo>
                    <a:pt x="2" y="6"/>
                    <a:pt x="3" y="5"/>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gray">
            <a:xfrm>
              <a:off x="9259888" y="1050925"/>
              <a:ext cx="9525" cy="12700"/>
            </a:xfrm>
            <a:custGeom>
              <a:avLst/>
              <a:gdLst>
                <a:gd name="T0" fmla="*/ 1 w 3"/>
                <a:gd name="T1" fmla="*/ 0 h 4"/>
                <a:gd name="T2" fmla="*/ 0 w 3"/>
                <a:gd name="T3" fmla="*/ 1 h 4"/>
                <a:gd name="T4" fmla="*/ 1 w 3"/>
                <a:gd name="T5" fmla="*/ 2 h 4"/>
                <a:gd name="T6" fmla="*/ 2 w 3"/>
                <a:gd name="T7" fmla="*/ 3 h 4"/>
                <a:gd name="T8" fmla="*/ 1 w 3"/>
                <a:gd name="T9" fmla="*/ 1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1" y="0"/>
                    <a:pt x="0" y="0"/>
                    <a:pt x="0" y="1"/>
                  </a:cubicBezTo>
                  <a:cubicBezTo>
                    <a:pt x="0" y="1"/>
                    <a:pt x="0" y="2"/>
                    <a:pt x="1" y="2"/>
                  </a:cubicBezTo>
                  <a:cubicBezTo>
                    <a:pt x="1" y="3"/>
                    <a:pt x="1" y="4"/>
                    <a:pt x="2" y="3"/>
                  </a:cubicBezTo>
                  <a:cubicBezTo>
                    <a:pt x="3" y="3"/>
                    <a:pt x="2" y="2"/>
                    <a:pt x="1" y="1"/>
                  </a:cubicBezTo>
                  <a:cubicBezTo>
                    <a:pt x="1"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gray">
            <a:xfrm>
              <a:off x="9272588" y="1149350"/>
              <a:ext cx="12700" cy="31750"/>
            </a:xfrm>
            <a:custGeom>
              <a:avLst/>
              <a:gdLst>
                <a:gd name="T0" fmla="*/ 2 w 4"/>
                <a:gd name="T1" fmla="*/ 0 h 10"/>
                <a:gd name="T2" fmla="*/ 0 w 4"/>
                <a:gd name="T3" fmla="*/ 4 h 10"/>
                <a:gd name="T4" fmla="*/ 0 w 4"/>
                <a:gd name="T5" fmla="*/ 6 h 10"/>
                <a:gd name="T6" fmla="*/ 1 w 4"/>
                <a:gd name="T7" fmla="*/ 10 h 10"/>
                <a:gd name="T8" fmla="*/ 2 w 4"/>
                <a:gd name="T9" fmla="*/ 6 h 10"/>
                <a:gd name="T10" fmla="*/ 3 w 4"/>
                <a:gd name="T11" fmla="*/ 2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cubicBezTo>
                    <a:pt x="1" y="0"/>
                    <a:pt x="1" y="2"/>
                    <a:pt x="0" y="4"/>
                  </a:cubicBezTo>
                  <a:cubicBezTo>
                    <a:pt x="0" y="4"/>
                    <a:pt x="0" y="5"/>
                    <a:pt x="0" y="6"/>
                  </a:cubicBezTo>
                  <a:cubicBezTo>
                    <a:pt x="0" y="7"/>
                    <a:pt x="0" y="10"/>
                    <a:pt x="1" y="10"/>
                  </a:cubicBezTo>
                  <a:cubicBezTo>
                    <a:pt x="3" y="10"/>
                    <a:pt x="2" y="6"/>
                    <a:pt x="2" y="6"/>
                  </a:cubicBezTo>
                  <a:cubicBezTo>
                    <a:pt x="1" y="4"/>
                    <a:pt x="1" y="3"/>
                    <a:pt x="3" y="2"/>
                  </a:cubicBezTo>
                  <a:cubicBezTo>
                    <a:pt x="3" y="1"/>
                    <a:pt x="4"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gray">
            <a:xfrm>
              <a:off x="9183688" y="923925"/>
              <a:ext cx="25400" cy="41275"/>
            </a:xfrm>
            <a:custGeom>
              <a:avLst/>
              <a:gdLst>
                <a:gd name="T0" fmla="*/ 1 w 8"/>
                <a:gd name="T1" fmla="*/ 10 h 13"/>
                <a:gd name="T2" fmla="*/ 2 w 8"/>
                <a:gd name="T3" fmla="*/ 11 h 13"/>
                <a:gd name="T4" fmla="*/ 4 w 8"/>
                <a:gd name="T5" fmla="*/ 13 h 13"/>
                <a:gd name="T6" fmla="*/ 6 w 8"/>
                <a:gd name="T7" fmla="*/ 9 h 13"/>
                <a:gd name="T8" fmla="*/ 8 w 8"/>
                <a:gd name="T9" fmla="*/ 6 h 13"/>
                <a:gd name="T10" fmla="*/ 6 w 8"/>
                <a:gd name="T11" fmla="*/ 4 h 13"/>
                <a:gd name="T12" fmla="*/ 6 w 8"/>
                <a:gd name="T13" fmla="*/ 2 h 13"/>
                <a:gd name="T14" fmla="*/ 3 w 8"/>
                <a:gd name="T15" fmla="*/ 0 h 13"/>
                <a:gd name="T16" fmla="*/ 1 w 8"/>
                <a:gd name="T17" fmla="*/ 5 h 13"/>
                <a:gd name="T18" fmla="*/ 1 w 8"/>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1" y="10"/>
                  </a:moveTo>
                  <a:cubicBezTo>
                    <a:pt x="2" y="10"/>
                    <a:pt x="2" y="11"/>
                    <a:pt x="2" y="11"/>
                  </a:cubicBezTo>
                  <a:cubicBezTo>
                    <a:pt x="3" y="12"/>
                    <a:pt x="3" y="13"/>
                    <a:pt x="4" y="13"/>
                  </a:cubicBezTo>
                  <a:cubicBezTo>
                    <a:pt x="6" y="13"/>
                    <a:pt x="5" y="10"/>
                    <a:pt x="6" y="9"/>
                  </a:cubicBezTo>
                  <a:cubicBezTo>
                    <a:pt x="7" y="8"/>
                    <a:pt x="8" y="8"/>
                    <a:pt x="8" y="6"/>
                  </a:cubicBezTo>
                  <a:cubicBezTo>
                    <a:pt x="7" y="5"/>
                    <a:pt x="6" y="5"/>
                    <a:pt x="6" y="4"/>
                  </a:cubicBezTo>
                  <a:cubicBezTo>
                    <a:pt x="6" y="3"/>
                    <a:pt x="7" y="2"/>
                    <a:pt x="6" y="2"/>
                  </a:cubicBezTo>
                  <a:cubicBezTo>
                    <a:pt x="6" y="1"/>
                    <a:pt x="4" y="0"/>
                    <a:pt x="3" y="0"/>
                  </a:cubicBezTo>
                  <a:cubicBezTo>
                    <a:pt x="1" y="1"/>
                    <a:pt x="1" y="4"/>
                    <a:pt x="1" y="5"/>
                  </a:cubicBezTo>
                  <a:cubicBezTo>
                    <a:pt x="1" y="7"/>
                    <a:pt x="0" y="9"/>
                    <a:pt x="1"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gray">
            <a:xfrm>
              <a:off x="9017000" y="990600"/>
              <a:ext cx="12700" cy="12700"/>
            </a:xfrm>
            <a:custGeom>
              <a:avLst/>
              <a:gdLst>
                <a:gd name="T0" fmla="*/ 3 w 4"/>
                <a:gd name="T1" fmla="*/ 1 h 4"/>
                <a:gd name="T2" fmla="*/ 2 w 4"/>
                <a:gd name="T3" fmla="*/ 1 h 4"/>
                <a:gd name="T4" fmla="*/ 1 w 4"/>
                <a:gd name="T5" fmla="*/ 2 h 4"/>
                <a:gd name="T6" fmla="*/ 2 w 4"/>
                <a:gd name="T7" fmla="*/ 4 h 4"/>
                <a:gd name="T8" fmla="*/ 3 w 4"/>
                <a:gd name="T9" fmla="*/ 3 h 4"/>
                <a:gd name="T10" fmla="*/ 3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3" y="1"/>
                  </a:moveTo>
                  <a:cubicBezTo>
                    <a:pt x="3" y="1"/>
                    <a:pt x="3" y="1"/>
                    <a:pt x="2" y="1"/>
                  </a:cubicBezTo>
                  <a:cubicBezTo>
                    <a:pt x="2" y="0"/>
                    <a:pt x="0" y="1"/>
                    <a:pt x="1" y="2"/>
                  </a:cubicBezTo>
                  <a:cubicBezTo>
                    <a:pt x="1" y="3"/>
                    <a:pt x="2" y="4"/>
                    <a:pt x="2" y="4"/>
                  </a:cubicBezTo>
                  <a:cubicBezTo>
                    <a:pt x="3" y="4"/>
                    <a:pt x="3" y="4"/>
                    <a:pt x="3" y="3"/>
                  </a:cubicBezTo>
                  <a:cubicBezTo>
                    <a:pt x="4" y="3"/>
                    <a:pt x="4"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gray">
            <a:xfrm>
              <a:off x="9105900" y="1050925"/>
              <a:ext cx="6350" cy="12700"/>
            </a:xfrm>
            <a:custGeom>
              <a:avLst/>
              <a:gdLst>
                <a:gd name="T0" fmla="*/ 0 w 2"/>
                <a:gd name="T1" fmla="*/ 0 h 4"/>
                <a:gd name="T2" fmla="*/ 0 w 2"/>
                <a:gd name="T3" fmla="*/ 2 h 4"/>
                <a:gd name="T4" fmla="*/ 0 w 2"/>
                <a:gd name="T5" fmla="*/ 3 h 4"/>
                <a:gd name="T6" fmla="*/ 1 w 2"/>
                <a:gd name="T7" fmla="*/ 4 h 4"/>
                <a:gd name="T8" fmla="*/ 1 w 2"/>
                <a:gd name="T9" fmla="*/ 2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0" y="0"/>
                    <a:pt x="0" y="1"/>
                    <a:pt x="0" y="2"/>
                  </a:cubicBezTo>
                  <a:cubicBezTo>
                    <a:pt x="0" y="2"/>
                    <a:pt x="0" y="3"/>
                    <a:pt x="0" y="3"/>
                  </a:cubicBezTo>
                  <a:cubicBezTo>
                    <a:pt x="1" y="4"/>
                    <a:pt x="1" y="4"/>
                    <a:pt x="1" y="4"/>
                  </a:cubicBezTo>
                  <a:cubicBezTo>
                    <a:pt x="2" y="3"/>
                    <a:pt x="1" y="3"/>
                    <a:pt x="1" y="2"/>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gray">
            <a:xfrm>
              <a:off x="9118600" y="1019175"/>
              <a:ext cx="6350" cy="635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1" y="0"/>
                  </a:cubicBezTo>
                  <a:cubicBezTo>
                    <a:pt x="0" y="1"/>
                    <a:pt x="0"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gray">
            <a:xfrm>
              <a:off x="9086850" y="896938"/>
              <a:ext cx="19050" cy="17463"/>
            </a:xfrm>
            <a:custGeom>
              <a:avLst/>
              <a:gdLst>
                <a:gd name="T0" fmla="*/ 2 w 6"/>
                <a:gd name="T1" fmla="*/ 1 h 6"/>
                <a:gd name="T2" fmla="*/ 3 w 6"/>
                <a:gd name="T3" fmla="*/ 5 h 6"/>
                <a:gd name="T4" fmla="*/ 4 w 6"/>
                <a:gd name="T5" fmla="*/ 6 h 6"/>
                <a:gd name="T6" fmla="*/ 6 w 6"/>
                <a:gd name="T7" fmla="*/ 6 h 6"/>
                <a:gd name="T8" fmla="*/ 4 w 6"/>
                <a:gd name="T9" fmla="*/ 3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0" y="2"/>
                    <a:pt x="3" y="4"/>
                    <a:pt x="3" y="5"/>
                  </a:cubicBezTo>
                  <a:cubicBezTo>
                    <a:pt x="4" y="5"/>
                    <a:pt x="4" y="6"/>
                    <a:pt x="4" y="6"/>
                  </a:cubicBezTo>
                  <a:cubicBezTo>
                    <a:pt x="4" y="6"/>
                    <a:pt x="6" y="6"/>
                    <a:pt x="6" y="6"/>
                  </a:cubicBezTo>
                  <a:cubicBezTo>
                    <a:pt x="6" y="6"/>
                    <a:pt x="4" y="4"/>
                    <a:pt x="4" y="3"/>
                  </a:cubicBezTo>
                  <a:cubicBezTo>
                    <a:pt x="4" y="3"/>
                    <a:pt x="4"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gray">
            <a:xfrm>
              <a:off x="9186863" y="865188"/>
              <a:ext cx="53975" cy="34925"/>
            </a:xfrm>
            <a:custGeom>
              <a:avLst/>
              <a:gdLst>
                <a:gd name="T0" fmla="*/ 14 w 17"/>
                <a:gd name="T1" fmla="*/ 8 h 11"/>
                <a:gd name="T2" fmla="*/ 16 w 17"/>
                <a:gd name="T3" fmla="*/ 10 h 11"/>
                <a:gd name="T4" fmla="*/ 15 w 17"/>
                <a:gd name="T5" fmla="*/ 6 h 11"/>
                <a:gd name="T6" fmla="*/ 14 w 17"/>
                <a:gd name="T7" fmla="*/ 5 h 11"/>
                <a:gd name="T8" fmla="*/ 12 w 17"/>
                <a:gd name="T9" fmla="*/ 4 h 11"/>
                <a:gd name="T10" fmla="*/ 10 w 17"/>
                <a:gd name="T11" fmla="*/ 0 h 11"/>
                <a:gd name="T12" fmla="*/ 6 w 17"/>
                <a:gd name="T13" fmla="*/ 1 h 11"/>
                <a:gd name="T14" fmla="*/ 4 w 17"/>
                <a:gd name="T15" fmla="*/ 2 h 11"/>
                <a:gd name="T16" fmla="*/ 1 w 17"/>
                <a:gd name="T17" fmla="*/ 2 h 11"/>
                <a:gd name="T18" fmla="*/ 0 w 17"/>
                <a:gd name="T19" fmla="*/ 4 h 11"/>
                <a:gd name="T20" fmla="*/ 2 w 17"/>
                <a:gd name="T21" fmla="*/ 4 h 11"/>
                <a:gd name="T22" fmla="*/ 7 w 17"/>
                <a:gd name="T23" fmla="*/ 6 h 11"/>
                <a:gd name="T24" fmla="*/ 6 w 17"/>
                <a:gd name="T25" fmla="*/ 8 h 11"/>
                <a:gd name="T26" fmla="*/ 7 w 17"/>
                <a:gd name="T27" fmla="*/ 9 h 11"/>
                <a:gd name="T28" fmla="*/ 8 w 17"/>
                <a:gd name="T29" fmla="*/ 10 h 11"/>
                <a:gd name="T30" fmla="*/ 10 w 17"/>
                <a:gd name="T31" fmla="*/ 10 h 11"/>
                <a:gd name="T32" fmla="*/ 11 w 17"/>
                <a:gd name="T33" fmla="*/ 11 h 11"/>
                <a:gd name="T34" fmla="*/ 14 w 17"/>
                <a:gd name="T35" fmla="*/ 11 h 11"/>
                <a:gd name="T36" fmla="*/ 13 w 17"/>
                <a:gd name="T37" fmla="*/ 8 h 11"/>
                <a:gd name="T38" fmla="*/ 14 w 17"/>
                <a:gd name="T3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1">
                  <a:moveTo>
                    <a:pt x="14" y="8"/>
                  </a:moveTo>
                  <a:cubicBezTo>
                    <a:pt x="15" y="8"/>
                    <a:pt x="15" y="10"/>
                    <a:pt x="16" y="10"/>
                  </a:cubicBezTo>
                  <a:cubicBezTo>
                    <a:pt x="17" y="9"/>
                    <a:pt x="16" y="7"/>
                    <a:pt x="15" y="6"/>
                  </a:cubicBezTo>
                  <a:cubicBezTo>
                    <a:pt x="14" y="6"/>
                    <a:pt x="14" y="5"/>
                    <a:pt x="14" y="5"/>
                  </a:cubicBezTo>
                  <a:cubicBezTo>
                    <a:pt x="13" y="4"/>
                    <a:pt x="12" y="4"/>
                    <a:pt x="12" y="4"/>
                  </a:cubicBezTo>
                  <a:cubicBezTo>
                    <a:pt x="11" y="3"/>
                    <a:pt x="12" y="1"/>
                    <a:pt x="10" y="0"/>
                  </a:cubicBezTo>
                  <a:cubicBezTo>
                    <a:pt x="8" y="0"/>
                    <a:pt x="7" y="1"/>
                    <a:pt x="6" y="1"/>
                  </a:cubicBezTo>
                  <a:cubicBezTo>
                    <a:pt x="5" y="1"/>
                    <a:pt x="5" y="2"/>
                    <a:pt x="4" y="2"/>
                  </a:cubicBezTo>
                  <a:cubicBezTo>
                    <a:pt x="2" y="3"/>
                    <a:pt x="2" y="2"/>
                    <a:pt x="1" y="2"/>
                  </a:cubicBezTo>
                  <a:cubicBezTo>
                    <a:pt x="0" y="2"/>
                    <a:pt x="0" y="3"/>
                    <a:pt x="0" y="4"/>
                  </a:cubicBezTo>
                  <a:cubicBezTo>
                    <a:pt x="1" y="4"/>
                    <a:pt x="1" y="4"/>
                    <a:pt x="2" y="4"/>
                  </a:cubicBezTo>
                  <a:cubicBezTo>
                    <a:pt x="3" y="4"/>
                    <a:pt x="6" y="5"/>
                    <a:pt x="7" y="6"/>
                  </a:cubicBezTo>
                  <a:cubicBezTo>
                    <a:pt x="9" y="7"/>
                    <a:pt x="4" y="7"/>
                    <a:pt x="6" y="8"/>
                  </a:cubicBezTo>
                  <a:cubicBezTo>
                    <a:pt x="6" y="9"/>
                    <a:pt x="7" y="9"/>
                    <a:pt x="7" y="9"/>
                  </a:cubicBezTo>
                  <a:cubicBezTo>
                    <a:pt x="7" y="9"/>
                    <a:pt x="7" y="9"/>
                    <a:pt x="8" y="10"/>
                  </a:cubicBezTo>
                  <a:cubicBezTo>
                    <a:pt x="8" y="10"/>
                    <a:pt x="9" y="10"/>
                    <a:pt x="10" y="10"/>
                  </a:cubicBezTo>
                  <a:cubicBezTo>
                    <a:pt x="10" y="10"/>
                    <a:pt x="11" y="11"/>
                    <a:pt x="11" y="11"/>
                  </a:cubicBezTo>
                  <a:cubicBezTo>
                    <a:pt x="12" y="11"/>
                    <a:pt x="13" y="11"/>
                    <a:pt x="14" y="11"/>
                  </a:cubicBezTo>
                  <a:cubicBezTo>
                    <a:pt x="16" y="11"/>
                    <a:pt x="13" y="9"/>
                    <a:pt x="13" y="8"/>
                  </a:cubicBezTo>
                  <a:cubicBezTo>
                    <a:pt x="12" y="7"/>
                    <a:pt x="14" y="8"/>
                    <a:pt x="1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4" name="Freeform 63"/>
            <p:cNvSpPr>
              <a:spLocks/>
            </p:cNvSpPr>
            <p:nvPr/>
          </p:nvSpPr>
          <p:spPr bwMode="gray">
            <a:xfrm>
              <a:off x="9020175" y="1158875"/>
              <a:ext cx="201613" cy="63500"/>
            </a:xfrm>
            <a:custGeom>
              <a:avLst/>
              <a:gdLst>
                <a:gd name="T0" fmla="*/ 7 w 64"/>
                <a:gd name="T1" fmla="*/ 10 h 20"/>
                <a:gd name="T2" fmla="*/ 11 w 64"/>
                <a:gd name="T3" fmla="*/ 12 h 20"/>
                <a:gd name="T4" fmla="*/ 17 w 64"/>
                <a:gd name="T5" fmla="*/ 12 h 20"/>
                <a:gd name="T6" fmla="*/ 21 w 64"/>
                <a:gd name="T7" fmla="*/ 14 h 20"/>
                <a:gd name="T8" fmla="*/ 26 w 64"/>
                <a:gd name="T9" fmla="*/ 15 h 20"/>
                <a:gd name="T10" fmla="*/ 28 w 64"/>
                <a:gd name="T11" fmla="*/ 16 h 20"/>
                <a:gd name="T12" fmla="*/ 30 w 64"/>
                <a:gd name="T13" fmla="*/ 17 h 20"/>
                <a:gd name="T14" fmla="*/ 28 w 64"/>
                <a:gd name="T15" fmla="*/ 19 h 20"/>
                <a:gd name="T16" fmla="*/ 30 w 64"/>
                <a:gd name="T17" fmla="*/ 19 h 20"/>
                <a:gd name="T18" fmla="*/ 36 w 64"/>
                <a:gd name="T19" fmla="*/ 18 h 20"/>
                <a:gd name="T20" fmla="*/ 39 w 64"/>
                <a:gd name="T21" fmla="*/ 19 h 20"/>
                <a:gd name="T22" fmla="*/ 41 w 64"/>
                <a:gd name="T23" fmla="*/ 17 h 20"/>
                <a:gd name="T24" fmla="*/ 47 w 64"/>
                <a:gd name="T25" fmla="*/ 17 h 20"/>
                <a:gd name="T26" fmla="*/ 53 w 64"/>
                <a:gd name="T27" fmla="*/ 17 h 20"/>
                <a:gd name="T28" fmla="*/ 58 w 64"/>
                <a:gd name="T29" fmla="*/ 16 h 20"/>
                <a:gd name="T30" fmla="*/ 61 w 64"/>
                <a:gd name="T31" fmla="*/ 16 h 20"/>
                <a:gd name="T32" fmla="*/ 61 w 64"/>
                <a:gd name="T33" fmla="*/ 14 h 20"/>
                <a:gd name="T34" fmla="*/ 62 w 64"/>
                <a:gd name="T35" fmla="*/ 10 h 20"/>
                <a:gd name="T36" fmla="*/ 62 w 64"/>
                <a:gd name="T37" fmla="*/ 10 h 20"/>
                <a:gd name="T38" fmla="*/ 61 w 64"/>
                <a:gd name="T39" fmla="*/ 11 h 20"/>
                <a:gd name="T40" fmla="*/ 59 w 64"/>
                <a:gd name="T41" fmla="*/ 12 h 20"/>
                <a:gd name="T42" fmla="*/ 56 w 64"/>
                <a:gd name="T43" fmla="*/ 12 h 20"/>
                <a:gd name="T44" fmla="*/ 54 w 64"/>
                <a:gd name="T45" fmla="*/ 14 h 20"/>
                <a:gd name="T46" fmla="*/ 50 w 64"/>
                <a:gd name="T47" fmla="*/ 12 h 20"/>
                <a:gd name="T48" fmla="*/ 51 w 64"/>
                <a:gd name="T49" fmla="*/ 9 h 20"/>
                <a:gd name="T50" fmla="*/ 48 w 64"/>
                <a:gd name="T51" fmla="*/ 9 h 20"/>
                <a:gd name="T52" fmla="*/ 46 w 64"/>
                <a:gd name="T53" fmla="*/ 10 h 20"/>
                <a:gd name="T54" fmla="*/ 44 w 64"/>
                <a:gd name="T55" fmla="*/ 10 h 20"/>
                <a:gd name="T56" fmla="*/ 40 w 64"/>
                <a:gd name="T57" fmla="*/ 9 h 20"/>
                <a:gd name="T58" fmla="*/ 34 w 64"/>
                <a:gd name="T59" fmla="*/ 8 h 20"/>
                <a:gd name="T60" fmla="*/ 25 w 64"/>
                <a:gd name="T61" fmla="*/ 9 h 20"/>
                <a:gd name="T62" fmla="*/ 20 w 64"/>
                <a:gd name="T63" fmla="*/ 8 h 20"/>
                <a:gd name="T64" fmla="*/ 17 w 64"/>
                <a:gd name="T65" fmla="*/ 5 h 20"/>
                <a:gd name="T66" fmla="*/ 15 w 64"/>
                <a:gd name="T67" fmla="*/ 5 h 20"/>
                <a:gd name="T68" fmla="*/ 17 w 64"/>
                <a:gd name="T69" fmla="*/ 4 h 20"/>
                <a:gd name="T70" fmla="*/ 15 w 64"/>
                <a:gd name="T71" fmla="*/ 2 h 20"/>
                <a:gd name="T72" fmla="*/ 11 w 64"/>
                <a:gd name="T73" fmla="*/ 4 h 20"/>
                <a:gd name="T74" fmla="*/ 8 w 64"/>
                <a:gd name="T75" fmla="*/ 3 h 20"/>
                <a:gd name="T76" fmla="*/ 7 w 64"/>
                <a:gd name="T77" fmla="*/ 1 h 20"/>
                <a:gd name="T78" fmla="*/ 6 w 64"/>
                <a:gd name="T79" fmla="*/ 2 h 20"/>
                <a:gd name="T80" fmla="*/ 3 w 64"/>
                <a:gd name="T81" fmla="*/ 6 h 20"/>
                <a:gd name="T82" fmla="*/ 1 w 64"/>
                <a:gd name="T83" fmla="*/ 10 h 20"/>
                <a:gd name="T84" fmla="*/ 7 w 64"/>
                <a:gd name="T8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20">
                  <a:moveTo>
                    <a:pt x="7" y="10"/>
                  </a:moveTo>
                  <a:cubicBezTo>
                    <a:pt x="8" y="10"/>
                    <a:pt x="9" y="12"/>
                    <a:pt x="11" y="12"/>
                  </a:cubicBezTo>
                  <a:cubicBezTo>
                    <a:pt x="13" y="12"/>
                    <a:pt x="15" y="12"/>
                    <a:pt x="17" y="12"/>
                  </a:cubicBezTo>
                  <a:cubicBezTo>
                    <a:pt x="19" y="13"/>
                    <a:pt x="20" y="14"/>
                    <a:pt x="21" y="14"/>
                  </a:cubicBezTo>
                  <a:cubicBezTo>
                    <a:pt x="23" y="14"/>
                    <a:pt x="25" y="14"/>
                    <a:pt x="26" y="15"/>
                  </a:cubicBezTo>
                  <a:cubicBezTo>
                    <a:pt x="27" y="16"/>
                    <a:pt x="27" y="16"/>
                    <a:pt x="28" y="16"/>
                  </a:cubicBezTo>
                  <a:cubicBezTo>
                    <a:pt x="29" y="16"/>
                    <a:pt x="30" y="17"/>
                    <a:pt x="30" y="17"/>
                  </a:cubicBezTo>
                  <a:cubicBezTo>
                    <a:pt x="30" y="18"/>
                    <a:pt x="28" y="19"/>
                    <a:pt x="28" y="19"/>
                  </a:cubicBezTo>
                  <a:cubicBezTo>
                    <a:pt x="28" y="20"/>
                    <a:pt x="29" y="19"/>
                    <a:pt x="30" y="19"/>
                  </a:cubicBezTo>
                  <a:cubicBezTo>
                    <a:pt x="32" y="18"/>
                    <a:pt x="34" y="18"/>
                    <a:pt x="36" y="18"/>
                  </a:cubicBezTo>
                  <a:cubicBezTo>
                    <a:pt x="37" y="18"/>
                    <a:pt x="38" y="19"/>
                    <a:pt x="39" y="19"/>
                  </a:cubicBezTo>
                  <a:cubicBezTo>
                    <a:pt x="40" y="18"/>
                    <a:pt x="41" y="18"/>
                    <a:pt x="41" y="17"/>
                  </a:cubicBezTo>
                  <a:cubicBezTo>
                    <a:pt x="43" y="16"/>
                    <a:pt x="45" y="16"/>
                    <a:pt x="47" y="17"/>
                  </a:cubicBezTo>
                  <a:cubicBezTo>
                    <a:pt x="49" y="17"/>
                    <a:pt x="51" y="17"/>
                    <a:pt x="53" y="17"/>
                  </a:cubicBezTo>
                  <a:cubicBezTo>
                    <a:pt x="55" y="17"/>
                    <a:pt x="57" y="17"/>
                    <a:pt x="58" y="16"/>
                  </a:cubicBezTo>
                  <a:cubicBezTo>
                    <a:pt x="59" y="16"/>
                    <a:pt x="60" y="16"/>
                    <a:pt x="61" y="16"/>
                  </a:cubicBezTo>
                  <a:cubicBezTo>
                    <a:pt x="61" y="15"/>
                    <a:pt x="61" y="14"/>
                    <a:pt x="61" y="14"/>
                  </a:cubicBezTo>
                  <a:cubicBezTo>
                    <a:pt x="61" y="13"/>
                    <a:pt x="64" y="11"/>
                    <a:pt x="62" y="10"/>
                  </a:cubicBezTo>
                  <a:cubicBezTo>
                    <a:pt x="62" y="10"/>
                    <a:pt x="62" y="10"/>
                    <a:pt x="62" y="10"/>
                  </a:cubicBezTo>
                  <a:cubicBezTo>
                    <a:pt x="62" y="10"/>
                    <a:pt x="61" y="11"/>
                    <a:pt x="61" y="11"/>
                  </a:cubicBezTo>
                  <a:cubicBezTo>
                    <a:pt x="60" y="11"/>
                    <a:pt x="59" y="12"/>
                    <a:pt x="59" y="12"/>
                  </a:cubicBezTo>
                  <a:cubicBezTo>
                    <a:pt x="58" y="12"/>
                    <a:pt x="57" y="12"/>
                    <a:pt x="56" y="12"/>
                  </a:cubicBezTo>
                  <a:cubicBezTo>
                    <a:pt x="55" y="13"/>
                    <a:pt x="55" y="13"/>
                    <a:pt x="54" y="14"/>
                  </a:cubicBezTo>
                  <a:cubicBezTo>
                    <a:pt x="52" y="14"/>
                    <a:pt x="50" y="13"/>
                    <a:pt x="50" y="12"/>
                  </a:cubicBezTo>
                  <a:cubicBezTo>
                    <a:pt x="50" y="11"/>
                    <a:pt x="51" y="10"/>
                    <a:pt x="51" y="9"/>
                  </a:cubicBezTo>
                  <a:cubicBezTo>
                    <a:pt x="50" y="9"/>
                    <a:pt x="49" y="9"/>
                    <a:pt x="48" y="9"/>
                  </a:cubicBezTo>
                  <a:cubicBezTo>
                    <a:pt x="47" y="9"/>
                    <a:pt x="47" y="10"/>
                    <a:pt x="46" y="10"/>
                  </a:cubicBezTo>
                  <a:cubicBezTo>
                    <a:pt x="45" y="11"/>
                    <a:pt x="45" y="10"/>
                    <a:pt x="44" y="10"/>
                  </a:cubicBezTo>
                  <a:cubicBezTo>
                    <a:pt x="43" y="9"/>
                    <a:pt x="41" y="10"/>
                    <a:pt x="40" y="9"/>
                  </a:cubicBezTo>
                  <a:cubicBezTo>
                    <a:pt x="38" y="8"/>
                    <a:pt x="36" y="8"/>
                    <a:pt x="34" y="8"/>
                  </a:cubicBezTo>
                  <a:cubicBezTo>
                    <a:pt x="31" y="8"/>
                    <a:pt x="28" y="9"/>
                    <a:pt x="25" y="9"/>
                  </a:cubicBezTo>
                  <a:cubicBezTo>
                    <a:pt x="23" y="9"/>
                    <a:pt x="21" y="9"/>
                    <a:pt x="20" y="8"/>
                  </a:cubicBezTo>
                  <a:cubicBezTo>
                    <a:pt x="19" y="8"/>
                    <a:pt x="19" y="6"/>
                    <a:pt x="17" y="5"/>
                  </a:cubicBezTo>
                  <a:cubicBezTo>
                    <a:pt x="16" y="5"/>
                    <a:pt x="15" y="6"/>
                    <a:pt x="15" y="5"/>
                  </a:cubicBezTo>
                  <a:cubicBezTo>
                    <a:pt x="15" y="4"/>
                    <a:pt x="17" y="4"/>
                    <a:pt x="17" y="4"/>
                  </a:cubicBezTo>
                  <a:cubicBezTo>
                    <a:pt x="17" y="3"/>
                    <a:pt x="15" y="2"/>
                    <a:pt x="15" y="2"/>
                  </a:cubicBezTo>
                  <a:cubicBezTo>
                    <a:pt x="13" y="2"/>
                    <a:pt x="12" y="3"/>
                    <a:pt x="11" y="4"/>
                  </a:cubicBezTo>
                  <a:cubicBezTo>
                    <a:pt x="10" y="4"/>
                    <a:pt x="9" y="4"/>
                    <a:pt x="8" y="3"/>
                  </a:cubicBezTo>
                  <a:cubicBezTo>
                    <a:pt x="7" y="3"/>
                    <a:pt x="8" y="2"/>
                    <a:pt x="7" y="1"/>
                  </a:cubicBezTo>
                  <a:cubicBezTo>
                    <a:pt x="7" y="0"/>
                    <a:pt x="6" y="2"/>
                    <a:pt x="6" y="2"/>
                  </a:cubicBezTo>
                  <a:cubicBezTo>
                    <a:pt x="5" y="4"/>
                    <a:pt x="4" y="5"/>
                    <a:pt x="3" y="6"/>
                  </a:cubicBezTo>
                  <a:cubicBezTo>
                    <a:pt x="3" y="7"/>
                    <a:pt x="0" y="9"/>
                    <a:pt x="1" y="10"/>
                  </a:cubicBezTo>
                  <a:cubicBezTo>
                    <a:pt x="1" y="11"/>
                    <a:pt x="6" y="10"/>
                    <a:pt x="7"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gray">
            <a:xfrm>
              <a:off x="8801100" y="936625"/>
              <a:ext cx="38100" cy="38100"/>
            </a:xfrm>
            <a:custGeom>
              <a:avLst/>
              <a:gdLst>
                <a:gd name="T0" fmla="*/ 10 w 12"/>
                <a:gd name="T1" fmla="*/ 7 h 12"/>
                <a:gd name="T2" fmla="*/ 9 w 12"/>
                <a:gd name="T3" fmla="*/ 5 h 12"/>
                <a:gd name="T4" fmla="*/ 8 w 12"/>
                <a:gd name="T5" fmla="*/ 3 h 12"/>
                <a:gd name="T6" fmla="*/ 7 w 12"/>
                <a:gd name="T7" fmla="*/ 1 h 12"/>
                <a:gd name="T8" fmla="*/ 6 w 12"/>
                <a:gd name="T9" fmla="*/ 1 h 12"/>
                <a:gd name="T10" fmla="*/ 5 w 12"/>
                <a:gd name="T11" fmla="*/ 3 h 12"/>
                <a:gd name="T12" fmla="*/ 4 w 12"/>
                <a:gd name="T13" fmla="*/ 5 h 12"/>
                <a:gd name="T14" fmla="*/ 1 w 12"/>
                <a:gd name="T15" fmla="*/ 7 h 12"/>
                <a:gd name="T16" fmla="*/ 5 w 12"/>
                <a:gd name="T17" fmla="*/ 8 h 12"/>
                <a:gd name="T18" fmla="*/ 6 w 12"/>
                <a:gd name="T19" fmla="*/ 9 h 12"/>
                <a:gd name="T20" fmla="*/ 8 w 12"/>
                <a:gd name="T21" fmla="*/ 10 h 12"/>
                <a:gd name="T22" fmla="*/ 9 w 12"/>
                <a:gd name="T23" fmla="*/ 10 h 12"/>
                <a:gd name="T24" fmla="*/ 11 w 12"/>
                <a:gd name="T25" fmla="*/ 11 h 12"/>
                <a:gd name="T26" fmla="*/ 10 w 12"/>
                <a:gd name="T27" fmla="*/ 9 h 12"/>
                <a:gd name="T28" fmla="*/ 10 w 12"/>
                <a:gd name="T2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10" y="7"/>
                  </a:moveTo>
                  <a:cubicBezTo>
                    <a:pt x="10" y="6"/>
                    <a:pt x="10" y="5"/>
                    <a:pt x="9" y="5"/>
                  </a:cubicBezTo>
                  <a:cubicBezTo>
                    <a:pt x="9" y="4"/>
                    <a:pt x="8" y="4"/>
                    <a:pt x="8" y="3"/>
                  </a:cubicBezTo>
                  <a:cubicBezTo>
                    <a:pt x="8" y="2"/>
                    <a:pt x="8" y="1"/>
                    <a:pt x="7" y="1"/>
                  </a:cubicBezTo>
                  <a:cubicBezTo>
                    <a:pt x="7" y="0"/>
                    <a:pt x="6" y="0"/>
                    <a:pt x="6" y="1"/>
                  </a:cubicBezTo>
                  <a:cubicBezTo>
                    <a:pt x="5" y="2"/>
                    <a:pt x="5" y="3"/>
                    <a:pt x="5" y="3"/>
                  </a:cubicBezTo>
                  <a:cubicBezTo>
                    <a:pt x="4" y="4"/>
                    <a:pt x="4" y="5"/>
                    <a:pt x="4" y="5"/>
                  </a:cubicBezTo>
                  <a:cubicBezTo>
                    <a:pt x="3" y="6"/>
                    <a:pt x="0" y="6"/>
                    <a:pt x="1" y="7"/>
                  </a:cubicBezTo>
                  <a:cubicBezTo>
                    <a:pt x="2" y="8"/>
                    <a:pt x="4" y="6"/>
                    <a:pt x="5" y="8"/>
                  </a:cubicBezTo>
                  <a:cubicBezTo>
                    <a:pt x="5" y="9"/>
                    <a:pt x="5" y="9"/>
                    <a:pt x="6" y="9"/>
                  </a:cubicBezTo>
                  <a:cubicBezTo>
                    <a:pt x="6" y="10"/>
                    <a:pt x="7" y="10"/>
                    <a:pt x="8" y="10"/>
                  </a:cubicBezTo>
                  <a:cubicBezTo>
                    <a:pt x="8" y="10"/>
                    <a:pt x="9" y="10"/>
                    <a:pt x="9" y="10"/>
                  </a:cubicBezTo>
                  <a:cubicBezTo>
                    <a:pt x="10" y="11"/>
                    <a:pt x="11" y="12"/>
                    <a:pt x="11" y="11"/>
                  </a:cubicBezTo>
                  <a:cubicBezTo>
                    <a:pt x="12" y="10"/>
                    <a:pt x="11" y="9"/>
                    <a:pt x="10" y="9"/>
                  </a:cubicBezTo>
                  <a:cubicBezTo>
                    <a:pt x="10" y="8"/>
                    <a:pt x="10" y="8"/>
                    <a:pt x="10"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gray">
            <a:xfrm>
              <a:off x="8753475" y="830263"/>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0"/>
                    <a:pt x="0" y="0"/>
                    <a:pt x="0" y="0"/>
                  </a:cubicBezTo>
                  <a:cubicBezTo>
                    <a:pt x="1" y="1"/>
                    <a:pt x="1" y="1"/>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gray">
            <a:xfrm>
              <a:off x="8982075" y="1104900"/>
              <a:ext cx="12700" cy="25400"/>
            </a:xfrm>
            <a:custGeom>
              <a:avLst/>
              <a:gdLst>
                <a:gd name="T0" fmla="*/ 2 w 4"/>
                <a:gd name="T1" fmla="*/ 1 h 8"/>
                <a:gd name="T2" fmla="*/ 1 w 4"/>
                <a:gd name="T3" fmla="*/ 5 h 8"/>
                <a:gd name="T4" fmla="*/ 2 w 4"/>
                <a:gd name="T5" fmla="*/ 6 h 8"/>
                <a:gd name="T6" fmla="*/ 4 w 4"/>
                <a:gd name="T7" fmla="*/ 7 h 8"/>
                <a:gd name="T8" fmla="*/ 3 w 4"/>
                <a:gd name="T9" fmla="*/ 6 h 8"/>
                <a:gd name="T10" fmla="*/ 2 w 4"/>
                <a:gd name="T11" fmla="*/ 4 h 8"/>
                <a:gd name="T12" fmla="*/ 2 w 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1"/>
                  </a:moveTo>
                  <a:cubicBezTo>
                    <a:pt x="1" y="0"/>
                    <a:pt x="0" y="4"/>
                    <a:pt x="1" y="5"/>
                  </a:cubicBezTo>
                  <a:cubicBezTo>
                    <a:pt x="1" y="5"/>
                    <a:pt x="2" y="6"/>
                    <a:pt x="2" y="6"/>
                  </a:cubicBezTo>
                  <a:cubicBezTo>
                    <a:pt x="2" y="7"/>
                    <a:pt x="3" y="8"/>
                    <a:pt x="4" y="7"/>
                  </a:cubicBezTo>
                  <a:cubicBezTo>
                    <a:pt x="4" y="7"/>
                    <a:pt x="4" y="6"/>
                    <a:pt x="3" y="6"/>
                  </a:cubicBezTo>
                  <a:cubicBezTo>
                    <a:pt x="3" y="5"/>
                    <a:pt x="2" y="5"/>
                    <a:pt x="2" y="4"/>
                  </a:cubicBezTo>
                  <a:cubicBezTo>
                    <a:pt x="2" y="3"/>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gray">
            <a:xfrm>
              <a:off x="8823325" y="981075"/>
              <a:ext cx="28575" cy="25400"/>
            </a:xfrm>
            <a:custGeom>
              <a:avLst/>
              <a:gdLst>
                <a:gd name="T0" fmla="*/ 2 w 9"/>
                <a:gd name="T1" fmla="*/ 1 h 8"/>
                <a:gd name="T2" fmla="*/ 1 w 9"/>
                <a:gd name="T3" fmla="*/ 0 h 8"/>
                <a:gd name="T4" fmla="*/ 3 w 9"/>
                <a:gd name="T5" fmla="*/ 5 h 8"/>
                <a:gd name="T6" fmla="*/ 4 w 9"/>
                <a:gd name="T7" fmla="*/ 7 h 8"/>
                <a:gd name="T8" fmla="*/ 6 w 9"/>
                <a:gd name="T9" fmla="*/ 7 h 8"/>
                <a:gd name="T10" fmla="*/ 7 w 9"/>
                <a:gd name="T11" fmla="*/ 6 h 8"/>
                <a:gd name="T12" fmla="*/ 8 w 9"/>
                <a:gd name="T13" fmla="*/ 5 h 8"/>
                <a:gd name="T14" fmla="*/ 6 w 9"/>
                <a:gd name="T15" fmla="*/ 4 h 8"/>
                <a:gd name="T16" fmla="*/ 4 w 9"/>
                <a:gd name="T17" fmla="*/ 2 h 8"/>
                <a:gd name="T18" fmla="*/ 2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2" y="1"/>
                  </a:moveTo>
                  <a:cubicBezTo>
                    <a:pt x="2" y="1"/>
                    <a:pt x="2" y="0"/>
                    <a:pt x="1" y="0"/>
                  </a:cubicBezTo>
                  <a:cubicBezTo>
                    <a:pt x="0" y="0"/>
                    <a:pt x="3" y="5"/>
                    <a:pt x="3" y="5"/>
                  </a:cubicBezTo>
                  <a:cubicBezTo>
                    <a:pt x="4" y="6"/>
                    <a:pt x="4" y="6"/>
                    <a:pt x="4" y="7"/>
                  </a:cubicBezTo>
                  <a:cubicBezTo>
                    <a:pt x="5" y="8"/>
                    <a:pt x="5" y="8"/>
                    <a:pt x="6" y="7"/>
                  </a:cubicBezTo>
                  <a:cubicBezTo>
                    <a:pt x="6" y="6"/>
                    <a:pt x="6" y="6"/>
                    <a:pt x="7" y="6"/>
                  </a:cubicBezTo>
                  <a:cubicBezTo>
                    <a:pt x="8" y="6"/>
                    <a:pt x="9" y="5"/>
                    <a:pt x="8" y="5"/>
                  </a:cubicBezTo>
                  <a:cubicBezTo>
                    <a:pt x="7" y="4"/>
                    <a:pt x="6" y="5"/>
                    <a:pt x="6" y="4"/>
                  </a:cubicBezTo>
                  <a:cubicBezTo>
                    <a:pt x="5" y="4"/>
                    <a:pt x="5" y="3"/>
                    <a:pt x="4" y="2"/>
                  </a:cubicBezTo>
                  <a:cubicBezTo>
                    <a:pt x="4" y="2"/>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gray">
            <a:xfrm>
              <a:off x="8756650" y="827088"/>
              <a:ext cx="25400" cy="31750"/>
            </a:xfrm>
            <a:custGeom>
              <a:avLst/>
              <a:gdLst>
                <a:gd name="T0" fmla="*/ 5 w 8"/>
                <a:gd name="T1" fmla="*/ 4 h 10"/>
                <a:gd name="T2" fmla="*/ 6 w 8"/>
                <a:gd name="T3" fmla="*/ 3 h 10"/>
                <a:gd name="T4" fmla="*/ 1 w 8"/>
                <a:gd name="T5" fmla="*/ 2 h 10"/>
                <a:gd name="T6" fmla="*/ 1 w 8"/>
                <a:gd name="T7" fmla="*/ 4 h 10"/>
                <a:gd name="T8" fmla="*/ 2 w 8"/>
                <a:gd name="T9" fmla="*/ 5 h 10"/>
                <a:gd name="T10" fmla="*/ 3 w 8"/>
                <a:gd name="T11" fmla="*/ 7 h 10"/>
                <a:gd name="T12" fmla="*/ 5 w 8"/>
                <a:gd name="T13" fmla="*/ 8 h 10"/>
                <a:gd name="T14" fmla="*/ 6 w 8"/>
                <a:gd name="T15" fmla="*/ 9 h 10"/>
                <a:gd name="T16" fmla="*/ 6 w 8"/>
                <a:gd name="T17" fmla="*/ 8 h 10"/>
                <a:gd name="T18" fmla="*/ 5 w 8"/>
                <a:gd name="T19" fmla="*/ 6 h 10"/>
                <a:gd name="T20" fmla="*/ 4 w 8"/>
                <a:gd name="T21" fmla="*/ 5 h 10"/>
                <a:gd name="T22" fmla="*/ 5 w 8"/>
                <a:gd name="T2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5" y="4"/>
                  </a:moveTo>
                  <a:cubicBezTo>
                    <a:pt x="6" y="4"/>
                    <a:pt x="6" y="3"/>
                    <a:pt x="6" y="3"/>
                  </a:cubicBezTo>
                  <a:cubicBezTo>
                    <a:pt x="8" y="0"/>
                    <a:pt x="2" y="2"/>
                    <a:pt x="1" y="2"/>
                  </a:cubicBezTo>
                  <a:cubicBezTo>
                    <a:pt x="1" y="2"/>
                    <a:pt x="0" y="3"/>
                    <a:pt x="1" y="4"/>
                  </a:cubicBezTo>
                  <a:cubicBezTo>
                    <a:pt x="1" y="4"/>
                    <a:pt x="2" y="4"/>
                    <a:pt x="2" y="5"/>
                  </a:cubicBezTo>
                  <a:cubicBezTo>
                    <a:pt x="3" y="5"/>
                    <a:pt x="3" y="6"/>
                    <a:pt x="3" y="7"/>
                  </a:cubicBezTo>
                  <a:cubicBezTo>
                    <a:pt x="4" y="7"/>
                    <a:pt x="4" y="7"/>
                    <a:pt x="5" y="8"/>
                  </a:cubicBezTo>
                  <a:cubicBezTo>
                    <a:pt x="5" y="8"/>
                    <a:pt x="5" y="9"/>
                    <a:pt x="6" y="9"/>
                  </a:cubicBezTo>
                  <a:cubicBezTo>
                    <a:pt x="7" y="10"/>
                    <a:pt x="6" y="9"/>
                    <a:pt x="6" y="8"/>
                  </a:cubicBezTo>
                  <a:cubicBezTo>
                    <a:pt x="6" y="8"/>
                    <a:pt x="6" y="7"/>
                    <a:pt x="5" y="6"/>
                  </a:cubicBezTo>
                  <a:cubicBezTo>
                    <a:pt x="5" y="6"/>
                    <a:pt x="4" y="5"/>
                    <a:pt x="4" y="5"/>
                  </a:cubicBezTo>
                  <a:cubicBezTo>
                    <a:pt x="4"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gray">
            <a:xfrm>
              <a:off x="10839450" y="4894263"/>
              <a:ext cx="12700" cy="28575"/>
            </a:xfrm>
            <a:custGeom>
              <a:avLst/>
              <a:gdLst>
                <a:gd name="T0" fmla="*/ 1 w 4"/>
                <a:gd name="T1" fmla="*/ 4 h 9"/>
                <a:gd name="T2" fmla="*/ 0 w 4"/>
                <a:gd name="T3" fmla="*/ 9 h 9"/>
                <a:gd name="T4" fmla="*/ 4 w 4"/>
                <a:gd name="T5" fmla="*/ 0 h 9"/>
                <a:gd name="T6" fmla="*/ 1 w 4"/>
                <a:gd name="T7" fmla="*/ 4 h 9"/>
              </a:gdLst>
              <a:ahLst/>
              <a:cxnLst>
                <a:cxn ang="0">
                  <a:pos x="T0" y="T1"/>
                </a:cxn>
                <a:cxn ang="0">
                  <a:pos x="T2" y="T3"/>
                </a:cxn>
                <a:cxn ang="0">
                  <a:pos x="T4" y="T5"/>
                </a:cxn>
                <a:cxn ang="0">
                  <a:pos x="T6" y="T7"/>
                </a:cxn>
              </a:cxnLst>
              <a:rect l="0" t="0" r="r" b="b"/>
              <a:pathLst>
                <a:path w="4" h="9">
                  <a:moveTo>
                    <a:pt x="1" y="4"/>
                  </a:moveTo>
                  <a:cubicBezTo>
                    <a:pt x="1" y="6"/>
                    <a:pt x="0" y="8"/>
                    <a:pt x="0" y="9"/>
                  </a:cubicBezTo>
                  <a:cubicBezTo>
                    <a:pt x="2" y="6"/>
                    <a:pt x="4" y="3"/>
                    <a:pt x="4" y="0"/>
                  </a:cubicBezTo>
                  <a:cubicBezTo>
                    <a:pt x="3" y="1"/>
                    <a:pt x="2"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gray">
            <a:xfrm>
              <a:off x="10380663" y="4556125"/>
              <a:ext cx="509588" cy="990600"/>
            </a:xfrm>
            <a:custGeom>
              <a:avLst/>
              <a:gdLst>
                <a:gd name="T0" fmla="*/ 154 w 161"/>
                <a:gd name="T1" fmla="*/ 59 h 313"/>
                <a:gd name="T2" fmla="*/ 153 w 161"/>
                <a:gd name="T3" fmla="*/ 44 h 313"/>
                <a:gd name="T4" fmla="*/ 151 w 161"/>
                <a:gd name="T5" fmla="*/ 35 h 313"/>
                <a:gd name="T6" fmla="*/ 146 w 161"/>
                <a:gd name="T7" fmla="*/ 21 h 313"/>
                <a:gd name="T8" fmla="*/ 139 w 161"/>
                <a:gd name="T9" fmla="*/ 10 h 313"/>
                <a:gd name="T10" fmla="*/ 133 w 161"/>
                <a:gd name="T11" fmla="*/ 6 h 313"/>
                <a:gd name="T12" fmla="*/ 132 w 161"/>
                <a:gd name="T13" fmla="*/ 2 h 313"/>
                <a:gd name="T14" fmla="*/ 127 w 161"/>
                <a:gd name="T15" fmla="*/ 11 h 313"/>
                <a:gd name="T16" fmla="*/ 123 w 161"/>
                <a:gd name="T17" fmla="*/ 13 h 313"/>
                <a:gd name="T18" fmla="*/ 124 w 161"/>
                <a:gd name="T19" fmla="*/ 27 h 313"/>
                <a:gd name="T20" fmla="*/ 117 w 161"/>
                <a:gd name="T21" fmla="*/ 34 h 313"/>
                <a:gd name="T22" fmla="*/ 114 w 161"/>
                <a:gd name="T23" fmla="*/ 40 h 313"/>
                <a:gd name="T24" fmla="*/ 108 w 161"/>
                <a:gd name="T25" fmla="*/ 38 h 313"/>
                <a:gd name="T26" fmla="*/ 105 w 161"/>
                <a:gd name="T27" fmla="*/ 38 h 313"/>
                <a:gd name="T28" fmla="*/ 105 w 161"/>
                <a:gd name="T29" fmla="*/ 46 h 313"/>
                <a:gd name="T30" fmla="*/ 106 w 161"/>
                <a:gd name="T31" fmla="*/ 55 h 313"/>
                <a:gd name="T32" fmla="*/ 105 w 161"/>
                <a:gd name="T33" fmla="*/ 52 h 313"/>
                <a:gd name="T34" fmla="*/ 100 w 161"/>
                <a:gd name="T35" fmla="*/ 60 h 313"/>
                <a:gd name="T36" fmla="*/ 104 w 161"/>
                <a:gd name="T37" fmla="*/ 61 h 313"/>
                <a:gd name="T38" fmla="*/ 103 w 161"/>
                <a:gd name="T39" fmla="*/ 63 h 313"/>
                <a:gd name="T40" fmla="*/ 96 w 161"/>
                <a:gd name="T41" fmla="*/ 68 h 313"/>
                <a:gd name="T42" fmla="*/ 94 w 161"/>
                <a:gd name="T43" fmla="*/ 62 h 313"/>
                <a:gd name="T44" fmla="*/ 86 w 161"/>
                <a:gd name="T45" fmla="*/ 74 h 313"/>
                <a:gd name="T46" fmla="*/ 86 w 161"/>
                <a:gd name="T47" fmla="*/ 81 h 313"/>
                <a:gd name="T48" fmla="*/ 79 w 161"/>
                <a:gd name="T49" fmla="*/ 75 h 313"/>
                <a:gd name="T50" fmla="*/ 72 w 161"/>
                <a:gd name="T51" fmla="*/ 90 h 313"/>
                <a:gd name="T52" fmla="*/ 69 w 161"/>
                <a:gd name="T53" fmla="*/ 91 h 313"/>
                <a:gd name="T54" fmla="*/ 62 w 161"/>
                <a:gd name="T55" fmla="*/ 87 h 313"/>
                <a:gd name="T56" fmla="*/ 55 w 161"/>
                <a:gd name="T57" fmla="*/ 87 h 313"/>
                <a:gd name="T58" fmla="*/ 48 w 161"/>
                <a:gd name="T59" fmla="*/ 92 h 313"/>
                <a:gd name="T60" fmla="*/ 38 w 161"/>
                <a:gd name="T61" fmla="*/ 96 h 313"/>
                <a:gd name="T62" fmla="*/ 27 w 161"/>
                <a:gd name="T63" fmla="*/ 107 h 313"/>
                <a:gd name="T64" fmla="*/ 17 w 161"/>
                <a:gd name="T65" fmla="*/ 130 h 313"/>
                <a:gd name="T66" fmla="*/ 19 w 161"/>
                <a:gd name="T67" fmla="*/ 148 h 313"/>
                <a:gd name="T68" fmla="*/ 24 w 161"/>
                <a:gd name="T69" fmla="*/ 160 h 313"/>
                <a:gd name="T70" fmla="*/ 27 w 161"/>
                <a:gd name="T71" fmla="*/ 177 h 313"/>
                <a:gd name="T72" fmla="*/ 23 w 161"/>
                <a:gd name="T73" fmla="*/ 193 h 313"/>
                <a:gd name="T74" fmla="*/ 18 w 161"/>
                <a:gd name="T75" fmla="*/ 200 h 313"/>
                <a:gd name="T76" fmla="*/ 13 w 161"/>
                <a:gd name="T77" fmla="*/ 211 h 313"/>
                <a:gd name="T78" fmla="*/ 6 w 161"/>
                <a:gd name="T79" fmla="*/ 222 h 313"/>
                <a:gd name="T80" fmla="*/ 2 w 161"/>
                <a:gd name="T81" fmla="*/ 233 h 313"/>
                <a:gd name="T82" fmla="*/ 1 w 161"/>
                <a:gd name="T83" fmla="*/ 242 h 313"/>
                <a:gd name="T84" fmla="*/ 8 w 161"/>
                <a:gd name="T85" fmla="*/ 262 h 313"/>
                <a:gd name="T86" fmla="*/ 9 w 161"/>
                <a:gd name="T87" fmla="*/ 284 h 313"/>
                <a:gd name="T88" fmla="*/ 16 w 161"/>
                <a:gd name="T89" fmla="*/ 300 h 313"/>
                <a:gd name="T90" fmla="*/ 31 w 161"/>
                <a:gd name="T91" fmla="*/ 306 h 313"/>
                <a:gd name="T92" fmla="*/ 44 w 161"/>
                <a:gd name="T93" fmla="*/ 312 h 313"/>
                <a:gd name="T94" fmla="*/ 73 w 161"/>
                <a:gd name="T95" fmla="*/ 302 h 313"/>
                <a:gd name="T96" fmla="*/ 79 w 161"/>
                <a:gd name="T97" fmla="*/ 299 h 313"/>
                <a:gd name="T98" fmla="*/ 85 w 161"/>
                <a:gd name="T99" fmla="*/ 290 h 313"/>
                <a:gd name="T100" fmla="*/ 90 w 161"/>
                <a:gd name="T101" fmla="*/ 276 h 313"/>
                <a:gd name="T102" fmla="*/ 95 w 161"/>
                <a:gd name="T103" fmla="*/ 265 h 313"/>
                <a:gd name="T104" fmla="*/ 101 w 161"/>
                <a:gd name="T105" fmla="*/ 245 h 313"/>
                <a:gd name="T106" fmla="*/ 113 w 161"/>
                <a:gd name="T107" fmla="*/ 209 h 313"/>
                <a:gd name="T108" fmla="*/ 118 w 161"/>
                <a:gd name="T109" fmla="*/ 191 h 313"/>
                <a:gd name="T110" fmla="*/ 121 w 161"/>
                <a:gd name="T111" fmla="*/ 180 h 313"/>
                <a:gd name="T112" fmla="*/ 132 w 161"/>
                <a:gd name="T113" fmla="*/ 151 h 313"/>
                <a:gd name="T114" fmla="*/ 137 w 161"/>
                <a:gd name="T115" fmla="*/ 133 h 313"/>
                <a:gd name="T116" fmla="*/ 143 w 161"/>
                <a:gd name="T117" fmla="*/ 112 h 313"/>
                <a:gd name="T118" fmla="*/ 145 w 161"/>
                <a:gd name="T119" fmla="*/ 101 h 313"/>
                <a:gd name="T120" fmla="*/ 146 w 161"/>
                <a:gd name="T121" fmla="*/ 79 h 313"/>
                <a:gd name="T122" fmla="*/ 152 w 161"/>
                <a:gd name="T123" fmla="*/ 90 h 313"/>
                <a:gd name="T124" fmla="*/ 160 w 161"/>
                <a:gd name="T125" fmla="*/ 7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313">
                  <a:moveTo>
                    <a:pt x="157" y="67"/>
                  </a:moveTo>
                  <a:cubicBezTo>
                    <a:pt x="157" y="66"/>
                    <a:pt x="156" y="65"/>
                    <a:pt x="156" y="63"/>
                  </a:cubicBezTo>
                  <a:cubicBezTo>
                    <a:pt x="156" y="63"/>
                    <a:pt x="156" y="63"/>
                    <a:pt x="156" y="62"/>
                  </a:cubicBezTo>
                  <a:cubicBezTo>
                    <a:pt x="155" y="61"/>
                    <a:pt x="155" y="60"/>
                    <a:pt x="154" y="59"/>
                  </a:cubicBezTo>
                  <a:cubicBezTo>
                    <a:pt x="154" y="58"/>
                    <a:pt x="154" y="57"/>
                    <a:pt x="154" y="56"/>
                  </a:cubicBezTo>
                  <a:cubicBezTo>
                    <a:pt x="154" y="55"/>
                    <a:pt x="154" y="54"/>
                    <a:pt x="154" y="54"/>
                  </a:cubicBezTo>
                  <a:cubicBezTo>
                    <a:pt x="153" y="52"/>
                    <a:pt x="153" y="51"/>
                    <a:pt x="153" y="49"/>
                  </a:cubicBezTo>
                  <a:cubicBezTo>
                    <a:pt x="154" y="48"/>
                    <a:pt x="153" y="46"/>
                    <a:pt x="153" y="44"/>
                  </a:cubicBezTo>
                  <a:cubicBezTo>
                    <a:pt x="153" y="43"/>
                    <a:pt x="153" y="41"/>
                    <a:pt x="152" y="40"/>
                  </a:cubicBezTo>
                  <a:cubicBezTo>
                    <a:pt x="152" y="39"/>
                    <a:pt x="152" y="39"/>
                    <a:pt x="151" y="39"/>
                  </a:cubicBezTo>
                  <a:cubicBezTo>
                    <a:pt x="151" y="38"/>
                    <a:pt x="151" y="38"/>
                    <a:pt x="151" y="37"/>
                  </a:cubicBezTo>
                  <a:cubicBezTo>
                    <a:pt x="151" y="36"/>
                    <a:pt x="151" y="36"/>
                    <a:pt x="151" y="35"/>
                  </a:cubicBezTo>
                  <a:cubicBezTo>
                    <a:pt x="150" y="34"/>
                    <a:pt x="150" y="33"/>
                    <a:pt x="149" y="33"/>
                  </a:cubicBezTo>
                  <a:cubicBezTo>
                    <a:pt x="148" y="31"/>
                    <a:pt x="149" y="29"/>
                    <a:pt x="148" y="27"/>
                  </a:cubicBezTo>
                  <a:cubicBezTo>
                    <a:pt x="148" y="26"/>
                    <a:pt x="146" y="25"/>
                    <a:pt x="146" y="24"/>
                  </a:cubicBezTo>
                  <a:cubicBezTo>
                    <a:pt x="145" y="23"/>
                    <a:pt x="147" y="22"/>
                    <a:pt x="146" y="21"/>
                  </a:cubicBezTo>
                  <a:cubicBezTo>
                    <a:pt x="146" y="19"/>
                    <a:pt x="144" y="20"/>
                    <a:pt x="143" y="19"/>
                  </a:cubicBezTo>
                  <a:cubicBezTo>
                    <a:pt x="142" y="19"/>
                    <a:pt x="142" y="18"/>
                    <a:pt x="141" y="17"/>
                  </a:cubicBezTo>
                  <a:cubicBezTo>
                    <a:pt x="140" y="16"/>
                    <a:pt x="139" y="15"/>
                    <a:pt x="139" y="14"/>
                  </a:cubicBezTo>
                  <a:cubicBezTo>
                    <a:pt x="139" y="13"/>
                    <a:pt x="140" y="12"/>
                    <a:pt x="139" y="10"/>
                  </a:cubicBezTo>
                  <a:cubicBezTo>
                    <a:pt x="139" y="9"/>
                    <a:pt x="137" y="10"/>
                    <a:pt x="136" y="10"/>
                  </a:cubicBezTo>
                  <a:cubicBezTo>
                    <a:pt x="136" y="9"/>
                    <a:pt x="136" y="9"/>
                    <a:pt x="135" y="8"/>
                  </a:cubicBezTo>
                  <a:cubicBezTo>
                    <a:pt x="134" y="8"/>
                    <a:pt x="134" y="9"/>
                    <a:pt x="133" y="8"/>
                  </a:cubicBezTo>
                  <a:cubicBezTo>
                    <a:pt x="133" y="8"/>
                    <a:pt x="132" y="6"/>
                    <a:pt x="133" y="6"/>
                  </a:cubicBezTo>
                  <a:cubicBezTo>
                    <a:pt x="134" y="6"/>
                    <a:pt x="134" y="7"/>
                    <a:pt x="135" y="6"/>
                  </a:cubicBezTo>
                  <a:cubicBezTo>
                    <a:pt x="136" y="6"/>
                    <a:pt x="136" y="3"/>
                    <a:pt x="135" y="2"/>
                  </a:cubicBezTo>
                  <a:cubicBezTo>
                    <a:pt x="135" y="2"/>
                    <a:pt x="133" y="0"/>
                    <a:pt x="132" y="1"/>
                  </a:cubicBezTo>
                  <a:cubicBezTo>
                    <a:pt x="132" y="1"/>
                    <a:pt x="132" y="2"/>
                    <a:pt x="132" y="2"/>
                  </a:cubicBezTo>
                  <a:cubicBezTo>
                    <a:pt x="132" y="3"/>
                    <a:pt x="131" y="3"/>
                    <a:pt x="131" y="3"/>
                  </a:cubicBezTo>
                  <a:cubicBezTo>
                    <a:pt x="130" y="3"/>
                    <a:pt x="130" y="4"/>
                    <a:pt x="131" y="4"/>
                  </a:cubicBezTo>
                  <a:cubicBezTo>
                    <a:pt x="133" y="5"/>
                    <a:pt x="130" y="7"/>
                    <a:pt x="130" y="8"/>
                  </a:cubicBezTo>
                  <a:cubicBezTo>
                    <a:pt x="128" y="8"/>
                    <a:pt x="127" y="10"/>
                    <a:pt x="127" y="11"/>
                  </a:cubicBezTo>
                  <a:cubicBezTo>
                    <a:pt x="127" y="12"/>
                    <a:pt x="127" y="14"/>
                    <a:pt x="125" y="13"/>
                  </a:cubicBezTo>
                  <a:cubicBezTo>
                    <a:pt x="125" y="13"/>
                    <a:pt x="125" y="12"/>
                    <a:pt x="124" y="12"/>
                  </a:cubicBezTo>
                  <a:cubicBezTo>
                    <a:pt x="124" y="12"/>
                    <a:pt x="123" y="12"/>
                    <a:pt x="122" y="12"/>
                  </a:cubicBezTo>
                  <a:cubicBezTo>
                    <a:pt x="122" y="12"/>
                    <a:pt x="123" y="13"/>
                    <a:pt x="123" y="13"/>
                  </a:cubicBezTo>
                  <a:cubicBezTo>
                    <a:pt x="124" y="14"/>
                    <a:pt x="124" y="14"/>
                    <a:pt x="125" y="15"/>
                  </a:cubicBezTo>
                  <a:cubicBezTo>
                    <a:pt x="125" y="15"/>
                    <a:pt x="125" y="16"/>
                    <a:pt x="125" y="17"/>
                  </a:cubicBezTo>
                  <a:cubicBezTo>
                    <a:pt x="125" y="17"/>
                    <a:pt x="125" y="18"/>
                    <a:pt x="126" y="18"/>
                  </a:cubicBezTo>
                  <a:cubicBezTo>
                    <a:pt x="128" y="22"/>
                    <a:pt x="126" y="24"/>
                    <a:pt x="124" y="27"/>
                  </a:cubicBezTo>
                  <a:cubicBezTo>
                    <a:pt x="124" y="28"/>
                    <a:pt x="124" y="29"/>
                    <a:pt x="124" y="29"/>
                  </a:cubicBezTo>
                  <a:cubicBezTo>
                    <a:pt x="124" y="31"/>
                    <a:pt x="124" y="33"/>
                    <a:pt x="123" y="34"/>
                  </a:cubicBezTo>
                  <a:cubicBezTo>
                    <a:pt x="121" y="35"/>
                    <a:pt x="120" y="35"/>
                    <a:pt x="118" y="35"/>
                  </a:cubicBezTo>
                  <a:cubicBezTo>
                    <a:pt x="118" y="35"/>
                    <a:pt x="117" y="34"/>
                    <a:pt x="117" y="34"/>
                  </a:cubicBezTo>
                  <a:cubicBezTo>
                    <a:pt x="116" y="34"/>
                    <a:pt x="117" y="36"/>
                    <a:pt x="117" y="36"/>
                  </a:cubicBezTo>
                  <a:cubicBezTo>
                    <a:pt x="117" y="37"/>
                    <a:pt x="116" y="38"/>
                    <a:pt x="115" y="38"/>
                  </a:cubicBezTo>
                  <a:cubicBezTo>
                    <a:pt x="115" y="38"/>
                    <a:pt x="114" y="38"/>
                    <a:pt x="114" y="38"/>
                  </a:cubicBezTo>
                  <a:cubicBezTo>
                    <a:pt x="113" y="39"/>
                    <a:pt x="114" y="40"/>
                    <a:pt x="114" y="40"/>
                  </a:cubicBezTo>
                  <a:cubicBezTo>
                    <a:pt x="113" y="41"/>
                    <a:pt x="113" y="43"/>
                    <a:pt x="113" y="43"/>
                  </a:cubicBezTo>
                  <a:cubicBezTo>
                    <a:pt x="111" y="44"/>
                    <a:pt x="110" y="42"/>
                    <a:pt x="110" y="42"/>
                  </a:cubicBezTo>
                  <a:cubicBezTo>
                    <a:pt x="110" y="41"/>
                    <a:pt x="110" y="40"/>
                    <a:pt x="109" y="39"/>
                  </a:cubicBezTo>
                  <a:cubicBezTo>
                    <a:pt x="109" y="39"/>
                    <a:pt x="108" y="39"/>
                    <a:pt x="108" y="38"/>
                  </a:cubicBezTo>
                  <a:cubicBezTo>
                    <a:pt x="108" y="38"/>
                    <a:pt x="108" y="37"/>
                    <a:pt x="108" y="37"/>
                  </a:cubicBezTo>
                  <a:cubicBezTo>
                    <a:pt x="107" y="37"/>
                    <a:pt x="107" y="37"/>
                    <a:pt x="106" y="37"/>
                  </a:cubicBezTo>
                  <a:cubicBezTo>
                    <a:pt x="106" y="37"/>
                    <a:pt x="106" y="36"/>
                    <a:pt x="106" y="36"/>
                  </a:cubicBezTo>
                  <a:cubicBezTo>
                    <a:pt x="105" y="36"/>
                    <a:pt x="104" y="37"/>
                    <a:pt x="105" y="38"/>
                  </a:cubicBezTo>
                  <a:cubicBezTo>
                    <a:pt x="105" y="39"/>
                    <a:pt x="104" y="39"/>
                    <a:pt x="104" y="40"/>
                  </a:cubicBezTo>
                  <a:cubicBezTo>
                    <a:pt x="104" y="40"/>
                    <a:pt x="103" y="41"/>
                    <a:pt x="104" y="41"/>
                  </a:cubicBezTo>
                  <a:cubicBezTo>
                    <a:pt x="104" y="41"/>
                    <a:pt x="104" y="42"/>
                    <a:pt x="104" y="42"/>
                  </a:cubicBezTo>
                  <a:cubicBezTo>
                    <a:pt x="102" y="42"/>
                    <a:pt x="103" y="45"/>
                    <a:pt x="105" y="46"/>
                  </a:cubicBezTo>
                  <a:cubicBezTo>
                    <a:pt x="107" y="48"/>
                    <a:pt x="106" y="47"/>
                    <a:pt x="105" y="48"/>
                  </a:cubicBezTo>
                  <a:cubicBezTo>
                    <a:pt x="104" y="49"/>
                    <a:pt x="106" y="50"/>
                    <a:pt x="106" y="50"/>
                  </a:cubicBezTo>
                  <a:cubicBezTo>
                    <a:pt x="107" y="50"/>
                    <a:pt x="107" y="51"/>
                    <a:pt x="107" y="52"/>
                  </a:cubicBezTo>
                  <a:cubicBezTo>
                    <a:pt x="107" y="52"/>
                    <a:pt x="107" y="55"/>
                    <a:pt x="106" y="55"/>
                  </a:cubicBezTo>
                  <a:cubicBezTo>
                    <a:pt x="105" y="55"/>
                    <a:pt x="106" y="53"/>
                    <a:pt x="106" y="52"/>
                  </a:cubicBezTo>
                  <a:cubicBezTo>
                    <a:pt x="106" y="52"/>
                    <a:pt x="106" y="51"/>
                    <a:pt x="105" y="51"/>
                  </a:cubicBezTo>
                  <a:cubicBezTo>
                    <a:pt x="105" y="51"/>
                    <a:pt x="105" y="50"/>
                    <a:pt x="104" y="50"/>
                  </a:cubicBezTo>
                  <a:cubicBezTo>
                    <a:pt x="104" y="51"/>
                    <a:pt x="105" y="52"/>
                    <a:pt x="105" y="52"/>
                  </a:cubicBezTo>
                  <a:cubicBezTo>
                    <a:pt x="105" y="53"/>
                    <a:pt x="105" y="53"/>
                    <a:pt x="104" y="54"/>
                  </a:cubicBezTo>
                  <a:cubicBezTo>
                    <a:pt x="103" y="54"/>
                    <a:pt x="103" y="54"/>
                    <a:pt x="102" y="54"/>
                  </a:cubicBezTo>
                  <a:cubicBezTo>
                    <a:pt x="101" y="53"/>
                    <a:pt x="101" y="56"/>
                    <a:pt x="100" y="56"/>
                  </a:cubicBezTo>
                  <a:cubicBezTo>
                    <a:pt x="99" y="58"/>
                    <a:pt x="100" y="59"/>
                    <a:pt x="100" y="60"/>
                  </a:cubicBezTo>
                  <a:cubicBezTo>
                    <a:pt x="100" y="60"/>
                    <a:pt x="100" y="62"/>
                    <a:pt x="101" y="62"/>
                  </a:cubicBezTo>
                  <a:cubicBezTo>
                    <a:pt x="101" y="62"/>
                    <a:pt x="101" y="61"/>
                    <a:pt x="101" y="61"/>
                  </a:cubicBezTo>
                  <a:cubicBezTo>
                    <a:pt x="102" y="61"/>
                    <a:pt x="102" y="62"/>
                    <a:pt x="102" y="62"/>
                  </a:cubicBezTo>
                  <a:cubicBezTo>
                    <a:pt x="103" y="62"/>
                    <a:pt x="103" y="61"/>
                    <a:pt x="104" y="61"/>
                  </a:cubicBezTo>
                  <a:cubicBezTo>
                    <a:pt x="106" y="61"/>
                    <a:pt x="107" y="65"/>
                    <a:pt x="106" y="65"/>
                  </a:cubicBezTo>
                  <a:cubicBezTo>
                    <a:pt x="106" y="65"/>
                    <a:pt x="106" y="63"/>
                    <a:pt x="105" y="62"/>
                  </a:cubicBezTo>
                  <a:cubicBezTo>
                    <a:pt x="104" y="62"/>
                    <a:pt x="105" y="63"/>
                    <a:pt x="104" y="63"/>
                  </a:cubicBezTo>
                  <a:cubicBezTo>
                    <a:pt x="104" y="64"/>
                    <a:pt x="103" y="63"/>
                    <a:pt x="103" y="63"/>
                  </a:cubicBezTo>
                  <a:cubicBezTo>
                    <a:pt x="102" y="63"/>
                    <a:pt x="101" y="63"/>
                    <a:pt x="100" y="63"/>
                  </a:cubicBezTo>
                  <a:cubicBezTo>
                    <a:pt x="100" y="63"/>
                    <a:pt x="99" y="63"/>
                    <a:pt x="99" y="63"/>
                  </a:cubicBezTo>
                  <a:cubicBezTo>
                    <a:pt x="98" y="63"/>
                    <a:pt x="97" y="64"/>
                    <a:pt x="97" y="65"/>
                  </a:cubicBezTo>
                  <a:cubicBezTo>
                    <a:pt x="96" y="66"/>
                    <a:pt x="96" y="67"/>
                    <a:pt x="96" y="68"/>
                  </a:cubicBezTo>
                  <a:cubicBezTo>
                    <a:pt x="96" y="68"/>
                    <a:pt x="95" y="69"/>
                    <a:pt x="95" y="69"/>
                  </a:cubicBezTo>
                  <a:cubicBezTo>
                    <a:pt x="94" y="68"/>
                    <a:pt x="95" y="68"/>
                    <a:pt x="95" y="67"/>
                  </a:cubicBezTo>
                  <a:cubicBezTo>
                    <a:pt x="95" y="67"/>
                    <a:pt x="95" y="66"/>
                    <a:pt x="95" y="65"/>
                  </a:cubicBezTo>
                  <a:cubicBezTo>
                    <a:pt x="95" y="64"/>
                    <a:pt x="95" y="63"/>
                    <a:pt x="94" y="62"/>
                  </a:cubicBezTo>
                  <a:cubicBezTo>
                    <a:pt x="93" y="62"/>
                    <a:pt x="92" y="63"/>
                    <a:pt x="91" y="64"/>
                  </a:cubicBezTo>
                  <a:cubicBezTo>
                    <a:pt x="91" y="65"/>
                    <a:pt x="91" y="66"/>
                    <a:pt x="91" y="67"/>
                  </a:cubicBezTo>
                  <a:cubicBezTo>
                    <a:pt x="90" y="68"/>
                    <a:pt x="89" y="70"/>
                    <a:pt x="88" y="70"/>
                  </a:cubicBezTo>
                  <a:cubicBezTo>
                    <a:pt x="87" y="71"/>
                    <a:pt x="87" y="73"/>
                    <a:pt x="86" y="74"/>
                  </a:cubicBezTo>
                  <a:cubicBezTo>
                    <a:pt x="86" y="75"/>
                    <a:pt x="85" y="76"/>
                    <a:pt x="86" y="77"/>
                  </a:cubicBezTo>
                  <a:cubicBezTo>
                    <a:pt x="86" y="78"/>
                    <a:pt x="87" y="78"/>
                    <a:pt x="88" y="79"/>
                  </a:cubicBezTo>
                  <a:cubicBezTo>
                    <a:pt x="88" y="79"/>
                    <a:pt x="89" y="80"/>
                    <a:pt x="88" y="80"/>
                  </a:cubicBezTo>
                  <a:cubicBezTo>
                    <a:pt x="87" y="80"/>
                    <a:pt x="87" y="81"/>
                    <a:pt x="86" y="81"/>
                  </a:cubicBezTo>
                  <a:cubicBezTo>
                    <a:pt x="85" y="82"/>
                    <a:pt x="85" y="81"/>
                    <a:pt x="85" y="80"/>
                  </a:cubicBezTo>
                  <a:cubicBezTo>
                    <a:pt x="85" y="79"/>
                    <a:pt x="84" y="78"/>
                    <a:pt x="83" y="77"/>
                  </a:cubicBezTo>
                  <a:cubicBezTo>
                    <a:pt x="83" y="76"/>
                    <a:pt x="84" y="75"/>
                    <a:pt x="82" y="75"/>
                  </a:cubicBezTo>
                  <a:cubicBezTo>
                    <a:pt x="81" y="74"/>
                    <a:pt x="80" y="75"/>
                    <a:pt x="79" y="75"/>
                  </a:cubicBezTo>
                  <a:cubicBezTo>
                    <a:pt x="77" y="77"/>
                    <a:pt x="75" y="80"/>
                    <a:pt x="73" y="82"/>
                  </a:cubicBezTo>
                  <a:cubicBezTo>
                    <a:pt x="71" y="83"/>
                    <a:pt x="70" y="83"/>
                    <a:pt x="70" y="84"/>
                  </a:cubicBezTo>
                  <a:cubicBezTo>
                    <a:pt x="69" y="85"/>
                    <a:pt x="69" y="87"/>
                    <a:pt x="70" y="89"/>
                  </a:cubicBezTo>
                  <a:cubicBezTo>
                    <a:pt x="70" y="90"/>
                    <a:pt x="71" y="90"/>
                    <a:pt x="72" y="90"/>
                  </a:cubicBezTo>
                  <a:cubicBezTo>
                    <a:pt x="73" y="90"/>
                    <a:pt x="73" y="91"/>
                    <a:pt x="73" y="91"/>
                  </a:cubicBezTo>
                  <a:cubicBezTo>
                    <a:pt x="73" y="92"/>
                    <a:pt x="72" y="92"/>
                    <a:pt x="71" y="92"/>
                  </a:cubicBezTo>
                  <a:cubicBezTo>
                    <a:pt x="71" y="91"/>
                    <a:pt x="71" y="91"/>
                    <a:pt x="70" y="91"/>
                  </a:cubicBezTo>
                  <a:cubicBezTo>
                    <a:pt x="70" y="91"/>
                    <a:pt x="69" y="91"/>
                    <a:pt x="69" y="91"/>
                  </a:cubicBezTo>
                  <a:cubicBezTo>
                    <a:pt x="67" y="92"/>
                    <a:pt x="67" y="91"/>
                    <a:pt x="66" y="90"/>
                  </a:cubicBezTo>
                  <a:cubicBezTo>
                    <a:pt x="66" y="89"/>
                    <a:pt x="67" y="86"/>
                    <a:pt x="66" y="86"/>
                  </a:cubicBezTo>
                  <a:cubicBezTo>
                    <a:pt x="65" y="85"/>
                    <a:pt x="64" y="86"/>
                    <a:pt x="64" y="86"/>
                  </a:cubicBezTo>
                  <a:cubicBezTo>
                    <a:pt x="63" y="87"/>
                    <a:pt x="62" y="87"/>
                    <a:pt x="62" y="87"/>
                  </a:cubicBezTo>
                  <a:cubicBezTo>
                    <a:pt x="61" y="88"/>
                    <a:pt x="61" y="87"/>
                    <a:pt x="60" y="87"/>
                  </a:cubicBezTo>
                  <a:cubicBezTo>
                    <a:pt x="60" y="87"/>
                    <a:pt x="60" y="87"/>
                    <a:pt x="59" y="88"/>
                  </a:cubicBezTo>
                  <a:cubicBezTo>
                    <a:pt x="59" y="88"/>
                    <a:pt x="58" y="88"/>
                    <a:pt x="58" y="88"/>
                  </a:cubicBezTo>
                  <a:cubicBezTo>
                    <a:pt x="56" y="88"/>
                    <a:pt x="56" y="86"/>
                    <a:pt x="55" y="87"/>
                  </a:cubicBezTo>
                  <a:cubicBezTo>
                    <a:pt x="54" y="87"/>
                    <a:pt x="53" y="88"/>
                    <a:pt x="53" y="89"/>
                  </a:cubicBezTo>
                  <a:cubicBezTo>
                    <a:pt x="52" y="90"/>
                    <a:pt x="52" y="91"/>
                    <a:pt x="51" y="91"/>
                  </a:cubicBezTo>
                  <a:cubicBezTo>
                    <a:pt x="50" y="91"/>
                    <a:pt x="50" y="90"/>
                    <a:pt x="49" y="91"/>
                  </a:cubicBezTo>
                  <a:cubicBezTo>
                    <a:pt x="49" y="91"/>
                    <a:pt x="49" y="92"/>
                    <a:pt x="48" y="92"/>
                  </a:cubicBezTo>
                  <a:cubicBezTo>
                    <a:pt x="48" y="93"/>
                    <a:pt x="46" y="92"/>
                    <a:pt x="46" y="91"/>
                  </a:cubicBezTo>
                  <a:cubicBezTo>
                    <a:pt x="45" y="90"/>
                    <a:pt x="44" y="90"/>
                    <a:pt x="43" y="91"/>
                  </a:cubicBezTo>
                  <a:cubicBezTo>
                    <a:pt x="42" y="92"/>
                    <a:pt x="42" y="93"/>
                    <a:pt x="41" y="94"/>
                  </a:cubicBezTo>
                  <a:cubicBezTo>
                    <a:pt x="40" y="95"/>
                    <a:pt x="39" y="96"/>
                    <a:pt x="38" y="96"/>
                  </a:cubicBezTo>
                  <a:cubicBezTo>
                    <a:pt x="37" y="97"/>
                    <a:pt x="36" y="97"/>
                    <a:pt x="35" y="96"/>
                  </a:cubicBezTo>
                  <a:cubicBezTo>
                    <a:pt x="34" y="95"/>
                    <a:pt x="33" y="95"/>
                    <a:pt x="32" y="95"/>
                  </a:cubicBezTo>
                  <a:cubicBezTo>
                    <a:pt x="29" y="95"/>
                    <a:pt x="28" y="99"/>
                    <a:pt x="27" y="101"/>
                  </a:cubicBezTo>
                  <a:cubicBezTo>
                    <a:pt x="27" y="103"/>
                    <a:pt x="27" y="105"/>
                    <a:pt x="27" y="107"/>
                  </a:cubicBezTo>
                  <a:cubicBezTo>
                    <a:pt x="27" y="108"/>
                    <a:pt x="27" y="109"/>
                    <a:pt x="27" y="110"/>
                  </a:cubicBezTo>
                  <a:cubicBezTo>
                    <a:pt x="26" y="110"/>
                    <a:pt x="26" y="111"/>
                    <a:pt x="26" y="111"/>
                  </a:cubicBezTo>
                  <a:cubicBezTo>
                    <a:pt x="23" y="115"/>
                    <a:pt x="19" y="118"/>
                    <a:pt x="17" y="123"/>
                  </a:cubicBezTo>
                  <a:cubicBezTo>
                    <a:pt x="16" y="125"/>
                    <a:pt x="17" y="128"/>
                    <a:pt x="17" y="130"/>
                  </a:cubicBezTo>
                  <a:cubicBezTo>
                    <a:pt x="17" y="131"/>
                    <a:pt x="18" y="133"/>
                    <a:pt x="18" y="134"/>
                  </a:cubicBezTo>
                  <a:cubicBezTo>
                    <a:pt x="18" y="135"/>
                    <a:pt x="19" y="135"/>
                    <a:pt x="19" y="136"/>
                  </a:cubicBezTo>
                  <a:cubicBezTo>
                    <a:pt x="19" y="137"/>
                    <a:pt x="19" y="139"/>
                    <a:pt x="18" y="140"/>
                  </a:cubicBezTo>
                  <a:cubicBezTo>
                    <a:pt x="18" y="143"/>
                    <a:pt x="19" y="146"/>
                    <a:pt x="19" y="148"/>
                  </a:cubicBezTo>
                  <a:cubicBezTo>
                    <a:pt x="19" y="149"/>
                    <a:pt x="19" y="150"/>
                    <a:pt x="19" y="151"/>
                  </a:cubicBezTo>
                  <a:cubicBezTo>
                    <a:pt x="20" y="153"/>
                    <a:pt x="21" y="155"/>
                    <a:pt x="22" y="156"/>
                  </a:cubicBezTo>
                  <a:cubicBezTo>
                    <a:pt x="23" y="157"/>
                    <a:pt x="23" y="157"/>
                    <a:pt x="23" y="158"/>
                  </a:cubicBezTo>
                  <a:cubicBezTo>
                    <a:pt x="24" y="159"/>
                    <a:pt x="24" y="160"/>
                    <a:pt x="24" y="160"/>
                  </a:cubicBezTo>
                  <a:cubicBezTo>
                    <a:pt x="24" y="163"/>
                    <a:pt x="23" y="165"/>
                    <a:pt x="26" y="167"/>
                  </a:cubicBezTo>
                  <a:cubicBezTo>
                    <a:pt x="27" y="168"/>
                    <a:pt x="28" y="169"/>
                    <a:pt x="28" y="170"/>
                  </a:cubicBezTo>
                  <a:cubicBezTo>
                    <a:pt x="28" y="172"/>
                    <a:pt x="28" y="173"/>
                    <a:pt x="28" y="174"/>
                  </a:cubicBezTo>
                  <a:cubicBezTo>
                    <a:pt x="28" y="175"/>
                    <a:pt x="28" y="176"/>
                    <a:pt x="27" y="177"/>
                  </a:cubicBezTo>
                  <a:cubicBezTo>
                    <a:pt x="26" y="178"/>
                    <a:pt x="26" y="180"/>
                    <a:pt x="26" y="182"/>
                  </a:cubicBezTo>
                  <a:cubicBezTo>
                    <a:pt x="26" y="183"/>
                    <a:pt x="27" y="185"/>
                    <a:pt x="27" y="186"/>
                  </a:cubicBezTo>
                  <a:cubicBezTo>
                    <a:pt x="27" y="187"/>
                    <a:pt x="27" y="188"/>
                    <a:pt x="26" y="188"/>
                  </a:cubicBezTo>
                  <a:cubicBezTo>
                    <a:pt x="25" y="190"/>
                    <a:pt x="24" y="191"/>
                    <a:pt x="23" y="193"/>
                  </a:cubicBezTo>
                  <a:cubicBezTo>
                    <a:pt x="23" y="193"/>
                    <a:pt x="23" y="194"/>
                    <a:pt x="23" y="194"/>
                  </a:cubicBezTo>
                  <a:cubicBezTo>
                    <a:pt x="23" y="195"/>
                    <a:pt x="22" y="196"/>
                    <a:pt x="22" y="196"/>
                  </a:cubicBezTo>
                  <a:cubicBezTo>
                    <a:pt x="21" y="197"/>
                    <a:pt x="21" y="198"/>
                    <a:pt x="20" y="198"/>
                  </a:cubicBezTo>
                  <a:cubicBezTo>
                    <a:pt x="19" y="199"/>
                    <a:pt x="19" y="200"/>
                    <a:pt x="18" y="200"/>
                  </a:cubicBezTo>
                  <a:cubicBezTo>
                    <a:pt x="17" y="201"/>
                    <a:pt x="16" y="202"/>
                    <a:pt x="16" y="204"/>
                  </a:cubicBezTo>
                  <a:cubicBezTo>
                    <a:pt x="15" y="205"/>
                    <a:pt x="15" y="206"/>
                    <a:pt x="15" y="207"/>
                  </a:cubicBezTo>
                  <a:cubicBezTo>
                    <a:pt x="15" y="208"/>
                    <a:pt x="15" y="209"/>
                    <a:pt x="15" y="210"/>
                  </a:cubicBezTo>
                  <a:cubicBezTo>
                    <a:pt x="14" y="210"/>
                    <a:pt x="14" y="210"/>
                    <a:pt x="13" y="211"/>
                  </a:cubicBezTo>
                  <a:cubicBezTo>
                    <a:pt x="12" y="211"/>
                    <a:pt x="11" y="211"/>
                    <a:pt x="10" y="211"/>
                  </a:cubicBezTo>
                  <a:cubicBezTo>
                    <a:pt x="9" y="212"/>
                    <a:pt x="8" y="213"/>
                    <a:pt x="7" y="214"/>
                  </a:cubicBezTo>
                  <a:cubicBezTo>
                    <a:pt x="7" y="215"/>
                    <a:pt x="7" y="216"/>
                    <a:pt x="6" y="216"/>
                  </a:cubicBezTo>
                  <a:cubicBezTo>
                    <a:pt x="6" y="218"/>
                    <a:pt x="6" y="220"/>
                    <a:pt x="6" y="222"/>
                  </a:cubicBezTo>
                  <a:cubicBezTo>
                    <a:pt x="6" y="223"/>
                    <a:pt x="6" y="224"/>
                    <a:pt x="6" y="225"/>
                  </a:cubicBezTo>
                  <a:cubicBezTo>
                    <a:pt x="5" y="225"/>
                    <a:pt x="4" y="226"/>
                    <a:pt x="4" y="226"/>
                  </a:cubicBezTo>
                  <a:cubicBezTo>
                    <a:pt x="3" y="227"/>
                    <a:pt x="3" y="228"/>
                    <a:pt x="2" y="229"/>
                  </a:cubicBezTo>
                  <a:cubicBezTo>
                    <a:pt x="2" y="231"/>
                    <a:pt x="2" y="232"/>
                    <a:pt x="2" y="233"/>
                  </a:cubicBezTo>
                  <a:cubicBezTo>
                    <a:pt x="3" y="234"/>
                    <a:pt x="2" y="235"/>
                    <a:pt x="1" y="236"/>
                  </a:cubicBezTo>
                  <a:cubicBezTo>
                    <a:pt x="1" y="237"/>
                    <a:pt x="0" y="237"/>
                    <a:pt x="0" y="237"/>
                  </a:cubicBezTo>
                  <a:cubicBezTo>
                    <a:pt x="0" y="237"/>
                    <a:pt x="0" y="238"/>
                    <a:pt x="0" y="239"/>
                  </a:cubicBezTo>
                  <a:cubicBezTo>
                    <a:pt x="0" y="240"/>
                    <a:pt x="1" y="241"/>
                    <a:pt x="1" y="242"/>
                  </a:cubicBezTo>
                  <a:cubicBezTo>
                    <a:pt x="1" y="244"/>
                    <a:pt x="2" y="245"/>
                    <a:pt x="2" y="246"/>
                  </a:cubicBezTo>
                  <a:cubicBezTo>
                    <a:pt x="2" y="248"/>
                    <a:pt x="2" y="251"/>
                    <a:pt x="3" y="252"/>
                  </a:cubicBezTo>
                  <a:cubicBezTo>
                    <a:pt x="4" y="254"/>
                    <a:pt x="6" y="255"/>
                    <a:pt x="7" y="256"/>
                  </a:cubicBezTo>
                  <a:cubicBezTo>
                    <a:pt x="9" y="258"/>
                    <a:pt x="8" y="260"/>
                    <a:pt x="8" y="262"/>
                  </a:cubicBezTo>
                  <a:cubicBezTo>
                    <a:pt x="9" y="263"/>
                    <a:pt x="11" y="264"/>
                    <a:pt x="11" y="266"/>
                  </a:cubicBezTo>
                  <a:cubicBezTo>
                    <a:pt x="11" y="267"/>
                    <a:pt x="11" y="268"/>
                    <a:pt x="9" y="269"/>
                  </a:cubicBezTo>
                  <a:cubicBezTo>
                    <a:pt x="8" y="270"/>
                    <a:pt x="8" y="271"/>
                    <a:pt x="9" y="272"/>
                  </a:cubicBezTo>
                  <a:cubicBezTo>
                    <a:pt x="9" y="276"/>
                    <a:pt x="9" y="280"/>
                    <a:pt x="9" y="284"/>
                  </a:cubicBezTo>
                  <a:cubicBezTo>
                    <a:pt x="9" y="288"/>
                    <a:pt x="14" y="289"/>
                    <a:pt x="14" y="292"/>
                  </a:cubicBezTo>
                  <a:cubicBezTo>
                    <a:pt x="15" y="293"/>
                    <a:pt x="14" y="294"/>
                    <a:pt x="14" y="295"/>
                  </a:cubicBezTo>
                  <a:cubicBezTo>
                    <a:pt x="15" y="296"/>
                    <a:pt x="16" y="297"/>
                    <a:pt x="16" y="297"/>
                  </a:cubicBezTo>
                  <a:cubicBezTo>
                    <a:pt x="16" y="298"/>
                    <a:pt x="16" y="299"/>
                    <a:pt x="16" y="300"/>
                  </a:cubicBezTo>
                  <a:cubicBezTo>
                    <a:pt x="17" y="301"/>
                    <a:pt x="18" y="301"/>
                    <a:pt x="19" y="301"/>
                  </a:cubicBezTo>
                  <a:cubicBezTo>
                    <a:pt x="20" y="301"/>
                    <a:pt x="20" y="302"/>
                    <a:pt x="21" y="303"/>
                  </a:cubicBezTo>
                  <a:cubicBezTo>
                    <a:pt x="23" y="303"/>
                    <a:pt x="25" y="304"/>
                    <a:pt x="27" y="305"/>
                  </a:cubicBezTo>
                  <a:cubicBezTo>
                    <a:pt x="28" y="305"/>
                    <a:pt x="29" y="306"/>
                    <a:pt x="31" y="306"/>
                  </a:cubicBezTo>
                  <a:cubicBezTo>
                    <a:pt x="32" y="307"/>
                    <a:pt x="33" y="307"/>
                    <a:pt x="34" y="308"/>
                  </a:cubicBezTo>
                  <a:cubicBezTo>
                    <a:pt x="36" y="309"/>
                    <a:pt x="37" y="310"/>
                    <a:pt x="38" y="310"/>
                  </a:cubicBezTo>
                  <a:cubicBezTo>
                    <a:pt x="39" y="311"/>
                    <a:pt x="39" y="312"/>
                    <a:pt x="40" y="312"/>
                  </a:cubicBezTo>
                  <a:cubicBezTo>
                    <a:pt x="42" y="313"/>
                    <a:pt x="43" y="312"/>
                    <a:pt x="44" y="312"/>
                  </a:cubicBezTo>
                  <a:cubicBezTo>
                    <a:pt x="48" y="311"/>
                    <a:pt x="50" y="310"/>
                    <a:pt x="53" y="308"/>
                  </a:cubicBezTo>
                  <a:cubicBezTo>
                    <a:pt x="56" y="306"/>
                    <a:pt x="60" y="304"/>
                    <a:pt x="63" y="303"/>
                  </a:cubicBezTo>
                  <a:cubicBezTo>
                    <a:pt x="65" y="302"/>
                    <a:pt x="67" y="301"/>
                    <a:pt x="69" y="301"/>
                  </a:cubicBezTo>
                  <a:cubicBezTo>
                    <a:pt x="70" y="301"/>
                    <a:pt x="72" y="302"/>
                    <a:pt x="73" y="302"/>
                  </a:cubicBezTo>
                  <a:cubicBezTo>
                    <a:pt x="74" y="301"/>
                    <a:pt x="75" y="301"/>
                    <a:pt x="75" y="301"/>
                  </a:cubicBezTo>
                  <a:cubicBezTo>
                    <a:pt x="76" y="300"/>
                    <a:pt x="76" y="300"/>
                    <a:pt x="76" y="300"/>
                  </a:cubicBezTo>
                  <a:cubicBezTo>
                    <a:pt x="77" y="300"/>
                    <a:pt x="77" y="300"/>
                    <a:pt x="78" y="300"/>
                  </a:cubicBezTo>
                  <a:cubicBezTo>
                    <a:pt x="78" y="299"/>
                    <a:pt x="79" y="300"/>
                    <a:pt x="79" y="299"/>
                  </a:cubicBezTo>
                  <a:cubicBezTo>
                    <a:pt x="80" y="299"/>
                    <a:pt x="80" y="298"/>
                    <a:pt x="80" y="298"/>
                  </a:cubicBezTo>
                  <a:cubicBezTo>
                    <a:pt x="80" y="296"/>
                    <a:pt x="82" y="297"/>
                    <a:pt x="83" y="296"/>
                  </a:cubicBezTo>
                  <a:cubicBezTo>
                    <a:pt x="83" y="296"/>
                    <a:pt x="83" y="294"/>
                    <a:pt x="84" y="293"/>
                  </a:cubicBezTo>
                  <a:cubicBezTo>
                    <a:pt x="84" y="292"/>
                    <a:pt x="84" y="291"/>
                    <a:pt x="85" y="290"/>
                  </a:cubicBezTo>
                  <a:cubicBezTo>
                    <a:pt x="86" y="289"/>
                    <a:pt x="86" y="287"/>
                    <a:pt x="87" y="286"/>
                  </a:cubicBezTo>
                  <a:cubicBezTo>
                    <a:pt x="87" y="284"/>
                    <a:pt x="87" y="282"/>
                    <a:pt x="88" y="281"/>
                  </a:cubicBezTo>
                  <a:cubicBezTo>
                    <a:pt x="88" y="280"/>
                    <a:pt x="89" y="280"/>
                    <a:pt x="89" y="279"/>
                  </a:cubicBezTo>
                  <a:cubicBezTo>
                    <a:pt x="90" y="278"/>
                    <a:pt x="91" y="277"/>
                    <a:pt x="90" y="276"/>
                  </a:cubicBezTo>
                  <a:cubicBezTo>
                    <a:pt x="90" y="275"/>
                    <a:pt x="92" y="273"/>
                    <a:pt x="92" y="272"/>
                  </a:cubicBezTo>
                  <a:cubicBezTo>
                    <a:pt x="93" y="271"/>
                    <a:pt x="93" y="270"/>
                    <a:pt x="93" y="269"/>
                  </a:cubicBezTo>
                  <a:cubicBezTo>
                    <a:pt x="94" y="268"/>
                    <a:pt x="94" y="267"/>
                    <a:pt x="94" y="267"/>
                  </a:cubicBezTo>
                  <a:cubicBezTo>
                    <a:pt x="94" y="266"/>
                    <a:pt x="95" y="266"/>
                    <a:pt x="95" y="265"/>
                  </a:cubicBezTo>
                  <a:cubicBezTo>
                    <a:pt x="96" y="265"/>
                    <a:pt x="96" y="263"/>
                    <a:pt x="96" y="262"/>
                  </a:cubicBezTo>
                  <a:cubicBezTo>
                    <a:pt x="96" y="259"/>
                    <a:pt x="98" y="257"/>
                    <a:pt x="99" y="254"/>
                  </a:cubicBezTo>
                  <a:cubicBezTo>
                    <a:pt x="100" y="252"/>
                    <a:pt x="100" y="251"/>
                    <a:pt x="100" y="249"/>
                  </a:cubicBezTo>
                  <a:cubicBezTo>
                    <a:pt x="100" y="248"/>
                    <a:pt x="100" y="246"/>
                    <a:pt x="101" y="245"/>
                  </a:cubicBezTo>
                  <a:cubicBezTo>
                    <a:pt x="101" y="244"/>
                    <a:pt x="101" y="243"/>
                    <a:pt x="102" y="241"/>
                  </a:cubicBezTo>
                  <a:cubicBezTo>
                    <a:pt x="103" y="236"/>
                    <a:pt x="104" y="231"/>
                    <a:pt x="106" y="227"/>
                  </a:cubicBezTo>
                  <a:cubicBezTo>
                    <a:pt x="108" y="222"/>
                    <a:pt x="110" y="218"/>
                    <a:pt x="111" y="213"/>
                  </a:cubicBezTo>
                  <a:cubicBezTo>
                    <a:pt x="112" y="212"/>
                    <a:pt x="112" y="211"/>
                    <a:pt x="113" y="209"/>
                  </a:cubicBezTo>
                  <a:cubicBezTo>
                    <a:pt x="113" y="208"/>
                    <a:pt x="113" y="207"/>
                    <a:pt x="113" y="206"/>
                  </a:cubicBezTo>
                  <a:cubicBezTo>
                    <a:pt x="113" y="205"/>
                    <a:pt x="114" y="204"/>
                    <a:pt x="114" y="202"/>
                  </a:cubicBezTo>
                  <a:cubicBezTo>
                    <a:pt x="115" y="201"/>
                    <a:pt x="115" y="199"/>
                    <a:pt x="115" y="198"/>
                  </a:cubicBezTo>
                  <a:cubicBezTo>
                    <a:pt x="116" y="196"/>
                    <a:pt x="117" y="193"/>
                    <a:pt x="118" y="191"/>
                  </a:cubicBezTo>
                  <a:cubicBezTo>
                    <a:pt x="118" y="189"/>
                    <a:pt x="119" y="188"/>
                    <a:pt x="120" y="187"/>
                  </a:cubicBezTo>
                  <a:cubicBezTo>
                    <a:pt x="120" y="186"/>
                    <a:pt x="120" y="185"/>
                    <a:pt x="120" y="184"/>
                  </a:cubicBezTo>
                  <a:cubicBezTo>
                    <a:pt x="121" y="184"/>
                    <a:pt x="121" y="183"/>
                    <a:pt x="121" y="182"/>
                  </a:cubicBezTo>
                  <a:cubicBezTo>
                    <a:pt x="121" y="181"/>
                    <a:pt x="121" y="181"/>
                    <a:pt x="121" y="180"/>
                  </a:cubicBezTo>
                  <a:cubicBezTo>
                    <a:pt x="122" y="179"/>
                    <a:pt x="122" y="178"/>
                    <a:pt x="122" y="178"/>
                  </a:cubicBezTo>
                  <a:cubicBezTo>
                    <a:pt x="123" y="176"/>
                    <a:pt x="123" y="174"/>
                    <a:pt x="124" y="173"/>
                  </a:cubicBezTo>
                  <a:cubicBezTo>
                    <a:pt x="125" y="169"/>
                    <a:pt x="126" y="166"/>
                    <a:pt x="128" y="163"/>
                  </a:cubicBezTo>
                  <a:cubicBezTo>
                    <a:pt x="129" y="159"/>
                    <a:pt x="131" y="155"/>
                    <a:pt x="132" y="151"/>
                  </a:cubicBezTo>
                  <a:cubicBezTo>
                    <a:pt x="133" y="150"/>
                    <a:pt x="134" y="148"/>
                    <a:pt x="134" y="146"/>
                  </a:cubicBezTo>
                  <a:cubicBezTo>
                    <a:pt x="135" y="145"/>
                    <a:pt x="134" y="143"/>
                    <a:pt x="135" y="142"/>
                  </a:cubicBezTo>
                  <a:cubicBezTo>
                    <a:pt x="137" y="140"/>
                    <a:pt x="135" y="139"/>
                    <a:pt x="136" y="138"/>
                  </a:cubicBezTo>
                  <a:cubicBezTo>
                    <a:pt x="136" y="136"/>
                    <a:pt x="137" y="134"/>
                    <a:pt x="137" y="133"/>
                  </a:cubicBezTo>
                  <a:cubicBezTo>
                    <a:pt x="138" y="130"/>
                    <a:pt x="138" y="126"/>
                    <a:pt x="136" y="123"/>
                  </a:cubicBezTo>
                  <a:cubicBezTo>
                    <a:pt x="135" y="121"/>
                    <a:pt x="138" y="118"/>
                    <a:pt x="139" y="115"/>
                  </a:cubicBezTo>
                  <a:cubicBezTo>
                    <a:pt x="140" y="114"/>
                    <a:pt x="140" y="114"/>
                    <a:pt x="141" y="113"/>
                  </a:cubicBezTo>
                  <a:cubicBezTo>
                    <a:pt x="141" y="112"/>
                    <a:pt x="142" y="112"/>
                    <a:pt x="143" y="112"/>
                  </a:cubicBezTo>
                  <a:cubicBezTo>
                    <a:pt x="143" y="111"/>
                    <a:pt x="144" y="112"/>
                    <a:pt x="144" y="111"/>
                  </a:cubicBezTo>
                  <a:cubicBezTo>
                    <a:pt x="145" y="110"/>
                    <a:pt x="144" y="110"/>
                    <a:pt x="144" y="110"/>
                  </a:cubicBezTo>
                  <a:cubicBezTo>
                    <a:pt x="141" y="109"/>
                    <a:pt x="145" y="106"/>
                    <a:pt x="145" y="105"/>
                  </a:cubicBezTo>
                  <a:cubicBezTo>
                    <a:pt x="146" y="103"/>
                    <a:pt x="146" y="102"/>
                    <a:pt x="145" y="101"/>
                  </a:cubicBezTo>
                  <a:cubicBezTo>
                    <a:pt x="145" y="99"/>
                    <a:pt x="147" y="96"/>
                    <a:pt x="145" y="95"/>
                  </a:cubicBezTo>
                  <a:cubicBezTo>
                    <a:pt x="141" y="94"/>
                    <a:pt x="143" y="93"/>
                    <a:pt x="143" y="90"/>
                  </a:cubicBezTo>
                  <a:cubicBezTo>
                    <a:pt x="144" y="87"/>
                    <a:pt x="140" y="84"/>
                    <a:pt x="142" y="81"/>
                  </a:cubicBezTo>
                  <a:cubicBezTo>
                    <a:pt x="143" y="79"/>
                    <a:pt x="144" y="79"/>
                    <a:pt x="146" y="79"/>
                  </a:cubicBezTo>
                  <a:cubicBezTo>
                    <a:pt x="147" y="78"/>
                    <a:pt x="147" y="80"/>
                    <a:pt x="147" y="81"/>
                  </a:cubicBezTo>
                  <a:cubicBezTo>
                    <a:pt x="147" y="82"/>
                    <a:pt x="149" y="83"/>
                    <a:pt x="149" y="84"/>
                  </a:cubicBezTo>
                  <a:cubicBezTo>
                    <a:pt x="148" y="85"/>
                    <a:pt x="150" y="86"/>
                    <a:pt x="150" y="87"/>
                  </a:cubicBezTo>
                  <a:cubicBezTo>
                    <a:pt x="150" y="89"/>
                    <a:pt x="152" y="89"/>
                    <a:pt x="152" y="90"/>
                  </a:cubicBezTo>
                  <a:cubicBezTo>
                    <a:pt x="153" y="91"/>
                    <a:pt x="154" y="91"/>
                    <a:pt x="155" y="90"/>
                  </a:cubicBezTo>
                  <a:cubicBezTo>
                    <a:pt x="155" y="89"/>
                    <a:pt x="156" y="88"/>
                    <a:pt x="157" y="86"/>
                  </a:cubicBezTo>
                  <a:cubicBezTo>
                    <a:pt x="157" y="85"/>
                    <a:pt x="158" y="83"/>
                    <a:pt x="159" y="82"/>
                  </a:cubicBezTo>
                  <a:cubicBezTo>
                    <a:pt x="160" y="79"/>
                    <a:pt x="161" y="76"/>
                    <a:pt x="160" y="74"/>
                  </a:cubicBezTo>
                  <a:cubicBezTo>
                    <a:pt x="159" y="71"/>
                    <a:pt x="158" y="69"/>
                    <a:pt x="157"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gray">
            <a:xfrm>
              <a:off x="11353800" y="5122863"/>
              <a:ext cx="33338" cy="44450"/>
            </a:xfrm>
            <a:custGeom>
              <a:avLst/>
              <a:gdLst>
                <a:gd name="T0" fmla="*/ 7 w 11"/>
                <a:gd name="T1" fmla="*/ 2 h 14"/>
                <a:gd name="T2" fmla="*/ 4 w 11"/>
                <a:gd name="T3" fmla="*/ 6 h 14"/>
                <a:gd name="T4" fmla="*/ 1 w 11"/>
                <a:gd name="T5" fmla="*/ 10 h 14"/>
                <a:gd name="T6" fmla="*/ 1 w 11"/>
                <a:gd name="T7" fmla="*/ 12 h 14"/>
                <a:gd name="T8" fmla="*/ 0 w 11"/>
                <a:gd name="T9" fmla="*/ 13 h 14"/>
                <a:gd name="T10" fmla="*/ 4 w 11"/>
                <a:gd name="T11" fmla="*/ 14 h 14"/>
                <a:gd name="T12" fmla="*/ 9 w 11"/>
                <a:gd name="T13" fmla="*/ 13 h 14"/>
                <a:gd name="T14" fmla="*/ 9 w 11"/>
                <a:gd name="T15" fmla="*/ 10 h 14"/>
                <a:gd name="T16" fmla="*/ 11 w 11"/>
                <a:gd name="T17" fmla="*/ 8 h 14"/>
                <a:gd name="T18" fmla="*/ 7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7" y="2"/>
                  </a:moveTo>
                  <a:cubicBezTo>
                    <a:pt x="5" y="2"/>
                    <a:pt x="5" y="5"/>
                    <a:pt x="4" y="6"/>
                  </a:cubicBezTo>
                  <a:cubicBezTo>
                    <a:pt x="3" y="7"/>
                    <a:pt x="1" y="8"/>
                    <a:pt x="1" y="10"/>
                  </a:cubicBezTo>
                  <a:cubicBezTo>
                    <a:pt x="1" y="11"/>
                    <a:pt x="2" y="12"/>
                    <a:pt x="1" y="12"/>
                  </a:cubicBezTo>
                  <a:cubicBezTo>
                    <a:pt x="0" y="12"/>
                    <a:pt x="0" y="12"/>
                    <a:pt x="0" y="13"/>
                  </a:cubicBezTo>
                  <a:cubicBezTo>
                    <a:pt x="1" y="14"/>
                    <a:pt x="3" y="14"/>
                    <a:pt x="4" y="14"/>
                  </a:cubicBezTo>
                  <a:cubicBezTo>
                    <a:pt x="5" y="14"/>
                    <a:pt x="8" y="14"/>
                    <a:pt x="9" y="13"/>
                  </a:cubicBezTo>
                  <a:cubicBezTo>
                    <a:pt x="9" y="12"/>
                    <a:pt x="9" y="11"/>
                    <a:pt x="9" y="10"/>
                  </a:cubicBezTo>
                  <a:cubicBezTo>
                    <a:pt x="10" y="10"/>
                    <a:pt x="11" y="9"/>
                    <a:pt x="11" y="8"/>
                  </a:cubicBezTo>
                  <a:cubicBezTo>
                    <a:pt x="11" y="7"/>
                    <a:pt x="8" y="0"/>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gray">
            <a:xfrm>
              <a:off x="11080750" y="2846388"/>
              <a:ext cx="85725" cy="34925"/>
            </a:xfrm>
            <a:custGeom>
              <a:avLst/>
              <a:gdLst>
                <a:gd name="T0" fmla="*/ 26 w 27"/>
                <a:gd name="T1" fmla="*/ 4 h 11"/>
                <a:gd name="T2" fmla="*/ 23 w 27"/>
                <a:gd name="T3" fmla="*/ 4 h 11"/>
                <a:gd name="T4" fmla="*/ 20 w 27"/>
                <a:gd name="T5" fmla="*/ 2 h 11"/>
                <a:gd name="T6" fmla="*/ 16 w 27"/>
                <a:gd name="T7" fmla="*/ 1 h 11"/>
                <a:gd name="T8" fmla="*/ 12 w 27"/>
                <a:gd name="T9" fmla="*/ 2 h 11"/>
                <a:gd name="T10" fmla="*/ 4 w 27"/>
                <a:gd name="T11" fmla="*/ 1 h 11"/>
                <a:gd name="T12" fmla="*/ 3 w 27"/>
                <a:gd name="T13" fmla="*/ 3 h 11"/>
                <a:gd name="T14" fmla="*/ 1 w 27"/>
                <a:gd name="T15" fmla="*/ 5 h 11"/>
                <a:gd name="T16" fmla="*/ 5 w 27"/>
                <a:gd name="T17" fmla="*/ 8 h 11"/>
                <a:gd name="T18" fmla="*/ 7 w 27"/>
                <a:gd name="T19" fmla="*/ 9 h 11"/>
                <a:gd name="T20" fmla="*/ 10 w 27"/>
                <a:gd name="T21" fmla="*/ 10 h 11"/>
                <a:gd name="T22" fmla="*/ 15 w 27"/>
                <a:gd name="T23" fmla="*/ 9 h 11"/>
                <a:gd name="T24" fmla="*/ 18 w 27"/>
                <a:gd name="T25" fmla="*/ 10 h 11"/>
                <a:gd name="T26" fmla="*/ 20 w 27"/>
                <a:gd name="T27" fmla="*/ 8 h 11"/>
                <a:gd name="T28" fmla="*/ 22 w 27"/>
                <a:gd name="T29" fmla="*/ 7 h 11"/>
                <a:gd name="T30" fmla="*/ 25 w 27"/>
                <a:gd name="T31" fmla="*/ 6 h 11"/>
                <a:gd name="T32" fmla="*/ 27 w 27"/>
                <a:gd name="T33" fmla="*/ 5 h 11"/>
                <a:gd name="T34" fmla="*/ 26 w 27"/>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1">
                  <a:moveTo>
                    <a:pt x="26" y="4"/>
                  </a:moveTo>
                  <a:cubicBezTo>
                    <a:pt x="25" y="3"/>
                    <a:pt x="24" y="4"/>
                    <a:pt x="23" y="4"/>
                  </a:cubicBezTo>
                  <a:cubicBezTo>
                    <a:pt x="22" y="3"/>
                    <a:pt x="21" y="3"/>
                    <a:pt x="20" y="2"/>
                  </a:cubicBezTo>
                  <a:cubicBezTo>
                    <a:pt x="19" y="2"/>
                    <a:pt x="17" y="1"/>
                    <a:pt x="16" y="1"/>
                  </a:cubicBezTo>
                  <a:cubicBezTo>
                    <a:pt x="15" y="1"/>
                    <a:pt x="13" y="2"/>
                    <a:pt x="12" y="2"/>
                  </a:cubicBezTo>
                  <a:cubicBezTo>
                    <a:pt x="9" y="2"/>
                    <a:pt x="7" y="0"/>
                    <a:pt x="4" y="1"/>
                  </a:cubicBezTo>
                  <a:cubicBezTo>
                    <a:pt x="3" y="1"/>
                    <a:pt x="3" y="2"/>
                    <a:pt x="3" y="3"/>
                  </a:cubicBezTo>
                  <a:cubicBezTo>
                    <a:pt x="3" y="4"/>
                    <a:pt x="2" y="4"/>
                    <a:pt x="1" y="5"/>
                  </a:cubicBezTo>
                  <a:cubicBezTo>
                    <a:pt x="0" y="7"/>
                    <a:pt x="4" y="7"/>
                    <a:pt x="5" y="8"/>
                  </a:cubicBezTo>
                  <a:cubicBezTo>
                    <a:pt x="6" y="8"/>
                    <a:pt x="6" y="9"/>
                    <a:pt x="7" y="9"/>
                  </a:cubicBezTo>
                  <a:cubicBezTo>
                    <a:pt x="8" y="10"/>
                    <a:pt x="9" y="10"/>
                    <a:pt x="10" y="10"/>
                  </a:cubicBezTo>
                  <a:cubicBezTo>
                    <a:pt x="12" y="11"/>
                    <a:pt x="13" y="9"/>
                    <a:pt x="15" y="9"/>
                  </a:cubicBezTo>
                  <a:cubicBezTo>
                    <a:pt x="16" y="10"/>
                    <a:pt x="17" y="10"/>
                    <a:pt x="18" y="10"/>
                  </a:cubicBezTo>
                  <a:cubicBezTo>
                    <a:pt x="19" y="10"/>
                    <a:pt x="19" y="9"/>
                    <a:pt x="20" y="8"/>
                  </a:cubicBezTo>
                  <a:cubicBezTo>
                    <a:pt x="21" y="8"/>
                    <a:pt x="21" y="8"/>
                    <a:pt x="22" y="7"/>
                  </a:cubicBezTo>
                  <a:cubicBezTo>
                    <a:pt x="23" y="7"/>
                    <a:pt x="24" y="6"/>
                    <a:pt x="25" y="6"/>
                  </a:cubicBezTo>
                  <a:cubicBezTo>
                    <a:pt x="25" y="6"/>
                    <a:pt x="26" y="6"/>
                    <a:pt x="27" y="5"/>
                  </a:cubicBezTo>
                  <a:cubicBezTo>
                    <a:pt x="27" y="4"/>
                    <a:pt x="26" y="4"/>
                    <a:pt x="2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gray">
            <a:xfrm>
              <a:off x="11210925" y="5199063"/>
              <a:ext cx="47625" cy="41275"/>
            </a:xfrm>
            <a:custGeom>
              <a:avLst/>
              <a:gdLst>
                <a:gd name="T0" fmla="*/ 14 w 15"/>
                <a:gd name="T1" fmla="*/ 6 h 13"/>
                <a:gd name="T2" fmla="*/ 11 w 15"/>
                <a:gd name="T3" fmla="*/ 2 h 13"/>
                <a:gd name="T4" fmla="*/ 7 w 15"/>
                <a:gd name="T5" fmla="*/ 0 h 13"/>
                <a:gd name="T6" fmla="*/ 3 w 15"/>
                <a:gd name="T7" fmla="*/ 2 h 13"/>
                <a:gd name="T8" fmla="*/ 2 w 15"/>
                <a:gd name="T9" fmla="*/ 5 h 13"/>
                <a:gd name="T10" fmla="*/ 4 w 15"/>
                <a:gd name="T11" fmla="*/ 9 h 13"/>
                <a:gd name="T12" fmla="*/ 14 w 15"/>
                <a:gd name="T13" fmla="*/ 10 h 13"/>
                <a:gd name="T14" fmla="*/ 14 w 15"/>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4" y="6"/>
                  </a:moveTo>
                  <a:cubicBezTo>
                    <a:pt x="13" y="5"/>
                    <a:pt x="12" y="3"/>
                    <a:pt x="11" y="2"/>
                  </a:cubicBezTo>
                  <a:cubicBezTo>
                    <a:pt x="11" y="0"/>
                    <a:pt x="9" y="0"/>
                    <a:pt x="7" y="0"/>
                  </a:cubicBezTo>
                  <a:cubicBezTo>
                    <a:pt x="6" y="0"/>
                    <a:pt x="2" y="0"/>
                    <a:pt x="3" y="2"/>
                  </a:cubicBezTo>
                  <a:cubicBezTo>
                    <a:pt x="3" y="3"/>
                    <a:pt x="0" y="3"/>
                    <a:pt x="2" y="5"/>
                  </a:cubicBezTo>
                  <a:cubicBezTo>
                    <a:pt x="3" y="6"/>
                    <a:pt x="2" y="8"/>
                    <a:pt x="4" y="9"/>
                  </a:cubicBezTo>
                  <a:cubicBezTo>
                    <a:pt x="5" y="10"/>
                    <a:pt x="13" y="13"/>
                    <a:pt x="14" y="10"/>
                  </a:cubicBezTo>
                  <a:cubicBezTo>
                    <a:pt x="14" y="9"/>
                    <a:pt x="15" y="6"/>
                    <a:pt x="1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gray">
            <a:xfrm>
              <a:off x="10729913" y="4648200"/>
              <a:ext cx="12700" cy="19050"/>
            </a:xfrm>
            <a:custGeom>
              <a:avLst/>
              <a:gdLst>
                <a:gd name="T0" fmla="*/ 3 w 4"/>
                <a:gd name="T1" fmla="*/ 1 h 6"/>
                <a:gd name="T2" fmla="*/ 2 w 4"/>
                <a:gd name="T3" fmla="*/ 2 h 6"/>
                <a:gd name="T4" fmla="*/ 0 w 4"/>
                <a:gd name="T5" fmla="*/ 2 h 6"/>
                <a:gd name="T6" fmla="*/ 0 w 4"/>
                <a:gd name="T7" fmla="*/ 5 h 6"/>
                <a:gd name="T8" fmla="*/ 3 w 4"/>
                <a:gd name="T9" fmla="*/ 6 h 6"/>
                <a:gd name="T10" fmla="*/ 3 w 4"/>
                <a:gd name="T11" fmla="*/ 5 h 6"/>
                <a:gd name="T12" fmla="*/ 4 w 4"/>
                <a:gd name="T13" fmla="*/ 4 h 6"/>
                <a:gd name="T14" fmla="*/ 3 w 4"/>
                <a:gd name="T15" fmla="*/ 2 h 6"/>
                <a:gd name="T16" fmla="*/ 3 w 4"/>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3" y="1"/>
                  </a:moveTo>
                  <a:cubicBezTo>
                    <a:pt x="2" y="0"/>
                    <a:pt x="2" y="2"/>
                    <a:pt x="2" y="2"/>
                  </a:cubicBezTo>
                  <a:cubicBezTo>
                    <a:pt x="2" y="3"/>
                    <a:pt x="0" y="2"/>
                    <a:pt x="0" y="2"/>
                  </a:cubicBezTo>
                  <a:cubicBezTo>
                    <a:pt x="0" y="3"/>
                    <a:pt x="0" y="5"/>
                    <a:pt x="0" y="5"/>
                  </a:cubicBezTo>
                  <a:cubicBezTo>
                    <a:pt x="1" y="6"/>
                    <a:pt x="2" y="5"/>
                    <a:pt x="3" y="6"/>
                  </a:cubicBezTo>
                  <a:cubicBezTo>
                    <a:pt x="4" y="6"/>
                    <a:pt x="4" y="5"/>
                    <a:pt x="3" y="5"/>
                  </a:cubicBezTo>
                  <a:cubicBezTo>
                    <a:pt x="3" y="4"/>
                    <a:pt x="4" y="4"/>
                    <a:pt x="4" y="4"/>
                  </a:cubicBezTo>
                  <a:cubicBezTo>
                    <a:pt x="4" y="3"/>
                    <a:pt x="3" y="3"/>
                    <a:pt x="3" y="2"/>
                  </a:cubicBezTo>
                  <a:cubicBezTo>
                    <a:pt x="3"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gray">
            <a:xfrm>
              <a:off x="12157075" y="2159000"/>
              <a:ext cx="28575" cy="34925"/>
            </a:xfrm>
            <a:custGeom>
              <a:avLst/>
              <a:gdLst>
                <a:gd name="T0" fmla="*/ 7 w 9"/>
                <a:gd name="T1" fmla="*/ 3 h 11"/>
                <a:gd name="T2" fmla="*/ 7 w 9"/>
                <a:gd name="T3" fmla="*/ 0 h 11"/>
                <a:gd name="T4" fmla="*/ 4 w 9"/>
                <a:gd name="T5" fmla="*/ 0 h 11"/>
                <a:gd name="T6" fmla="*/ 2 w 9"/>
                <a:gd name="T7" fmla="*/ 3 h 11"/>
                <a:gd name="T8" fmla="*/ 3 w 9"/>
                <a:gd name="T9" fmla="*/ 5 h 11"/>
                <a:gd name="T10" fmla="*/ 4 w 9"/>
                <a:gd name="T11" fmla="*/ 7 h 11"/>
                <a:gd name="T12" fmla="*/ 8 w 9"/>
                <a:gd name="T13" fmla="*/ 10 h 11"/>
                <a:gd name="T14" fmla="*/ 9 w 9"/>
                <a:gd name="T15" fmla="*/ 11 h 11"/>
                <a:gd name="T16" fmla="*/ 9 w 9"/>
                <a:gd name="T17" fmla="*/ 3 h 11"/>
                <a:gd name="T18" fmla="*/ 7 w 9"/>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7" y="3"/>
                  </a:moveTo>
                  <a:cubicBezTo>
                    <a:pt x="6" y="2"/>
                    <a:pt x="8" y="1"/>
                    <a:pt x="7" y="0"/>
                  </a:cubicBezTo>
                  <a:cubicBezTo>
                    <a:pt x="6" y="0"/>
                    <a:pt x="4" y="0"/>
                    <a:pt x="4" y="0"/>
                  </a:cubicBezTo>
                  <a:cubicBezTo>
                    <a:pt x="2" y="0"/>
                    <a:pt x="0" y="1"/>
                    <a:pt x="2" y="3"/>
                  </a:cubicBezTo>
                  <a:cubicBezTo>
                    <a:pt x="2" y="4"/>
                    <a:pt x="3" y="4"/>
                    <a:pt x="3" y="5"/>
                  </a:cubicBezTo>
                  <a:cubicBezTo>
                    <a:pt x="4" y="5"/>
                    <a:pt x="4" y="6"/>
                    <a:pt x="4" y="7"/>
                  </a:cubicBezTo>
                  <a:cubicBezTo>
                    <a:pt x="5" y="9"/>
                    <a:pt x="7" y="9"/>
                    <a:pt x="8" y="10"/>
                  </a:cubicBezTo>
                  <a:cubicBezTo>
                    <a:pt x="8" y="11"/>
                    <a:pt x="9" y="11"/>
                    <a:pt x="9" y="11"/>
                  </a:cubicBezTo>
                  <a:cubicBezTo>
                    <a:pt x="9" y="3"/>
                    <a:pt x="9" y="3"/>
                    <a:pt x="9" y="3"/>
                  </a:cubicBezTo>
                  <a:cubicBezTo>
                    <a:pt x="8" y="3"/>
                    <a:pt x="8" y="3"/>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7" name="Freeform 76"/>
            <p:cNvSpPr>
              <a:spLocks noEditPoints="1"/>
            </p:cNvSpPr>
            <p:nvPr/>
          </p:nvSpPr>
          <p:spPr bwMode="gray">
            <a:xfrm>
              <a:off x="6189663" y="19050"/>
              <a:ext cx="5995988" cy="6218238"/>
            </a:xfrm>
            <a:custGeom>
              <a:avLst/>
              <a:gdLst>
                <a:gd name="T0" fmla="*/ 313 w 1894"/>
                <a:gd name="T1" fmla="*/ 51 h 1964"/>
                <a:gd name="T2" fmla="*/ 291 w 1894"/>
                <a:gd name="T3" fmla="*/ 162 h 1964"/>
                <a:gd name="T4" fmla="*/ 193 w 1894"/>
                <a:gd name="T5" fmla="*/ 225 h 1964"/>
                <a:gd name="T6" fmla="*/ 241 w 1894"/>
                <a:gd name="T7" fmla="*/ 331 h 1964"/>
                <a:gd name="T8" fmla="*/ 409 w 1894"/>
                <a:gd name="T9" fmla="*/ 223 h 1964"/>
                <a:gd name="T10" fmla="*/ 580 w 1894"/>
                <a:gd name="T11" fmla="*/ 138 h 1964"/>
                <a:gd name="T12" fmla="*/ 702 w 1894"/>
                <a:gd name="T13" fmla="*/ 236 h 1964"/>
                <a:gd name="T14" fmla="*/ 783 w 1894"/>
                <a:gd name="T15" fmla="*/ 257 h 1964"/>
                <a:gd name="T16" fmla="*/ 654 w 1894"/>
                <a:gd name="T17" fmla="*/ 105 h 1964"/>
                <a:gd name="T18" fmla="*/ 742 w 1894"/>
                <a:gd name="T19" fmla="*/ 159 h 1964"/>
                <a:gd name="T20" fmla="*/ 818 w 1894"/>
                <a:gd name="T21" fmla="*/ 256 h 1964"/>
                <a:gd name="T22" fmla="*/ 878 w 1894"/>
                <a:gd name="T23" fmla="*/ 302 h 1964"/>
                <a:gd name="T24" fmla="*/ 890 w 1894"/>
                <a:gd name="T25" fmla="*/ 303 h 1964"/>
                <a:gd name="T26" fmla="*/ 878 w 1894"/>
                <a:gd name="T27" fmla="*/ 281 h 1964"/>
                <a:gd name="T28" fmla="*/ 907 w 1894"/>
                <a:gd name="T29" fmla="*/ 244 h 1964"/>
                <a:gd name="T30" fmla="*/ 1016 w 1894"/>
                <a:gd name="T31" fmla="*/ 239 h 1964"/>
                <a:gd name="T32" fmla="*/ 955 w 1894"/>
                <a:gd name="T33" fmla="*/ 295 h 1964"/>
                <a:gd name="T34" fmla="*/ 1027 w 1894"/>
                <a:gd name="T35" fmla="*/ 347 h 1964"/>
                <a:gd name="T36" fmla="*/ 1159 w 1894"/>
                <a:gd name="T37" fmla="*/ 403 h 1964"/>
                <a:gd name="T38" fmla="*/ 886 w 1894"/>
                <a:gd name="T39" fmla="*/ 434 h 1964"/>
                <a:gd name="T40" fmla="*/ 578 w 1894"/>
                <a:gd name="T41" fmla="*/ 325 h 1964"/>
                <a:gd name="T42" fmla="*/ 179 w 1894"/>
                <a:gd name="T43" fmla="*/ 440 h 1964"/>
                <a:gd name="T44" fmla="*/ 27 w 1894"/>
                <a:gd name="T45" fmla="*/ 734 h 1964"/>
                <a:gd name="T46" fmla="*/ 28 w 1894"/>
                <a:gd name="T47" fmla="*/ 910 h 1964"/>
                <a:gd name="T48" fmla="*/ 93 w 1894"/>
                <a:gd name="T49" fmla="*/ 987 h 1964"/>
                <a:gd name="T50" fmla="*/ 380 w 1894"/>
                <a:gd name="T51" fmla="*/ 1051 h 1964"/>
                <a:gd name="T52" fmla="*/ 532 w 1894"/>
                <a:gd name="T53" fmla="*/ 1076 h 1964"/>
                <a:gd name="T54" fmla="*/ 589 w 1894"/>
                <a:gd name="T55" fmla="*/ 1169 h 1964"/>
                <a:gd name="T56" fmla="*/ 676 w 1894"/>
                <a:gd name="T57" fmla="*/ 1396 h 1964"/>
                <a:gd name="T58" fmla="*/ 758 w 1894"/>
                <a:gd name="T59" fmla="*/ 1848 h 1964"/>
                <a:gd name="T60" fmla="*/ 932 w 1894"/>
                <a:gd name="T61" fmla="*/ 1943 h 1964"/>
                <a:gd name="T62" fmla="*/ 1144 w 1894"/>
                <a:gd name="T63" fmla="*/ 1723 h 1964"/>
                <a:gd name="T64" fmla="*/ 1214 w 1894"/>
                <a:gd name="T65" fmla="*/ 1554 h 1964"/>
                <a:gd name="T66" fmla="*/ 1243 w 1894"/>
                <a:gd name="T67" fmla="*/ 1345 h 1964"/>
                <a:gd name="T68" fmla="*/ 1346 w 1894"/>
                <a:gd name="T69" fmla="*/ 1148 h 1964"/>
                <a:gd name="T70" fmla="*/ 1416 w 1894"/>
                <a:gd name="T71" fmla="*/ 928 h 1964"/>
                <a:gd name="T72" fmla="*/ 1206 w 1894"/>
                <a:gd name="T73" fmla="*/ 763 h 1964"/>
                <a:gd name="T74" fmla="*/ 1110 w 1894"/>
                <a:gd name="T75" fmla="*/ 536 h 1964"/>
                <a:gd name="T76" fmla="*/ 1262 w 1894"/>
                <a:gd name="T77" fmla="*/ 729 h 1964"/>
                <a:gd name="T78" fmla="*/ 1469 w 1894"/>
                <a:gd name="T79" fmla="*/ 848 h 1964"/>
                <a:gd name="T80" fmla="*/ 1686 w 1894"/>
                <a:gd name="T81" fmla="*/ 681 h 1964"/>
                <a:gd name="T82" fmla="*/ 1548 w 1894"/>
                <a:gd name="T83" fmla="*/ 637 h 1964"/>
                <a:gd name="T84" fmla="*/ 1468 w 1894"/>
                <a:gd name="T85" fmla="*/ 572 h 1964"/>
                <a:gd name="T86" fmla="*/ 1472 w 1894"/>
                <a:gd name="T87" fmla="*/ 496 h 1964"/>
                <a:gd name="T88" fmla="*/ 1598 w 1894"/>
                <a:gd name="T89" fmla="*/ 574 h 1964"/>
                <a:gd name="T90" fmla="*/ 1827 w 1894"/>
                <a:gd name="T91" fmla="*/ 608 h 1964"/>
                <a:gd name="T92" fmla="*/ 55 w 1894"/>
                <a:gd name="T93" fmla="*/ 911 h 1964"/>
                <a:gd name="T94" fmla="*/ 1033 w 1894"/>
                <a:gd name="T95" fmla="*/ 1287 h 1964"/>
                <a:gd name="T96" fmla="*/ 1128 w 1894"/>
                <a:gd name="T97" fmla="*/ 1396 h 1964"/>
                <a:gd name="T98" fmla="*/ 1116 w 1894"/>
                <a:gd name="T99" fmla="*/ 1211 h 1964"/>
                <a:gd name="T100" fmla="*/ 1127 w 1894"/>
                <a:gd name="T101" fmla="*/ 85 h 1964"/>
                <a:gd name="T102" fmla="*/ 1148 w 1894"/>
                <a:gd name="T103" fmla="*/ 199 h 1964"/>
                <a:gd name="T104" fmla="*/ 1017 w 1894"/>
                <a:gd name="T105" fmla="*/ 121 h 1964"/>
                <a:gd name="T106" fmla="*/ 1105 w 1894"/>
                <a:gd name="T107" fmla="*/ 87 h 1964"/>
                <a:gd name="T108" fmla="*/ 1152 w 1894"/>
                <a:gd name="T109" fmla="*/ 83 h 1964"/>
                <a:gd name="T110" fmla="*/ 1198 w 1894"/>
                <a:gd name="T111" fmla="*/ 111 h 1964"/>
                <a:gd name="T112" fmla="*/ 1563 w 1894"/>
                <a:gd name="T113" fmla="*/ 233 h 1964"/>
                <a:gd name="T114" fmla="*/ 1537 w 1894"/>
                <a:gd name="T115" fmla="*/ 333 h 1964"/>
                <a:gd name="T116" fmla="*/ 1420 w 1894"/>
                <a:gd name="T117" fmla="*/ 168 h 1964"/>
                <a:gd name="T118" fmla="*/ 1503 w 1894"/>
                <a:gd name="T119" fmla="*/ 63 h 1964"/>
                <a:gd name="T120" fmla="*/ 1501 w 1894"/>
                <a:gd name="T121" fmla="*/ 132 h 1964"/>
                <a:gd name="T122" fmla="*/ 1718 w 1894"/>
                <a:gd name="T123" fmla="*/ 83 h 1964"/>
                <a:gd name="T124" fmla="*/ 1676 w 1894"/>
                <a:gd name="T125" fmla="*/ 102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1964">
                  <a:moveTo>
                    <a:pt x="383" y="0"/>
                  </a:moveTo>
                  <a:cubicBezTo>
                    <a:pt x="380" y="1"/>
                    <a:pt x="377" y="3"/>
                    <a:pt x="374" y="2"/>
                  </a:cubicBezTo>
                  <a:cubicBezTo>
                    <a:pt x="372" y="1"/>
                    <a:pt x="371" y="1"/>
                    <a:pt x="369" y="1"/>
                  </a:cubicBezTo>
                  <a:cubicBezTo>
                    <a:pt x="368" y="1"/>
                    <a:pt x="366" y="1"/>
                    <a:pt x="364" y="0"/>
                  </a:cubicBezTo>
                  <a:cubicBezTo>
                    <a:pt x="364" y="0"/>
                    <a:pt x="363" y="0"/>
                    <a:pt x="362" y="0"/>
                  </a:cubicBezTo>
                  <a:cubicBezTo>
                    <a:pt x="346" y="0"/>
                    <a:pt x="346" y="0"/>
                    <a:pt x="346" y="0"/>
                  </a:cubicBezTo>
                  <a:cubicBezTo>
                    <a:pt x="346" y="0"/>
                    <a:pt x="346" y="0"/>
                    <a:pt x="346" y="1"/>
                  </a:cubicBezTo>
                  <a:cubicBezTo>
                    <a:pt x="347" y="2"/>
                    <a:pt x="347" y="3"/>
                    <a:pt x="348" y="4"/>
                  </a:cubicBezTo>
                  <a:cubicBezTo>
                    <a:pt x="349" y="5"/>
                    <a:pt x="349" y="6"/>
                    <a:pt x="350" y="8"/>
                  </a:cubicBezTo>
                  <a:cubicBezTo>
                    <a:pt x="350" y="10"/>
                    <a:pt x="350" y="11"/>
                    <a:pt x="350" y="13"/>
                  </a:cubicBezTo>
                  <a:cubicBezTo>
                    <a:pt x="350" y="14"/>
                    <a:pt x="349" y="15"/>
                    <a:pt x="350" y="15"/>
                  </a:cubicBezTo>
                  <a:cubicBezTo>
                    <a:pt x="350" y="16"/>
                    <a:pt x="350" y="16"/>
                    <a:pt x="351" y="17"/>
                  </a:cubicBezTo>
                  <a:cubicBezTo>
                    <a:pt x="352" y="18"/>
                    <a:pt x="352" y="20"/>
                    <a:pt x="350" y="19"/>
                  </a:cubicBezTo>
                  <a:cubicBezTo>
                    <a:pt x="350" y="19"/>
                    <a:pt x="349" y="19"/>
                    <a:pt x="348" y="19"/>
                  </a:cubicBezTo>
                  <a:cubicBezTo>
                    <a:pt x="347" y="19"/>
                    <a:pt x="347" y="19"/>
                    <a:pt x="346" y="19"/>
                  </a:cubicBezTo>
                  <a:cubicBezTo>
                    <a:pt x="345" y="18"/>
                    <a:pt x="342" y="16"/>
                    <a:pt x="340" y="18"/>
                  </a:cubicBezTo>
                  <a:cubicBezTo>
                    <a:pt x="340" y="19"/>
                    <a:pt x="340" y="20"/>
                    <a:pt x="340" y="20"/>
                  </a:cubicBezTo>
                  <a:cubicBezTo>
                    <a:pt x="338" y="21"/>
                    <a:pt x="337" y="20"/>
                    <a:pt x="335" y="20"/>
                  </a:cubicBezTo>
                  <a:cubicBezTo>
                    <a:pt x="335" y="20"/>
                    <a:pt x="334" y="20"/>
                    <a:pt x="333" y="21"/>
                  </a:cubicBezTo>
                  <a:cubicBezTo>
                    <a:pt x="333" y="21"/>
                    <a:pt x="332" y="21"/>
                    <a:pt x="331" y="21"/>
                  </a:cubicBezTo>
                  <a:cubicBezTo>
                    <a:pt x="330" y="21"/>
                    <a:pt x="330" y="22"/>
                    <a:pt x="329" y="22"/>
                  </a:cubicBezTo>
                  <a:cubicBezTo>
                    <a:pt x="329" y="23"/>
                    <a:pt x="328" y="22"/>
                    <a:pt x="327" y="22"/>
                  </a:cubicBezTo>
                  <a:cubicBezTo>
                    <a:pt x="325" y="22"/>
                    <a:pt x="324" y="24"/>
                    <a:pt x="323" y="22"/>
                  </a:cubicBezTo>
                  <a:cubicBezTo>
                    <a:pt x="322" y="21"/>
                    <a:pt x="322" y="19"/>
                    <a:pt x="321" y="18"/>
                  </a:cubicBezTo>
                  <a:cubicBezTo>
                    <a:pt x="320" y="17"/>
                    <a:pt x="318" y="17"/>
                    <a:pt x="317" y="16"/>
                  </a:cubicBezTo>
                  <a:cubicBezTo>
                    <a:pt x="316" y="15"/>
                    <a:pt x="316" y="13"/>
                    <a:pt x="314" y="13"/>
                  </a:cubicBezTo>
                  <a:cubicBezTo>
                    <a:pt x="313" y="13"/>
                    <a:pt x="312" y="15"/>
                    <a:pt x="311" y="16"/>
                  </a:cubicBezTo>
                  <a:cubicBezTo>
                    <a:pt x="310" y="16"/>
                    <a:pt x="309" y="16"/>
                    <a:pt x="308" y="16"/>
                  </a:cubicBezTo>
                  <a:cubicBezTo>
                    <a:pt x="308" y="16"/>
                    <a:pt x="307" y="16"/>
                    <a:pt x="306" y="17"/>
                  </a:cubicBezTo>
                  <a:cubicBezTo>
                    <a:pt x="306" y="17"/>
                    <a:pt x="305" y="17"/>
                    <a:pt x="304" y="18"/>
                  </a:cubicBezTo>
                  <a:cubicBezTo>
                    <a:pt x="303" y="18"/>
                    <a:pt x="303" y="19"/>
                    <a:pt x="302" y="19"/>
                  </a:cubicBezTo>
                  <a:cubicBezTo>
                    <a:pt x="301" y="19"/>
                    <a:pt x="299" y="20"/>
                    <a:pt x="297" y="19"/>
                  </a:cubicBezTo>
                  <a:cubicBezTo>
                    <a:pt x="294" y="19"/>
                    <a:pt x="291" y="20"/>
                    <a:pt x="289" y="22"/>
                  </a:cubicBezTo>
                  <a:cubicBezTo>
                    <a:pt x="287" y="22"/>
                    <a:pt x="286" y="22"/>
                    <a:pt x="284" y="22"/>
                  </a:cubicBezTo>
                  <a:cubicBezTo>
                    <a:pt x="283" y="23"/>
                    <a:pt x="281" y="23"/>
                    <a:pt x="279" y="24"/>
                  </a:cubicBezTo>
                  <a:cubicBezTo>
                    <a:pt x="277" y="24"/>
                    <a:pt x="279" y="25"/>
                    <a:pt x="279" y="27"/>
                  </a:cubicBezTo>
                  <a:cubicBezTo>
                    <a:pt x="279" y="27"/>
                    <a:pt x="278" y="28"/>
                    <a:pt x="279" y="28"/>
                  </a:cubicBezTo>
                  <a:cubicBezTo>
                    <a:pt x="280" y="29"/>
                    <a:pt x="281" y="28"/>
                    <a:pt x="282" y="28"/>
                  </a:cubicBezTo>
                  <a:cubicBezTo>
                    <a:pt x="283" y="28"/>
                    <a:pt x="283" y="29"/>
                    <a:pt x="284" y="28"/>
                  </a:cubicBezTo>
                  <a:cubicBezTo>
                    <a:pt x="285" y="28"/>
                    <a:pt x="285" y="27"/>
                    <a:pt x="286" y="27"/>
                  </a:cubicBezTo>
                  <a:cubicBezTo>
                    <a:pt x="286" y="27"/>
                    <a:pt x="287" y="28"/>
                    <a:pt x="287" y="28"/>
                  </a:cubicBezTo>
                  <a:cubicBezTo>
                    <a:pt x="287" y="29"/>
                    <a:pt x="288" y="29"/>
                    <a:pt x="288" y="29"/>
                  </a:cubicBezTo>
                  <a:cubicBezTo>
                    <a:pt x="287" y="30"/>
                    <a:pt x="286" y="30"/>
                    <a:pt x="286" y="30"/>
                  </a:cubicBezTo>
                  <a:cubicBezTo>
                    <a:pt x="285" y="30"/>
                    <a:pt x="285" y="29"/>
                    <a:pt x="284" y="29"/>
                  </a:cubicBezTo>
                  <a:cubicBezTo>
                    <a:pt x="283" y="29"/>
                    <a:pt x="282" y="30"/>
                    <a:pt x="282" y="30"/>
                  </a:cubicBezTo>
                  <a:cubicBezTo>
                    <a:pt x="282" y="31"/>
                    <a:pt x="283" y="31"/>
                    <a:pt x="283" y="31"/>
                  </a:cubicBezTo>
                  <a:cubicBezTo>
                    <a:pt x="283" y="32"/>
                    <a:pt x="283" y="32"/>
                    <a:pt x="283" y="33"/>
                  </a:cubicBezTo>
                  <a:cubicBezTo>
                    <a:pt x="283" y="34"/>
                    <a:pt x="283" y="34"/>
                    <a:pt x="284" y="33"/>
                  </a:cubicBezTo>
                  <a:cubicBezTo>
                    <a:pt x="285" y="32"/>
                    <a:pt x="286" y="30"/>
                    <a:pt x="287" y="32"/>
                  </a:cubicBezTo>
                  <a:cubicBezTo>
                    <a:pt x="288" y="33"/>
                    <a:pt x="288" y="35"/>
                    <a:pt x="286" y="35"/>
                  </a:cubicBezTo>
                  <a:cubicBezTo>
                    <a:pt x="285" y="35"/>
                    <a:pt x="285" y="34"/>
                    <a:pt x="284" y="35"/>
                  </a:cubicBezTo>
                  <a:cubicBezTo>
                    <a:pt x="283" y="35"/>
                    <a:pt x="283" y="35"/>
                    <a:pt x="282" y="35"/>
                  </a:cubicBezTo>
                  <a:cubicBezTo>
                    <a:pt x="281" y="35"/>
                    <a:pt x="280" y="35"/>
                    <a:pt x="279" y="36"/>
                  </a:cubicBezTo>
                  <a:cubicBezTo>
                    <a:pt x="279" y="37"/>
                    <a:pt x="280" y="37"/>
                    <a:pt x="281" y="37"/>
                  </a:cubicBezTo>
                  <a:cubicBezTo>
                    <a:pt x="282" y="38"/>
                    <a:pt x="283" y="39"/>
                    <a:pt x="284" y="40"/>
                  </a:cubicBezTo>
                  <a:cubicBezTo>
                    <a:pt x="285" y="40"/>
                    <a:pt x="286" y="41"/>
                    <a:pt x="287" y="42"/>
                  </a:cubicBezTo>
                  <a:cubicBezTo>
                    <a:pt x="288" y="43"/>
                    <a:pt x="288" y="43"/>
                    <a:pt x="289" y="43"/>
                  </a:cubicBezTo>
                  <a:cubicBezTo>
                    <a:pt x="289" y="43"/>
                    <a:pt x="290" y="42"/>
                    <a:pt x="290" y="42"/>
                  </a:cubicBezTo>
                  <a:cubicBezTo>
                    <a:pt x="291" y="40"/>
                    <a:pt x="292" y="40"/>
                    <a:pt x="294" y="41"/>
                  </a:cubicBezTo>
                  <a:cubicBezTo>
                    <a:pt x="296" y="41"/>
                    <a:pt x="297" y="41"/>
                    <a:pt x="299" y="41"/>
                  </a:cubicBezTo>
                  <a:cubicBezTo>
                    <a:pt x="300" y="41"/>
                    <a:pt x="300" y="41"/>
                    <a:pt x="301" y="42"/>
                  </a:cubicBezTo>
                  <a:cubicBezTo>
                    <a:pt x="301" y="42"/>
                    <a:pt x="302" y="42"/>
                    <a:pt x="303" y="42"/>
                  </a:cubicBezTo>
                  <a:cubicBezTo>
                    <a:pt x="305" y="43"/>
                    <a:pt x="305" y="44"/>
                    <a:pt x="307" y="45"/>
                  </a:cubicBezTo>
                  <a:cubicBezTo>
                    <a:pt x="308" y="46"/>
                    <a:pt x="310" y="46"/>
                    <a:pt x="311" y="47"/>
                  </a:cubicBezTo>
                  <a:cubicBezTo>
                    <a:pt x="312" y="48"/>
                    <a:pt x="313" y="49"/>
                    <a:pt x="313" y="51"/>
                  </a:cubicBezTo>
                  <a:cubicBezTo>
                    <a:pt x="314" y="53"/>
                    <a:pt x="315" y="50"/>
                    <a:pt x="316" y="49"/>
                  </a:cubicBezTo>
                  <a:cubicBezTo>
                    <a:pt x="317" y="49"/>
                    <a:pt x="318" y="49"/>
                    <a:pt x="318" y="49"/>
                  </a:cubicBezTo>
                  <a:cubicBezTo>
                    <a:pt x="319" y="48"/>
                    <a:pt x="320" y="48"/>
                    <a:pt x="320" y="49"/>
                  </a:cubicBezTo>
                  <a:cubicBezTo>
                    <a:pt x="322" y="49"/>
                    <a:pt x="322" y="50"/>
                    <a:pt x="324" y="50"/>
                  </a:cubicBezTo>
                  <a:cubicBezTo>
                    <a:pt x="325" y="51"/>
                    <a:pt x="326" y="51"/>
                    <a:pt x="328" y="52"/>
                  </a:cubicBezTo>
                  <a:cubicBezTo>
                    <a:pt x="329" y="53"/>
                    <a:pt x="327" y="55"/>
                    <a:pt x="328" y="56"/>
                  </a:cubicBezTo>
                  <a:cubicBezTo>
                    <a:pt x="328" y="56"/>
                    <a:pt x="329" y="57"/>
                    <a:pt x="329" y="57"/>
                  </a:cubicBezTo>
                  <a:cubicBezTo>
                    <a:pt x="331" y="59"/>
                    <a:pt x="333" y="57"/>
                    <a:pt x="335" y="58"/>
                  </a:cubicBezTo>
                  <a:cubicBezTo>
                    <a:pt x="337" y="60"/>
                    <a:pt x="333" y="60"/>
                    <a:pt x="334" y="62"/>
                  </a:cubicBezTo>
                  <a:cubicBezTo>
                    <a:pt x="334" y="62"/>
                    <a:pt x="335" y="62"/>
                    <a:pt x="335" y="62"/>
                  </a:cubicBezTo>
                  <a:cubicBezTo>
                    <a:pt x="335" y="62"/>
                    <a:pt x="335" y="63"/>
                    <a:pt x="336" y="63"/>
                  </a:cubicBezTo>
                  <a:cubicBezTo>
                    <a:pt x="336" y="63"/>
                    <a:pt x="337" y="63"/>
                    <a:pt x="338" y="63"/>
                  </a:cubicBezTo>
                  <a:cubicBezTo>
                    <a:pt x="339" y="64"/>
                    <a:pt x="339" y="64"/>
                    <a:pt x="339" y="65"/>
                  </a:cubicBezTo>
                  <a:cubicBezTo>
                    <a:pt x="338" y="65"/>
                    <a:pt x="338" y="66"/>
                    <a:pt x="338" y="66"/>
                  </a:cubicBezTo>
                  <a:cubicBezTo>
                    <a:pt x="338" y="66"/>
                    <a:pt x="338" y="67"/>
                    <a:pt x="338" y="67"/>
                  </a:cubicBezTo>
                  <a:cubicBezTo>
                    <a:pt x="337" y="68"/>
                    <a:pt x="335" y="68"/>
                    <a:pt x="336" y="70"/>
                  </a:cubicBezTo>
                  <a:cubicBezTo>
                    <a:pt x="337" y="70"/>
                    <a:pt x="337" y="71"/>
                    <a:pt x="338" y="71"/>
                  </a:cubicBezTo>
                  <a:cubicBezTo>
                    <a:pt x="338" y="72"/>
                    <a:pt x="338" y="73"/>
                    <a:pt x="339" y="73"/>
                  </a:cubicBezTo>
                  <a:cubicBezTo>
                    <a:pt x="340" y="74"/>
                    <a:pt x="341" y="74"/>
                    <a:pt x="342" y="76"/>
                  </a:cubicBezTo>
                  <a:cubicBezTo>
                    <a:pt x="342" y="77"/>
                    <a:pt x="342" y="79"/>
                    <a:pt x="344" y="80"/>
                  </a:cubicBezTo>
                  <a:cubicBezTo>
                    <a:pt x="345" y="80"/>
                    <a:pt x="346" y="80"/>
                    <a:pt x="346" y="81"/>
                  </a:cubicBezTo>
                  <a:cubicBezTo>
                    <a:pt x="347" y="81"/>
                    <a:pt x="348" y="82"/>
                    <a:pt x="349" y="82"/>
                  </a:cubicBezTo>
                  <a:cubicBezTo>
                    <a:pt x="349" y="82"/>
                    <a:pt x="350" y="82"/>
                    <a:pt x="351" y="82"/>
                  </a:cubicBezTo>
                  <a:cubicBezTo>
                    <a:pt x="352" y="82"/>
                    <a:pt x="352" y="83"/>
                    <a:pt x="353" y="83"/>
                  </a:cubicBezTo>
                  <a:cubicBezTo>
                    <a:pt x="354" y="84"/>
                    <a:pt x="356" y="83"/>
                    <a:pt x="357" y="84"/>
                  </a:cubicBezTo>
                  <a:cubicBezTo>
                    <a:pt x="358" y="85"/>
                    <a:pt x="358" y="85"/>
                    <a:pt x="357" y="86"/>
                  </a:cubicBezTo>
                  <a:cubicBezTo>
                    <a:pt x="357" y="87"/>
                    <a:pt x="357" y="87"/>
                    <a:pt x="357" y="88"/>
                  </a:cubicBezTo>
                  <a:cubicBezTo>
                    <a:pt x="357" y="89"/>
                    <a:pt x="357" y="89"/>
                    <a:pt x="357" y="90"/>
                  </a:cubicBezTo>
                  <a:cubicBezTo>
                    <a:pt x="357" y="91"/>
                    <a:pt x="357" y="91"/>
                    <a:pt x="358" y="92"/>
                  </a:cubicBezTo>
                  <a:cubicBezTo>
                    <a:pt x="358" y="93"/>
                    <a:pt x="358" y="97"/>
                    <a:pt x="358" y="98"/>
                  </a:cubicBezTo>
                  <a:cubicBezTo>
                    <a:pt x="356" y="97"/>
                    <a:pt x="358" y="95"/>
                    <a:pt x="357" y="94"/>
                  </a:cubicBezTo>
                  <a:cubicBezTo>
                    <a:pt x="356" y="93"/>
                    <a:pt x="355" y="93"/>
                    <a:pt x="355" y="93"/>
                  </a:cubicBezTo>
                  <a:cubicBezTo>
                    <a:pt x="354" y="93"/>
                    <a:pt x="354" y="92"/>
                    <a:pt x="353" y="92"/>
                  </a:cubicBezTo>
                  <a:cubicBezTo>
                    <a:pt x="353" y="91"/>
                    <a:pt x="352" y="91"/>
                    <a:pt x="352" y="92"/>
                  </a:cubicBezTo>
                  <a:cubicBezTo>
                    <a:pt x="352" y="93"/>
                    <a:pt x="353" y="93"/>
                    <a:pt x="354" y="93"/>
                  </a:cubicBezTo>
                  <a:cubicBezTo>
                    <a:pt x="355" y="94"/>
                    <a:pt x="355" y="96"/>
                    <a:pt x="355" y="97"/>
                  </a:cubicBezTo>
                  <a:cubicBezTo>
                    <a:pt x="356" y="98"/>
                    <a:pt x="355" y="99"/>
                    <a:pt x="356" y="101"/>
                  </a:cubicBezTo>
                  <a:cubicBezTo>
                    <a:pt x="356" y="102"/>
                    <a:pt x="357" y="103"/>
                    <a:pt x="358" y="103"/>
                  </a:cubicBezTo>
                  <a:cubicBezTo>
                    <a:pt x="359" y="105"/>
                    <a:pt x="358" y="106"/>
                    <a:pt x="357" y="108"/>
                  </a:cubicBezTo>
                  <a:cubicBezTo>
                    <a:pt x="357" y="109"/>
                    <a:pt x="357" y="111"/>
                    <a:pt x="357" y="112"/>
                  </a:cubicBezTo>
                  <a:cubicBezTo>
                    <a:pt x="358" y="114"/>
                    <a:pt x="357" y="116"/>
                    <a:pt x="358" y="117"/>
                  </a:cubicBezTo>
                  <a:cubicBezTo>
                    <a:pt x="358" y="119"/>
                    <a:pt x="358" y="120"/>
                    <a:pt x="358" y="122"/>
                  </a:cubicBezTo>
                  <a:cubicBezTo>
                    <a:pt x="358" y="124"/>
                    <a:pt x="357" y="125"/>
                    <a:pt x="358" y="126"/>
                  </a:cubicBezTo>
                  <a:cubicBezTo>
                    <a:pt x="359" y="126"/>
                    <a:pt x="359" y="126"/>
                    <a:pt x="359" y="127"/>
                  </a:cubicBezTo>
                  <a:cubicBezTo>
                    <a:pt x="359" y="128"/>
                    <a:pt x="360" y="129"/>
                    <a:pt x="359" y="129"/>
                  </a:cubicBezTo>
                  <a:cubicBezTo>
                    <a:pt x="359" y="130"/>
                    <a:pt x="358" y="130"/>
                    <a:pt x="358" y="131"/>
                  </a:cubicBezTo>
                  <a:cubicBezTo>
                    <a:pt x="355" y="133"/>
                    <a:pt x="354" y="137"/>
                    <a:pt x="354" y="140"/>
                  </a:cubicBezTo>
                  <a:cubicBezTo>
                    <a:pt x="354" y="141"/>
                    <a:pt x="353" y="142"/>
                    <a:pt x="353" y="144"/>
                  </a:cubicBezTo>
                  <a:cubicBezTo>
                    <a:pt x="353" y="145"/>
                    <a:pt x="353" y="146"/>
                    <a:pt x="353" y="147"/>
                  </a:cubicBezTo>
                  <a:cubicBezTo>
                    <a:pt x="353" y="148"/>
                    <a:pt x="352" y="148"/>
                    <a:pt x="352" y="149"/>
                  </a:cubicBezTo>
                  <a:cubicBezTo>
                    <a:pt x="351" y="150"/>
                    <a:pt x="352" y="150"/>
                    <a:pt x="352" y="151"/>
                  </a:cubicBezTo>
                  <a:cubicBezTo>
                    <a:pt x="352" y="152"/>
                    <a:pt x="352" y="154"/>
                    <a:pt x="351" y="156"/>
                  </a:cubicBezTo>
                  <a:cubicBezTo>
                    <a:pt x="350" y="157"/>
                    <a:pt x="349" y="158"/>
                    <a:pt x="348" y="160"/>
                  </a:cubicBezTo>
                  <a:cubicBezTo>
                    <a:pt x="347" y="161"/>
                    <a:pt x="346" y="162"/>
                    <a:pt x="345" y="163"/>
                  </a:cubicBezTo>
                  <a:cubicBezTo>
                    <a:pt x="342" y="165"/>
                    <a:pt x="338" y="163"/>
                    <a:pt x="335" y="164"/>
                  </a:cubicBezTo>
                  <a:cubicBezTo>
                    <a:pt x="334" y="165"/>
                    <a:pt x="332" y="165"/>
                    <a:pt x="330" y="165"/>
                  </a:cubicBezTo>
                  <a:cubicBezTo>
                    <a:pt x="329" y="165"/>
                    <a:pt x="327" y="164"/>
                    <a:pt x="326" y="163"/>
                  </a:cubicBezTo>
                  <a:cubicBezTo>
                    <a:pt x="325" y="162"/>
                    <a:pt x="323" y="162"/>
                    <a:pt x="322" y="162"/>
                  </a:cubicBezTo>
                  <a:cubicBezTo>
                    <a:pt x="320" y="162"/>
                    <a:pt x="319" y="162"/>
                    <a:pt x="317" y="162"/>
                  </a:cubicBezTo>
                  <a:cubicBezTo>
                    <a:pt x="316" y="163"/>
                    <a:pt x="315" y="164"/>
                    <a:pt x="313" y="163"/>
                  </a:cubicBezTo>
                  <a:cubicBezTo>
                    <a:pt x="312" y="163"/>
                    <a:pt x="312" y="163"/>
                    <a:pt x="311" y="162"/>
                  </a:cubicBezTo>
                  <a:cubicBezTo>
                    <a:pt x="311" y="162"/>
                    <a:pt x="310" y="162"/>
                    <a:pt x="309" y="161"/>
                  </a:cubicBezTo>
                  <a:cubicBezTo>
                    <a:pt x="308" y="161"/>
                    <a:pt x="307" y="160"/>
                    <a:pt x="305" y="160"/>
                  </a:cubicBezTo>
                  <a:cubicBezTo>
                    <a:pt x="302" y="159"/>
                    <a:pt x="299" y="159"/>
                    <a:pt x="296" y="160"/>
                  </a:cubicBezTo>
                  <a:cubicBezTo>
                    <a:pt x="294" y="161"/>
                    <a:pt x="293" y="161"/>
                    <a:pt x="291" y="162"/>
                  </a:cubicBezTo>
                  <a:cubicBezTo>
                    <a:pt x="289" y="162"/>
                    <a:pt x="288" y="162"/>
                    <a:pt x="286" y="162"/>
                  </a:cubicBezTo>
                  <a:cubicBezTo>
                    <a:pt x="283" y="162"/>
                    <a:pt x="280" y="162"/>
                    <a:pt x="277" y="161"/>
                  </a:cubicBezTo>
                  <a:cubicBezTo>
                    <a:pt x="275" y="161"/>
                    <a:pt x="273" y="160"/>
                    <a:pt x="271" y="160"/>
                  </a:cubicBezTo>
                  <a:cubicBezTo>
                    <a:pt x="269" y="159"/>
                    <a:pt x="267" y="159"/>
                    <a:pt x="265" y="159"/>
                  </a:cubicBezTo>
                  <a:cubicBezTo>
                    <a:pt x="264" y="159"/>
                    <a:pt x="263" y="158"/>
                    <a:pt x="261" y="158"/>
                  </a:cubicBezTo>
                  <a:cubicBezTo>
                    <a:pt x="260" y="158"/>
                    <a:pt x="259" y="158"/>
                    <a:pt x="259" y="158"/>
                  </a:cubicBezTo>
                  <a:cubicBezTo>
                    <a:pt x="258" y="158"/>
                    <a:pt x="257" y="157"/>
                    <a:pt x="257" y="157"/>
                  </a:cubicBezTo>
                  <a:cubicBezTo>
                    <a:pt x="255" y="156"/>
                    <a:pt x="254" y="156"/>
                    <a:pt x="252" y="156"/>
                  </a:cubicBezTo>
                  <a:cubicBezTo>
                    <a:pt x="250" y="156"/>
                    <a:pt x="249" y="156"/>
                    <a:pt x="247" y="156"/>
                  </a:cubicBezTo>
                  <a:cubicBezTo>
                    <a:pt x="245" y="156"/>
                    <a:pt x="244" y="157"/>
                    <a:pt x="242" y="158"/>
                  </a:cubicBezTo>
                  <a:cubicBezTo>
                    <a:pt x="241" y="159"/>
                    <a:pt x="240" y="158"/>
                    <a:pt x="238" y="158"/>
                  </a:cubicBezTo>
                  <a:cubicBezTo>
                    <a:pt x="236" y="159"/>
                    <a:pt x="235" y="159"/>
                    <a:pt x="233" y="160"/>
                  </a:cubicBezTo>
                  <a:cubicBezTo>
                    <a:pt x="232" y="160"/>
                    <a:pt x="230" y="161"/>
                    <a:pt x="229" y="160"/>
                  </a:cubicBezTo>
                  <a:cubicBezTo>
                    <a:pt x="228" y="160"/>
                    <a:pt x="227" y="160"/>
                    <a:pt x="227" y="160"/>
                  </a:cubicBezTo>
                  <a:cubicBezTo>
                    <a:pt x="226" y="159"/>
                    <a:pt x="226" y="158"/>
                    <a:pt x="226" y="158"/>
                  </a:cubicBezTo>
                  <a:cubicBezTo>
                    <a:pt x="224" y="157"/>
                    <a:pt x="223" y="158"/>
                    <a:pt x="222" y="156"/>
                  </a:cubicBezTo>
                  <a:cubicBezTo>
                    <a:pt x="221" y="155"/>
                    <a:pt x="220" y="155"/>
                    <a:pt x="219" y="154"/>
                  </a:cubicBezTo>
                  <a:cubicBezTo>
                    <a:pt x="217" y="154"/>
                    <a:pt x="216" y="153"/>
                    <a:pt x="214" y="154"/>
                  </a:cubicBezTo>
                  <a:cubicBezTo>
                    <a:pt x="214" y="154"/>
                    <a:pt x="211" y="156"/>
                    <a:pt x="211" y="155"/>
                  </a:cubicBezTo>
                  <a:cubicBezTo>
                    <a:pt x="210" y="155"/>
                    <a:pt x="212" y="151"/>
                    <a:pt x="210" y="153"/>
                  </a:cubicBezTo>
                  <a:cubicBezTo>
                    <a:pt x="209" y="153"/>
                    <a:pt x="209" y="154"/>
                    <a:pt x="208" y="154"/>
                  </a:cubicBezTo>
                  <a:cubicBezTo>
                    <a:pt x="207" y="155"/>
                    <a:pt x="207" y="155"/>
                    <a:pt x="206" y="155"/>
                  </a:cubicBezTo>
                  <a:cubicBezTo>
                    <a:pt x="205" y="156"/>
                    <a:pt x="205" y="157"/>
                    <a:pt x="204" y="157"/>
                  </a:cubicBezTo>
                  <a:cubicBezTo>
                    <a:pt x="203" y="158"/>
                    <a:pt x="201" y="158"/>
                    <a:pt x="201" y="159"/>
                  </a:cubicBezTo>
                  <a:cubicBezTo>
                    <a:pt x="201" y="159"/>
                    <a:pt x="202" y="160"/>
                    <a:pt x="203" y="160"/>
                  </a:cubicBezTo>
                  <a:cubicBezTo>
                    <a:pt x="203" y="161"/>
                    <a:pt x="204" y="160"/>
                    <a:pt x="204" y="161"/>
                  </a:cubicBezTo>
                  <a:cubicBezTo>
                    <a:pt x="204" y="163"/>
                    <a:pt x="203" y="163"/>
                    <a:pt x="202" y="163"/>
                  </a:cubicBezTo>
                  <a:cubicBezTo>
                    <a:pt x="201" y="162"/>
                    <a:pt x="200" y="162"/>
                    <a:pt x="198" y="163"/>
                  </a:cubicBezTo>
                  <a:cubicBezTo>
                    <a:pt x="198" y="164"/>
                    <a:pt x="197" y="164"/>
                    <a:pt x="196" y="164"/>
                  </a:cubicBezTo>
                  <a:cubicBezTo>
                    <a:pt x="196" y="164"/>
                    <a:pt x="195" y="165"/>
                    <a:pt x="194" y="165"/>
                  </a:cubicBezTo>
                  <a:cubicBezTo>
                    <a:pt x="192" y="166"/>
                    <a:pt x="189" y="164"/>
                    <a:pt x="186" y="166"/>
                  </a:cubicBezTo>
                  <a:cubicBezTo>
                    <a:pt x="186" y="166"/>
                    <a:pt x="186" y="167"/>
                    <a:pt x="185" y="168"/>
                  </a:cubicBezTo>
                  <a:cubicBezTo>
                    <a:pt x="184" y="169"/>
                    <a:pt x="183" y="168"/>
                    <a:pt x="182" y="170"/>
                  </a:cubicBezTo>
                  <a:cubicBezTo>
                    <a:pt x="181" y="170"/>
                    <a:pt x="181" y="171"/>
                    <a:pt x="181" y="172"/>
                  </a:cubicBezTo>
                  <a:cubicBezTo>
                    <a:pt x="181" y="172"/>
                    <a:pt x="180" y="173"/>
                    <a:pt x="180" y="174"/>
                  </a:cubicBezTo>
                  <a:cubicBezTo>
                    <a:pt x="180" y="175"/>
                    <a:pt x="180" y="177"/>
                    <a:pt x="181" y="178"/>
                  </a:cubicBezTo>
                  <a:cubicBezTo>
                    <a:pt x="183" y="178"/>
                    <a:pt x="183" y="178"/>
                    <a:pt x="184" y="180"/>
                  </a:cubicBezTo>
                  <a:cubicBezTo>
                    <a:pt x="185" y="180"/>
                    <a:pt x="185" y="182"/>
                    <a:pt x="185" y="183"/>
                  </a:cubicBezTo>
                  <a:cubicBezTo>
                    <a:pt x="185" y="184"/>
                    <a:pt x="184" y="185"/>
                    <a:pt x="186" y="185"/>
                  </a:cubicBezTo>
                  <a:cubicBezTo>
                    <a:pt x="187" y="185"/>
                    <a:pt x="188" y="184"/>
                    <a:pt x="189" y="183"/>
                  </a:cubicBezTo>
                  <a:cubicBezTo>
                    <a:pt x="190" y="183"/>
                    <a:pt x="190" y="182"/>
                    <a:pt x="191" y="183"/>
                  </a:cubicBezTo>
                  <a:cubicBezTo>
                    <a:pt x="192" y="184"/>
                    <a:pt x="191" y="184"/>
                    <a:pt x="190" y="185"/>
                  </a:cubicBezTo>
                  <a:cubicBezTo>
                    <a:pt x="190" y="185"/>
                    <a:pt x="190" y="186"/>
                    <a:pt x="189" y="186"/>
                  </a:cubicBezTo>
                  <a:cubicBezTo>
                    <a:pt x="189" y="187"/>
                    <a:pt x="188" y="186"/>
                    <a:pt x="188" y="187"/>
                  </a:cubicBezTo>
                  <a:cubicBezTo>
                    <a:pt x="188" y="188"/>
                    <a:pt x="188" y="188"/>
                    <a:pt x="189" y="188"/>
                  </a:cubicBezTo>
                  <a:cubicBezTo>
                    <a:pt x="189" y="188"/>
                    <a:pt x="188" y="189"/>
                    <a:pt x="189" y="189"/>
                  </a:cubicBezTo>
                  <a:cubicBezTo>
                    <a:pt x="189" y="190"/>
                    <a:pt x="190" y="189"/>
                    <a:pt x="191" y="189"/>
                  </a:cubicBezTo>
                  <a:cubicBezTo>
                    <a:pt x="194" y="190"/>
                    <a:pt x="190" y="191"/>
                    <a:pt x="189" y="191"/>
                  </a:cubicBezTo>
                  <a:cubicBezTo>
                    <a:pt x="189" y="192"/>
                    <a:pt x="190" y="193"/>
                    <a:pt x="190" y="193"/>
                  </a:cubicBezTo>
                  <a:cubicBezTo>
                    <a:pt x="191" y="194"/>
                    <a:pt x="191" y="194"/>
                    <a:pt x="190" y="195"/>
                  </a:cubicBezTo>
                  <a:cubicBezTo>
                    <a:pt x="190" y="195"/>
                    <a:pt x="190" y="196"/>
                    <a:pt x="189" y="197"/>
                  </a:cubicBezTo>
                  <a:cubicBezTo>
                    <a:pt x="189" y="197"/>
                    <a:pt x="189" y="198"/>
                    <a:pt x="189" y="198"/>
                  </a:cubicBezTo>
                  <a:cubicBezTo>
                    <a:pt x="189" y="199"/>
                    <a:pt x="189" y="200"/>
                    <a:pt x="189" y="201"/>
                  </a:cubicBezTo>
                  <a:cubicBezTo>
                    <a:pt x="189" y="203"/>
                    <a:pt x="190" y="201"/>
                    <a:pt x="191" y="201"/>
                  </a:cubicBezTo>
                  <a:cubicBezTo>
                    <a:pt x="191" y="201"/>
                    <a:pt x="191" y="202"/>
                    <a:pt x="191" y="202"/>
                  </a:cubicBezTo>
                  <a:cubicBezTo>
                    <a:pt x="191" y="202"/>
                    <a:pt x="190" y="202"/>
                    <a:pt x="190" y="203"/>
                  </a:cubicBezTo>
                  <a:cubicBezTo>
                    <a:pt x="189" y="204"/>
                    <a:pt x="190" y="204"/>
                    <a:pt x="190" y="205"/>
                  </a:cubicBezTo>
                  <a:cubicBezTo>
                    <a:pt x="190" y="206"/>
                    <a:pt x="189" y="207"/>
                    <a:pt x="190" y="207"/>
                  </a:cubicBezTo>
                  <a:cubicBezTo>
                    <a:pt x="190" y="208"/>
                    <a:pt x="190" y="209"/>
                    <a:pt x="190" y="210"/>
                  </a:cubicBezTo>
                  <a:cubicBezTo>
                    <a:pt x="190" y="210"/>
                    <a:pt x="190" y="211"/>
                    <a:pt x="190" y="212"/>
                  </a:cubicBezTo>
                  <a:cubicBezTo>
                    <a:pt x="190" y="213"/>
                    <a:pt x="191" y="213"/>
                    <a:pt x="191" y="214"/>
                  </a:cubicBezTo>
                  <a:cubicBezTo>
                    <a:pt x="192" y="215"/>
                    <a:pt x="191" y="216"/>
                    <a:pt x="192" y="218"/>
                  </a:cubicBezTo>
                  <a:cubicBezTo>
                    <a:pt x="192" y="219"/>
                    <a:pt x="192" y="220"/>
                    <a:pt x="193" y="221"/>
                  </a:cubicBezTo>
                  <a:cubicBezTo>
                    <a:pt x="193" y="222"/>
                    <a:pt x="194" y="222"/>
                    <a:pt x="194" y="222"/>
                  </a:cubicBezTo>
                  <a:cubicBezTo>
                    <a:pt x="195" y="224"/>
                    <a:pt x="194" y="224"/>
                    <a:pt x="193" y="225"/>
                  </a:cubicBezTo>
                  <a:cubicBezTo>
                    <a:pt x="193" y="227"/>
                    <a:pt x="193" y="228"/>
                    <a:pt x="193" y="229"/>
                  </a:cubicBezTo>
                  <a:cubicBezTo>
                    <a:pt x="192" y="230"/>
                    <a:pt x="192" y="231"/>
                    <a:pt x="192" y="233"/>
                  </a:cubicBezTo>
                  <a:cubicBezTo>
                    <a:pt x="193" y="233"/>
                    <a:pt x="193" y="232"/>
                    <a:pt x="194" y="232"/>
                  </a:cubicBezTo>
                  <a:cubicBezTo>
                    <a:pt x="194" y="232"/>
                    <a:pt x="194" y="233"/>
                    <a:pt x="194" y="233"/>
                  </a:cubicBezTo>
                  <a:cubicBezTo>
                    <a:pt x="193" y="234"/>
                    <a:pt x="193" y="234"/>
                    <a:pt x="192" y="235"/>
                  </a:cubicBezTo>
                  <a:cubicBezTo>
                    <a:pt x="192" y="235"/>
                    <a:pt x="192" y="236"/>
                    <a:pt x="191" y="236"/>
                  </a:cubicBezTo>
                  <a:cubicBezTo>
                    <a:pt x="191" y="237"/>
                    <a:pt x="190" y="239"/>
                    <a:pt x="190" y="240"/>
                  </a:cubicBezTo>
                  <a:cubicBezTo>
                    <a:pt x="189" y="243"/>
                    <a:pt x="190" y="245"/>
                    <a:pt x="189" y="248"/>
                  </a:cubicBezTo>
                  <a:cubicBezTo>
                    <a:pt x="188" y="250"/>
                    <a:pt x="188" y="251"/>
                    <a:pt x="187" y="253"/>
                  </a:cubicBezTo>
                  <a:cubicBezTo>
                    <a:pt x="187" y="255"/>
                    <a:pt x="186" y="256"/>
                    <a:pt x="185" y="258"/>
                  </a:cubicBezTo>
                  <a:cubicBezTo>
                    <a:pt x="185" y="259"/>
                    <a:pt x="185" y="260"/>
                    <a:pt x="184" y="262"/>
                  </a:cubicBezTo>
                  <a:cubicBezTo>
                    <a:pt x="184" y="264"/>
                    <a:pt x="183" y="265"/>
                    <a:pt x="182" y="267"/>
                  </a:cubicBezTo>
                  <a:cubicBezTo>
                    <a:pt x="181" y="268"/>
                    <a:pt x="179" y="268"/>
                    <a:pt x="179" y="270"/>
                  </a:cubicBezTo>
                  <a:cubicBezTo>
                    <a:pt x="178" y="271"/>
                    <a:pt x="179" y="273"/>
                    <a:pt x="178" y="275"/>
                  </a:cubicBezTo>
                  <a:cubicBezTo>
                    <a:pt x="178" y="276"/>
                    <a:pt x="177" y="277"/>
                    <a:pt x="177" y="279"/>
                  </a:cubicBezTo>
                  <a:cubicBezTo>
                    <a:pt x="177" y="280"/>
                    <a:pt x="176" y="282"/>
                    <a:pt x="177" y="284"/>
                  </a:cubicBezTo>
                  <a:cubicBezTo>
                    <a:pt x="177" y="284"/>
                    <a:pt x="178" y="284"/>
                    <a:pt x="179" y="284"/>
                  </a:cubicBezTo>
                  <a:cubicBezTo>
                    <a:pt x="180" y="285"/>
                    <a:pt x="180" y="285"/>
                    <a:pt x="180" y="286"/>
                  </a:cubicBezTo>
                  <a:cubicBezTo>
                    <a:pt x="181" y="286"/>
                    <a:pt x="181" y="287"/>
                    <a:pt x="182" y="287"/>
                  </a:cubicBezTo>
                  <a:cubicBezTo>
                    <a:pt x="182" y="286"/>
                    <a:pt x="182" y="285"/>
                    <a:pt x="182" y="284"/>
                  </a:cubicBezTo>
                  <a:cubicBezTo>
                    <a:pt x="182" y="284"/>
                    <a:pt x="183" y="284"/>
                    <a:pt x="183" y="283"/>
                  </a:cubicBezTo>
                  <a:cubicBezTo>
                    <a:pt x="184" y="283"/>
                    <a:pt x="184" y="282"/>
                    <a:pt x="185" y="282"/>
                  </a:cubicBezTo>
                  <a:cubicBezTo>
                    <a:pt x="185" y="280"/>
                    <a:pt x="186" y="279"/>
                    <a:pt x="187" y="281"/>
                  </a:cubicBezTo>
                  <a:cubicBezTo>
                    <a:pt x="187" y="282"/>
                    <a:pt x="187" y="283"/>
                    <a:pt x="187" y="283"/>
                  </a:cubicBezTo>
                  <a:cubicBezTo>
                    <a:pt x="187" y="284"/>
                    <a:pt x="186" y="284"/>
                    <a:pt x="186" y="285"/>
                  </a:cubicBezTo>
                  <a:cubicBezTo>
                    <a:pt x="185" y="287"/>
                    <a:pt x="184" y="286"/>
                    <a:pt x="182" y="287"/>
                  </a:cubicBezTo>
                  <a:cubicBezTo>
                    <a:pt x="181" y="288"/>
                    <a:pt x="182" y="289"/>
                    <a:pt x="182" y="290"/>
                  </a:cubicBezTo>
                  <a:cubicBezTo>
                    <a:pt x="182" y="291"/>
                    <a:pt x="182" y="292"/>
                    <a:pt x="182" y="292"/>
                  </a:cubicBezTo>
                  <a:cubicBezTo>
                    <a:pt x="183" y="293"/>
                    <a:pt x="183" y="292"/>
                    <a:pt x="184" y="292"/>
                  </a:cubicBezTo>
                  <a:cubicBezTo>
                    <a:pt x="185" y="291"/>
                    <a:pt x="185" y="290"/>
                    <a:pt x="187" y="290"/>
                  </a:cubicBezTo>
                  <a:cubicBezTo>
                    <a:pt x="187" y="290"/>
                    <a:pt x="188" y="290"/>
                    <a:pt x="188" y="290"/>
                  </a:cubicBezTo>
                  <a:cubicBezTo>
                    <a:pt x="190" y="290"/>
                    <a:pt x="190" y="289"/>
                    <a:pt x="191" y="289"/>
                  </a:cubicBezTo>
                  <a:cubicBezTo>
                    <a:pt x="192" y="289"/>
                    <a:pt x="193" y="290"/>
                    <a:pt x="193" y="291"/>
                  </a:cubicBezTo>
                  <a:cubicBezTo>
                    <a:pt x="194" y="293"/>
                    <a:pt x="192" y="292"/>
                    <a:pt x="190" y="291"/>
                  </a:cubicBezTo>
                  <a:cubicBezTo>
                    <a:pt x="190" y="291"/>
                    <a:pt x="189" y="291"/>
                    <a:pt x="189" y="291"/>
                  </a:cubicBezTo>
                  <a:cubicBezTo>
                    <a:pt x="188" y="292"/>
                    <a:pt x="189" y="292"/>
                    <a:pt x="190" y="293"/>
                  </a:cubicBezTo>
                  <a:cubicBezTo>
                    <a:pt x="190" y="293"/>
                    <a:pt x="189" y="294"/>
                    <a:pt x="189" y="295"/>
                  </a:cubicBezTo>
                  <a:cubicBezTo>
                    <a:pt x="190" y="296"/>
                    <a:pt x="190" y="296"/>
                    <a:pt x="190" y="297"/>
                  </a:cubicBezTo>
                  <a:cubicBezTo>
                    <a:pt x="191" y="298"/>
                    <a:pt x="191" y="299"/>
                    <a:pt x="191" y="300"/>
                  </a:cubicBezTo>
                  <a:cubicBezTo>
                    <a:pt x="191" y="300"/>
                    <a:pt x="191" y="301"/>
                    <a:pt x="190" y="301"/>
                  </a:cubicBezTo>
                  <a:cubicBezTo>
                    <a:pt x="190" y="304"/>
                    <a:pt x="190" y="306"/>
                    <a:pt x="191" y="308"/>
                  </a:cubicBezTo>
                  <a:cubicBezTo>
                    <a:pt x="191" y="310"/>
                    <a:pt x="191" y="312"/>
                    <a:pt x="191" y="313"/>
                  </a:cubicBezTo>
                  <a:cubicBezTo>
                    <a:pt x="191" y="315"/>
                    <a:pt x="191" y="316"/>
                    <a:pt x="190" y="318"/>
                  </a:cubicBezTo>
                  <a:cubicBezTo>
                    <a:pt x="189" y="320"/>
                    <a:pt x="189" y="322"/>
                    <a:pt x="188" y="324"/>
                  </a:cubicBezTo>
                  <a:cubicBezTo>
                    <a:pt x="188" y="324"/>
                    <a:pt x="187" y="326"/>
                    <a:pt x="187" y="327"/>
                  </a:cubicBezTo>
                  <a:cubicBezTo>
                    <a:pt x="188" y="327"/>
                    <a:pt x="190" y="326"/>
                    <a:pt x="191" y="326"/>
                  </a:cubicBezTo>
                  <a:cubicBezTo>
                    <a:pt x="192" y="325"/>
                    <a:pt x="193" y="325"/>
                    <a:pt x="195" y="325"/>
                  </a:cubicBezTo>
                  <a:cubicBezTo>
                    <a:pt x="196" y="325"/>
                    <a:pt x="198" y="324"/>
                    <a:pt x="199" y="325"/>
                  </a:cubicBezTo>
                  <a:cubicBezTo>
                    <a:pt x="201" y="325"/>
                    <a:pt x="202" y="325"/>
                    <a:pt x="203" y="325"/>
                  </a:cubicBezTo>
                  <a:cubicBezTo>
                    <a:pt x="204" y="325"/>
                    <a:pt x="205" y="325"/>
                    <a:pt x="205" y="325"/>
                  </a:cubicBezTo>
                  <a:cubicBezTo>
                    <a:pt x="206" y="326"/>
                    <a:pt x="206" y="326"/>
                    <a:pt x="207" y="327"/>
                  </a:cubicBezTo>
                  <a:cubicBezTo>
                    <a:pt x="208" y="327"/>
                    <a:pt x="210" y="327"/>
                    <a:pt x="211" y="327"/>
                  </a:cubicBezTo>
                  <a:cubicBezTo>
                    <a:pt x="212" y="327"/>
                    <a:pt x="213" y="327"/>
                    <a:pt x="214" y="327"/>
                  </a:cubicBezTo>
                  <a:cubicBezTo>
                    <a:pt x="214" y="326"/>
                    <a:pt x="215" y="326"/>
                    <a:pt x="215" y="325"/>
                  </a:cubicBezTo>
                  <a:cubicBezTo>
                    <a:pt x="217" y="324"/>
                    <a:pt x="218" y="325"/>
                    <a:pt x="219" y="324"/>
                  </a:cubicBezTo>
                  <a:cubicBezTo>
                    <a:pt x="220" y="323"/>
                    <a:pt x="221" y="321"/>
                    <a:pt x="222" y="321"/>
                  </a:cubicBezTo>
                  <a:cubicBezTo>
                    <a:pt x="223" y="321"/>
                    <a:pt x="224" y="322"/>
                    <a:pt x="224" y="322"/>
                  </a:cubicBezTo>
                  <a:cubicBezTo>
                    <a:pt x="225" y="322"/>
                    <a:pt x="226" y="322"/>
                    <a:pt x="227" y="322"/>
                  </a:cubicBezTo>
                  <a:cubicBezTo>
                    <a:pt x="227" y="322"/>
                    <a:pt x="228" y="322"/>
                    <a:pt x="229" y="322"/>
                  </a:cubicBezTo>
                  <a:cubicBezTo>
                    <a:pt x="230" y="322"/>
                    <a:pt x="231" y="322"/>
                    <a:pt x="231" y="322"/>
                  </a:cubicBezTo>
                  <a:cubicBezTo>
                    <a:pt x="233" y="322"/>
                    <a:pt x="232" y="324"/>
                    <a:pt x="233" y="325"/>
                  </a:cubicBezTo>
                  <a:cubicBezTo>
                    <a:pt x="234" y="326"/>
                    <a:pt x="236" y="326"/>
                    <a:pt x="237" y="327"/>
                  </a:cubicBezTo>
                  <a:cubicBezTo>
                    <a:pt x="237" y="327"/>
                    <a:pt x="237" y="328"/>
                    <a:pt x="238" y="329"/>
                  </a:cubicBezTo>
                  <a:cubicBezTo>
                    <a:pt x="238" y="329"/>
                    <a:pt x="239" y="329"/>
                    <a:pt x="240" y="330"/>
                  </a:cubicBezTo>
                  <a:cubicBezTo>
                    <a:pt x="240" y="330"/>
                    <a:pt x="241" y="331"/>
                    <a:pt x="241" y="331"/>
                  </a:cubicBezTo>
                  <a:cubicBezTo>
                    <a:pt x="242" y="332"/>
                    <a:pt x="243" y="332"/>
                    <a:pt x="243" y="333"/>
                  </a:cubicBezTo>
                  <a:cubicBezTo>
                    <a:pt x="244" y="334"/>
                    <a:pt x="243" y="334"/>
                    <a:pt x="242" y="334"/>
                  </a:cubicBezTo>
                  <a:cubicBezTo>
                    <a:pt x="241" y="335"/>
                    <a:pt x="242" y="335"/>
                    <a:pt x="243" y="336"/>
                  </a:cubicBezTo>
                  <a:cubicBezTo>
                    <a:pt x="243" y="336"/>
                    <a:pt x="243" y="337"/>
                    <a:pt x="244" y="338"/>
                  </a:cubicBezTo>
                  <a:cubicBezTo>
                    <a:pt x="244" y="338"/>
                    <a:pt x="244" y="339"/>
                    <a:pt x="245" y="339"/>
                  </a:cubicBezTo>
                  <a:cubicBezTo>
                    <a:pt x="246" y="340"/>
                    <a:pt x="246" y="340"/>
                    <a:pt x="246" y="341"/>
                  </a:cubicBezTo>
                  <a:cubicBezTo>
                    <a:pt x="247" y="342"/>
                    <a:pt x="248" y="342"/>
                    <a:pt x="248" y="343"/>
                  </a:cubicBezTo>
                  <a:cubicBezTo>
                    <a:pt x="248" y="343"/>
                    <a:pt x="249" y="344"/>
                    <a:pt x="249" y="345"/>
                  </a:cubicBezTo>
                  <a:cubicBezTo>
                    <a:pt x="250" y="347"/>
                    <a:pt x="251" y="347"/>
                    <a:pt x="252" y="348"/>
                  </a:cubicBezTo>
                  <a:cubicBezTo>
                    <a:pt x="253" y="349"/>
                    <a:pt x="254" y="350"/>
                    <a:pt x="255" y="351"/>
                  </a:cubicBezTo>
                  <a:cubicBezTo>
                    <a:pt x="256" y="351"/>
                    <a:pt x="256" y="351"/>
                    <a:pt x="257" y="351"/>
                  </a:cubicBezTo>
                  <a:cubicBezTo>
                    <a:pt x="258" y="352"/>
                    <a:pt x="258" y="352"/>
                    <a:pt x="259" y="352"/>
                  </a:cubicBezTo>
                  <a:cubicBezTo>
                    <a:pt x="260" y="353"/>
                    <a:pt x="262" y="352"/>
                    <a:pt x="263" y="352"/>
                  </a:cubicBezTo>
                  <a:cubicBezTo>
                    <a:pt x="264" y="351"/>
                    <a:pt x="264" y="350"/>
                    <a:pt x="265" y="350"/>
                  </a:cubicBezTo>
                  <a:cubicBezTo>
                    <a:pt x="265" y="350"/>
                    <a:pt x="266" y="350"/>
                    <a:pt x="267" y="350"/>
                  </a:cubicBezTo>
                  <a:cubicBezTo>
                    <a:pt x="268" y="349"/>
                    <a:pt x="268" y="347"/>
                    <a:pt x="269" y="346"/>
                  </a:cubicBezTo>
                  <a:cubicBezTo>
                    <a:pt x="269" y="345"/>
                    <a:pt x="271" y="344"/>
                    <a:pt x="272" y="343"/>
                  </a:cubicBezTo>
                  <a:cubicBezTo>
                    <a:pt x="274" y="343"/>
                    <a:pt x="275" y="342"/>
                    <a:pt x="276" y="341"/>
                  </a:cubicBezTo>
                  <a:cubicBezTo>
                    <a:pt x="278" y="341"/>
                    <a:pt x="279" y="340"/>
                    <a:pt x="281" y="339"/>
                  </a:cubicBezTo>
                  <a:cubicBezTo>
                    <a:pt x="281" y="339"/>
                    <a:pt x="282" y="338"/>
                    <a:pt x="282" y="337"/>
                  </a:cubicBezTo>
                  <a:cubicBezTo>
                    <a:pt x="283" y="337"/>
                    <a:pt x="283" y="337"/>
                    <a:pt x="284" y="337"/>
                  </a:cubicBezTo>
                  <a:cubicBezTo>
                    <a:pt x="286" y="336"/>
                    <a:pt x="286" y="335"/>
                    <a:pt x="288" y="334"/>
                  </a:cubicBezTo>
                  <a:cubicBezTo>
                    <a:pt x="291" y="334"/>
                    <a:pt x="293" y="334"/>
                    <a:pt x="296" y="334"/>
                  </a:cubicBezTo>
                  <a:cubicBezTo>
                    <a:pt x="300" y="334"/>
                    <a:pt x="303" y="334"/>
                    <a:pt x="307" y="334"/>
                  </a:cubicBezTo>
                  <a:cubicBezTo>
                    <a:pt x="309" y="334"/>
                    <a:pt x="310" y="334"/>
                    <a:pt x="312" y="334"/>
                  </a:cubicBezTo>
                  <a:cubicBezTo>
                    <a:pt x="313" y="334"/>
                    <a:pt x="315" y="334"/>
                    <a:pt x="317" y="334"/>
                  </a:cubicBezTo>
                  <a:cubicBezTo>
                    <a:pt x="318" y="334"/>
                    <a:pt x="319" y="335"/>
                    <a:pt x="321" y="336"/>
                  </a:cubicBezTo>
                  <a:cubicBezTo>
                    <a:pt x="322" y="336"/>
                    <a:pt x="324" y="336"/>
                    <a:pt x="325" y="335"/>
                  </a:cubicBezTo>
                  <a:cubicBezTo>
                    <a:pt x="327" y="334"/>
                    <a:pt x="328" y="334"/>
                    <a:pt x="329" y="333"/>
                  </a:cubicBezTo>
                  <a:cubicBezTo>
                    <a:pt x="331" y="332"/>
                    <a:pt x="332" y="333"/>
                    <a:pt x="333" y="334"/>
                  </a:cubicBezTo>
                  <a:cubicBezTo>
                    <a:pt x="335" y="334"/>
                    <a:pt x="336" y="335"/>
                    <a:pt x="338" y="333"/>
                  </a:cubicBezTo>
                  <a:cubicBezTo>
                    <a:pt x="339" y="332"/>
                    <a:pt x="339" y="331"/>
                    <a:pt x="340" y="329"/>
                  </a:cubicBezTo>
                  <a:cubicBezTo>
                    <a:pt x="341" y="328"/>
                    <a:pt x="342" y="327"/>
                    <a:pt x="343" y="325"/>
                  </a:cubicBezTo>
                  <a:cubicBezTo>
                    <a:pt x="344" y="324"/>
                    <a:pt x="345" y="323"/>
                    <a:pt x="345" y="321"/>
                  </a:cubicBezTo>
                  <a:cubicBezTo>
                    <a:pt x="346" y="320"/>
                    <a:pt x="347" y="319"/>
                    <a:pt x="348" y="318"/>
                  </a:cubicBezTo>
                  <a:cubicBezTo>
                    <a:pt x="350" y="317"/>
                    <a:pt x="351" y="316"/>
                    <a:pt x="353" y="316"/>
                  </a:cubicBezTo>
                  <a:cubicBezTo>
                    <a:pt x="355" y="316"/>
                    <a:pt x="356" y="316"/>
                    <a:pt x="357" y="315"/>
                  </a:cubicBezTo>
                  <a:cubicBezTo>
                    <a:pt x="358" y="314"/>
                    <a:pt x="359" y="313"/>
                    <a:pt x="361" y="313"/>
                  </a:cubicBezTo>
                  <a:cubicBezTo>
                    <a:pt x="361" y="314"/>
                    <a:pt x="362" y="314"/>
                    <a:pt x="362" y="314"/>
                  </a:cubicBezTo>
                  <a:cubicBezTo>
                    <a:pt x="363" y="314"/>
                    <a:pt x="364" y="314"/>
                    <a:pt x="365" y="314"/>
                  </a:cubicBezTo>
                  <a:cubicBezTo>
                    <a:pt x="365" y="314"/>
                    <a:pt x="365" y="313"/>
                    <a:pt x="366" y="313"/>
                  </a:cubicBezTo>
                  <a:cubicBezTo>
                    <a:pt x="366" y="313"/>
                    <a:pt x="367" y="313"/>
                    <a:pt x="367" y="313"/>
                  </a:cubicBezTo>
                  <a:cubicBezTo>
                    <a:pt x="367" y="312"/>
                    <a:pt x="366" y="312"/>
                    <a:pt x="365" y="311"/>
                  </a:cubicBezTo>
                  <a:cubicBezTo>
                    <a:pt x="363" y="308"/>
                    <a:pt x="366" y="305"/>
                    <a:pt x="368" y="303"/>
                  </a:cubicBezTo>
                  <a:cubicBezTo>
                    <a:pt x="368" y="303"/>
                    <a:pt x="368" y="302"/>
                    <a:pt x="369" y="301"/>
                  </a:cubicBezTo>
                  <a:cubicBezTo>
                    <a:pt x="369" y="299"/>
                    <a:pt x="370" y="298"/>
                    <a:pt x="371" y="296"/>
                  </a:cubicBezTo>
                  <a:cubicBezTo>
                    <a:pt x="371" y="295"/>
                    <a:pt x="373" y="294"/>
                    <a:pt x="374" y="293"/>
                  </a:cubicBezTo>
                  <a:cubicBezTo>
                    <a:pt x="376" y="292"/>
                    <a:pt x="377" y="291"/>
                    <a:pt x="378" y="290"/>
                  </a:cubicBezTo>
                  <a:cubicBezTo>
                    <a:pt x="380" y="289"/>
                    <a:pt x="381" y="288"/>
                    <a:pt x="383" y="287"/>
                  </a:cubicBezTo>
                  <a:cubicBezTo>
                    <a:pt x="384" y="286"/>
                    <a:pt x="385" y="285"/>
                    <a:pt x="387" y="285"/>
                  </a:cubicBezTo>
                  <a:cubicBezTo>
                    <a:pt x="388" y="284"/>
                    <a:pt x="388" y="283"/>
                    <a:pt x="387" y="282"/>
                  </a:cubicBezTo>
                  <a:cubicBezTo>
                    <a:pt x="385" y="282"/>
                    <a:pt x="385" y="281"/>
                    <a:pt x="383" y="280"/>
                  </a:cubicBezTo>
                  <a:cubicBezTo>
                    <a:pt x="381" y="278"/>
                    <a:pt x="379" y="277"/>
                    <a:pt x="378" y="274"/>
                  </a:cubicBezTo>
                  <a:cubicBezTo>
                    <a:pt x="378" y="273"/>
                    <a:pt x="378" y="273"/>
                    <a:pt x="377" y="272"/>
                  </a:cubicBezTo>
                  <a:cubicBezTo>
                    <a:pt x="376" y="270"/>
                    <a:pt x="376" y="269"/>
                    <a:pt x="376" y="267"/>
                  </a:cubicBezTo>
                  <a:cubicBezTo>
                    <a:pt x="376" y="266"/>
                    <a:pt x="376" y="264"/>
                    <a:pt x="376" y="262"/>
                  </a:cubicBezTo>
                  <a:cubicBezTo>
                    <a:pt x="377" y="260"/>
                    <a:pt x="378" y="259"/>
                    <a:pt x="379" y="257"/>
                  </a:cubicBezTo>
                  <a:cubicBezTo>
                    <a:pt x="382" y="254"/>
                    <a:pt x="384" y="252"/>
                    <a:pt x="386" y="249"/>
                  </a:cubicBezTo>
                  <a:cubicBezTo>
                    <a:pt x="387" y="248"/>
                    <a:pt x="388" y="246"/>
                    <a:pt x="389" y="245"/>
                  </a:cubicBezTo>
                  <a:cubicBezTo>
                    <a:pt x="390" y="243"/>
                    <a:pt x="391" y="243"/>
                    <a:pt x="393" y="242"/>
                  </a:cubicBezTo>
                  <a:cubicBezTo>
                    <a:pt x="395" y="240"/>
                    <a:pt x="396" y="237"/>
                    <a:pt x="397" y="234"/>
                  </a:cubicBezTo>
                  <a:cubicBezTo>
                    <a:pt x="398" y="233"/>
                    <a:pt x="398" y="232"/>
                    <a:pt x="399" y="230"/>
                  </a:cubicBezTo>
                  <a:cubicBezTo>
                    <a:pt x="400" y="229"/>
                    <a:pt x="401" y="228"/>
                    <a:pt x="402" y="227"/>
                  </a:cubicBezTo>
                  <a:cubicBezTo>
                    <a:pt x="403" y="226"/>
                    <a:pt x="403" y="226"/>
                    <a:pt x="404" y="225"/>
                  </a:cubicBezTo>
                  <a:cubicBezTo>
                    <a:pt x="406" y="224"/>
                    <a:pt x="407" y="224"/>
                    <a:pt x="409" y="223"/>
                  </a:cubicBezTo>
                  <a:cubicBezTo>
                    <a:pt x="411" y="223"/>
                    <a:pt x="413" y="222"/>
                    <a:pt x="414" y="222"/>
                  </a:cubicBezTo>
                  <a:cubicBezTo>
                    <a:pt x="416" y="222"/>
                    <a:pt x="417" y="221"/>
                    <a:pt x="419" y="221"/>
                  </a:cubicBezTo>
                  <a:cubicBezTo>
                    <a:pt x="421" y="220"/>
                    <a:pt x="424" y="219"/>
                    <a:pt x="426" y="218"/>
                  </a:cubicBezTo>
                  <a:cubicBezTo>
                    <a:pt x="428" y="217"/>
                    <a:pt x="429" y="216"/>
                    <a:pt x="430" y="215"/>
                  </a:cubicBezTo>
                  <a:cubicBezTo>
                    <a:pt x="432" y="214"/>
                    <a:pt x="434" y="213"/>
                    <a:pt x="436" y="212"/>
                  </a:cubicBezTo>
                  <a:cubicBezTo>
                    <a:pt x="438" y="212"/>
                    <a:pt x="439" y="210"/>
                    <a:pt x="441" y="209"/>
                  </a:cubicBezTo>
                  <a:cubicBezTo>
                    <a:pt x="443" y="209"/>
                    <a:pt x="445" y="208"/>
                    <a:pt x="447" y="208"/>
                  </a:cubicBezTo>
                  <a:cubicBezTo>
                    <a:pt x="448" y="207"/>
                    <a:pt x="449" y="206"/>
                    <a:pt x="451" y="205"/>
                  </a:cubicBezTo>
                  <a:cubicBezTo>
                    <a:pt x="452" y="204"/>
                    <a:pt x="452" y="202"/>
                    <a:pt x="452" y="201"/>
                  </a:cubicBezTo>
                  <a:cubicBezTo>
                    <a:pt x="452" y="199"/>
                    <a:pt x="451" y="198"/>
                    <a:pt x="451" y="197"/>
                  </a:cubicBezTo>
                  <a:cubicBezTo>
                    <a:pt x="450" y="195"/>
                    <a:pt x="451" y="194"/>
                    <a:pt x="452" y="193"/>
                  </a:cubicBezTo>
                  <a:cubicBezTo>
                    <a:pt x="453" y="193"/>
                    <a:pt x="453" y="192"/>
                    <a:pt x="454" y="192"/>
                  </a:cubicBezTo>
                  <a:cubicBezTo>
                    <a:pt x="455" y="192"/>
                    <a:pt x="456" y="192"/>
                    <a:pt x="455" y="191"/>
                  </a:cubicBezTo>
                  <a:cubicBezTo>
                    <a:pt x="455" y="190"/>
                    <a:pt x="454" y="190"/>
                    <a:pt x="454" y="190"/>
                  </a:cubicBezTo>
                  <a:cubicBezTo>
                    <a:pt x="453" y="189"/>
                    <a:pt x="453" y="189"/>
                    <a:pt x="453" y="188"/>
                  </a:cubicBezTo>
                  <a:cubicBezTo>
                    <a:pt x="452" y="188"/>
                    <a:pt x="452" y="187"/>
                    <a:pt x="452" y="186"/>
                  </a:cubicBezTo>
                  <a:cubicBezTo>
                    <a:pt x="452" y="185"/>
                    <a:pt x="451" y="185"/>
                    <a:pt x="451" y="184"/>
                  </a:cubicBezTo>
                  <a:cubicBezTo>
                    <a:pt x="451" y="183"/>
                    <a:pt x="451" y="182"/>
                    <a:pt x="451" y="181"/>
                  </a:cubicBezTo>
                  <a:cubicBezTo>
                    <a:pt x="450" y="180"/>
                    <a:pt x="450" y="180"/>
                    <a:pt x="449" y="179"/>
                  </a:cubicBezTo>
                  <a:cubicBezTo>
                    <a:pt x="449" y="178"/>
                    <a:pt x="448" y="177"/>
                    <a:pt x="449" y="176"/>
                  </a:cubicBezTo>
                  <a:cubicBezTo>
                    <a:pt x="449" y="175"/>
                    <a:pt x="450" y="174"/>
                    <a:pt x="451" y="173"/>
                  </a:cubicBezTo>
                  <a:cubicBezTo>
                    <a:pt x="451" y="172"/>
                    <a:pt x="452" y="171"/>
                    <a:pt x="452" y="171"/>
                  </a:cubicBezTo>
                  <a:cubicBezTo>
                    <a:pt x="453" y="169"/>
                    <a:pt x="454" y="168"/>
                    <a:pt x="455" y="167"/>
                  </a:cubicBezTo>
                  <a:cubicBezTo>
                    <a:pt x="456" y="167"/>
                    <a:pt x="457" y="167"/>
                    <a:pt x="457" y="166"/>
                  </a:cubicBezTo>
                  <a:cubicBezTo>
                    <a:pt x="458" y="166"/>
                    <a:pt x="458" y="165"/>
                    <a:pt x="459" y="165"/>
                  </a:cubicBezTo>
                  <a:cubicBezTo>
                    <a:pt x="461" y="164"/>
                    <a:pt x="462" y="164"/>
                    <a:pt x="464" y="163"/>
                  </a:cubicBezTo>
                  <a:cubicBezTo>
                    <a:pt x="467" y="161"/>
                    <a:pt x="469" y="158"/>
                    <a:pt x="472" y="159"/>
                  </a:cubicBezTo>
                  <a:cubicBezTo>
                    <a:pt x="474" y="159"/>
                    <a:pt x="476" y="161"/>
                    <a:pt x="477" y="161"/>
                  </a:cubicBezTo>
                  <a:cubicBezTo>
                    <a:pt x="479" y="161"/>
                    <a:pt x="481" y="161"/>
                    <a:pt x="484" y="161"/>
                  </a:cubicBezTo>
                  <a:cubicBezTo>
                    <a:pt x="485" y="161"/>
                    <a:pt x="487" y="162"/>
                    <a:pt x="488" y="162"/>
                  </a:cubicBezTo>
                  <a:cubicBezTo>
                    <a:pt x="489" y="162"/>
                    <a:pt x="490" y="162"/>
                    <a:pt x="490" y="162"/>
                  </a:cubicBezTo>
                  <a:cubicBezTo>
                    <a:pt x="491" y="163"/>
                    <a:pt x="491" y="163"/>
                    <a:pt x="492" y="164"/>
                  </a:cubicBezTo>
                  <a:cubicBezTo>
                    <a:pt x="493" y="164"/>
                    <a:pt x="495" y="164"/>
                    <a:pt x="497" y="164"/>
                  </a:cubicBezTo>
                  <a:cubicBezTo>
                    <a:pt x="498" y="163"/>
                    <a:pt x="499" y="164"/>
                    <a:pt x="499" y="166"/>
                  </a:cubicBezTo>
                  <a:cubicBezTo>
                    <a:pt x="498" y="167"/>
                    <a:pt x="498" y="167"/>
                    <a:pt x="500" y="167"/>
                  </a:cubicBezTo>
                  <a:cubicBezTo>
                    <a:pt x="500" y="167"/>
                    <a:pt x="501" y="168"/>
                    <a:pt x="502" y="169"/>
                  </a:cubicBezTo>
                  <a:cubicBezTo>
                    <a:pt x="503" y="169"/>
                    <a:pt x="503" y="168"/>
                    <a:pt x="504" y="168"/>
                  </a:cubicBezTo>
                  <a:cubicBezTo>
                    <a:pt x="505" y="168"/>
                    <a:pt x="507" y="169"/>
                    <a:pt x="508" y="170"/>
                  </a:cubicBezTo>
                  <a:cubicBezTo>
                    <a:pt x="509" y="171"/>
                    <a:pt x="510" y="172"/>
                    <a:pt x="512" y="171"/>
                  </a:cubicBezTo>
                  <a:cubicBezTo>
                    <a:pt x="513" y="171"/>
                    <a:pt x="513" y="171"/>
                    <a:pt x="514" y="171"/>
                  </a:cubicBezTo>
                  <a:cubicBezTo>
                    <a:pt x="515" y="171"/>
                    <a:pt x="515" y="171"/>
                    <a:pt x="516" y="172"/>
                  </a:cubicBezTo>
                  <a:cubicBezTo>
                    <a:pt x="517" y="172"/>
                    <a:pt x="519" y="172"/>
                    <a:pt x="521" y="172"/>
                  </a:cubicBezTo>
                  <a:cubicBezTo>
                    <a:pt x="522" y="171"/>
                    <a:pt x="523" y="170"/>
                    <a:pt x="524" y="169"/>
                  </a:cubicBezTo>
                  <a:cubicBezTo>
                    <a:pt x="525" y="168"/>
                    <a:pt x="526" y="167"/>
                    <a:pt x="528" y="166"/>
                  </a:cubicBezTo>
                  <a:cubicBezTo>
                    <a:pt x="529" y="165"/>
                    <a:pt x="529" y="164"/>
                    <a:pt x="530" y="163"/>
                  </a:cubicBezTo>
                  <a:cubicBezTo>
                    <a:pt x="531" y="161"/>
                    <a:pt x="533" y="161"/>
                    <a:pt x="534" y="160"/>
                  </a:cubicBezTo>
                  <a:cubicBezTo>
                    <a:pt x="535" y="160"/>
                    <a:pt x="535" y="160"/>
                    <a:pt x="536" y="159"/>
                  </a:cubicBezTo>
                  <a:cubicBezTo>
                    <a:pt x="537" y="159"/>
                    <a:pt x="538" y="159"/>
                    <a:pt x="540" y="158"/>
                  </a:cubicBezTo>
                  <a:cubicBezTo>
                    <a:pt x="540" y="157"/>
                    <a:pt x="540" y="157"/>
                    <a:pt x="541" y="156"/>
                  </a:cubicBezTo>
                  <a:cubicBezTo>
                    <a:pt x="542" y="156"/>
                    <a:pt x="543" y="156"/>
                    <a:pt x="543" y="155"/>
                  </a:cubicBezTo>
                  <a:cubicBezTo>
                    <a:pt x="544" y="155"/>
                    <a:pt x="544" y="154"/>
                    <a:pt x="544" y="154"/>
                  </a:cubicBezTo>
                  <a:cubicBezTo>
                    <a:pt x="545" y="154"/>
                    <a:pt x="546" y="153"/>
                    <a:pt x="546" y="153"/>
                  </a:cubicBezTo>
                  <a:cubicBezTo>
                    <a:pt x="547" y="153"/>
                    <a:pt x="547" y="152"/>
                    <a:pt x="548" y="152"/>
                  </a:cubicBezTo>
                  <a:cubicBezTo>
                    <a:pt x="549" y="152"/>
                    <a:pt x="549" y="152"/>
                    <a:pt x="550" y="152"/>
                  </a:cubicBezTo>
                  <a:cubicBezTo>
                    <a:pt x="552" y="152"/>
                    <a:pt x="553" y="151"/>
                    <a:pt x="555" y="151"/>
                  </a:cubicBezTo>
                  <a:cubicBezTo>
                    <a:pt x="556" y="151"/>
                    <a:pt x="556" y="151"/>
                    <a:pt x="557" y="151"/>
                  </a:cubicBezTo>
                  <a:cubicBezTo>
                    <a:pt x="558" y="150"/>
                    <a:pt x="558" y="150"/>
                    <a:pt x="559" y="149"/>
                  </a:cubicBezTo>
                  <a:cubicBezTo>
                    <a:pt x="560" y="148"/>
                    <a:pt x="561" y="148"/>
                    <a:pt x="562" y="147"/>
                  </a:cubicBezTo>
                  <a:cubicBezTo>
                    <a:pt x="563" y="146"/>
                    <a:pt x="563" y="146"/>
                    <a:pt x="563" y="145"/>
                  </a:cubicBezTo>
                  <a:cubicBezTo>
                    <a:pt x="564" y="144"/>
                    <a:pt x="566" y="143"/>
                    <a:pt x="566" y="141"/>
                  </a:cubicBezTo>
                  <a:cubicBezTo>
                    <a:pt x="567" y="141"/>
                    <a:pt x="567" y="140"/>
                    <a:pt x="568" y="140"/>
                  </a:cubicBezTo>
                  <a:cubicBezTo>
                    <a:pt x="569" y="139"/>
                    <a:pt x="569" y="139"/>
                    <a:pt x="570" y="138"/>
                  </a:cubicBezTo>
                  <a:cubicBezTo>
                    <a:pt x="570" y="138"/>
                    <a:pt x="570" y="137"/>
                    <a:pt x="571" y="137"/>
                  </a:cubicBezTo>
                  <a:cubicBezTo>
                    <a:pt x="572" y="137"/>
                    <a:pt x="574" y="137"/>
                    <a:pt x="576" y="137"/>
                  </a:cubicBezTo>
                  <a:cubicBezTo>
                    <a:pt x="578" y="137"/>
                    <a:pt x="579" y="138"/>
                    <a:pt x="580" y="138"/>
                  </a:cubicBezTo>
                  <a:cubicBezTo>
                    <a:pt x="582" y="139"/>
                    <a:pt x="584" y="138"/>
                    <a:pt x="585" y="139"/>
                  </a:cubicBezTo>
                  <a:cubicBezTo>
                    <a:pt x="586" y="139"/>
                    <a:pt x="586" y="140"/>
                    <a:pt x="587" y="140"/>
                  </a:cubicBezTo>
                  <a:cubicBezTo>
                    <a:pt x="587" y="141"/>
                    <a:pt x="588" y="141"/>
                    <a:pt x="589" y="141"/>
                  </a:cubicBezTo>
                  <a:cubicBezTo>
                    <a:pt x="591" y="141"/>
                    <a:pt x="592" y="142"/>
                    <a:pt x="593" y="142"/>
                  </a:cubicBezTo>
                  <a:cubicBezTo>
                    <a:pt x="595" y="143"/>
                    <a:pt x="596" y="144"/>
                    <a:pt x="597" y="144"/>
                  </a:cubicBezTo>
                  <a:cubicBezTo>
                    <a:pt x="598" y="144"/>
                    <a:pt x="599" y="144"/>
                    <a:pt x="599" y="145"/>
                  </a:cubicBezTo>
                  <a:cubicBezTo>
                    <a:pt x="600" y="145"/>
                    <a:pt x="600" y="146"/>
                    <a:pt x="601" y="146"/>
                  </a:cubicBezTo>
                  <a:cubicBezTo>
                    <a:pt x="602" y="146"/>
                    <a:pt x="603" y="147"/>
                    <a:pt x="603" y="147"/>
                  </a:cubicBezTo>
                  <a:cubicBezTo>
                    <a:pt x="604" y="148"/>
                    <a:pt x="604" y="148"/>
                    <a:pt x="604" y="149"/>
                  </a:cubicBezTo>
                  <a:cubicBezTo>
                    <a:pt x="604" y="149"/>
                    <a:pt x="605" y="149"/>
                    <a:pt x="605" y="149"/>
                  </a:cubicBezTo>
                  <a:cubicBezTo>
                    <a:pt x="606" y="150"/>
                    <a:pt x="606" y="151"/>
                    <a:pt x="606" y="151"/>
                  </a:cubicBezTo>
                  <a:cubicBezTo>
                    <a:pt x="607" y="153"/>
                    <a:pt x="606" y="154"/>
                    <a:pt x="606" y="155"/>
                  </a:cubicBezTo>
                  <a:cubicBezTo>
                    <a:pt x="606" y="156"/>
                    <a:pt x="606" y="157"/>
                    <a:pt x="607" y="158"/>
                  </a:cubicBezTo>
                  <a:cubicBezTo>
                    <a:pt x="607" y="158"/>
                    <a:pt x="608" y="159"/>
                    <a:pt x="608" y="159"/>
                  </a:cubicBezTo>
                  <a:cubicBezTo>
                    <a:pt x="608" y="160"/>
                    <a:pt x="608" y="161"/>
                    <a:pt x="608" y="161"/>
                  </a:cubicBezTo>
                  <a:cubicBezTo>
                    <a:pt x="609" y="162"/>
                    <a:pt x="609" y="162"/>
                    <a:pt x="609" y="163"/>
                  </a:cubicBezTo>
                  <a:cubicBezTo>
                    <a:pt x="609" y="164"/>
                    <a:pt x="609" y="164"/>
                    <a:pt x="610" y="165"/>
                  </a:cubicBezTo>
                  <a:cubicBezTo>
                    <a:pt x="611" y="166"/>
                    <a:pt x="610" y="166"/>
                    <a:pt x="611" y="167"/>
                  </a:cubicBezTo>
                  <a:cubicBezTo>
                    <a:pt x="611" y="168"/>
                    <a:pt x="611" y="168"/>
                    <a:pt x="611" y="169"/>
                  </a:cubicBezTo>
                  <a:cubicBezTo>
                    <a:pt x="611" y="170"/>
                    <a:pt x="611" y="171"/>
                    <a:pt x="612" y="171"/>
                  </a:cubicBezTo>
                  <a:cubicBezTo>
                    <a:pt x="612" y="172"/>
                    <a:pt x="612" y="172"/>
                    <a:pt x="612" y="173"/>
                  </a:cubicBezTo>
                  <a:cubicBezTo>
                    <a:pt x="612" y="173"/>
                    <a:pt x="611" y="173"/>
                    <a:pt x="611" y="174"/>
                  </a:cubicBezTo>
                  <a:cubicBezTo>
                    <a:pt x="611" y="174"/>
                    <a:pt x="612" y="174"/>
                    <a:pt x="612" y="175"/>
                  </a:cubicBezTo>
                  <a:cubicBezTo>
                    <a:pt x="612" y="175"/>
                    <a:pt x="613" y="176"/>
                    <a:pt x="613" y="176"/>
                  </a:cubicBezTo>
                  <a:cubicBezTo>
                    <a:pt x="614" y="176"/>
                    <a:pt x="615" y="176"/>
                    <a:pt x="616" y="176"/>
                  </a:cubicBezTo>
                  <a:cubicBezTo>
                    <a:pt x="616" y="176"/>
                    <a:pt x="617" y="176"/>
                    <a:pt x="618" y="176"/>
                  </a:cubicBezTo>
                  <a:cubicBezTo>
                    <a:pt x="619" y="177"/>
                    <a:pt x="620" y="179"/>
                    <a:pt x="621" y="181"/>
                  </a:cubicBezTo>
                  <a:cubicBezTo>
                    <a:pt x="621" y="182"/>
                    <a:pt x="622" y="182"/>
                    <a:pt x="622" y="182"/>
                  </a:cubicBezTo>
                  <a:cubicBezTo>
                    <a:pt x="623" y="183"/>
                    <a:pt x="623" y="183"/>
                    <a:pt x="623" y="184"/>
                  </a:cubicBezTo>
                  <a:cubicBezTo>
                    <a:pt x="624" y="185"/>
                    <a:pt x="624" y="185"/>
                    <a:pt x="625" y="185"/>
                  </a:cubicBezTo>
                  <a:cubicBezTo>
                    <a:pt x="625" y="186"/>
                    <a:pt x="625" y="187"/>
                    <a:pt x="625" y="187"/>
                  </a:cubicBezTo>
                  <a:cubicBezTo>
                    <a:pt x="625" y="188"/>
                    <a:pt x="624" y="189"/>
                    <a:pt x="625" y="189"/>
                  </a:cubicBezTo>
                  <a:cubicBezTo>
                    <a:pt x="626" y="190"/>
                    <a:pt x="627" y="189"/>
                    <a:pt x="627" y="189"/>
                  </a:cubicBezTo>
                  <a:cubicBezTo>
                    <a:pt x="629" y="189"/>
                    <a:pt x="629" y="190"/>
                    <a:pt x="630" y="190"/>
                  </a:cubicBezTo>
                  <a:cubicBezTo>
                    <a:pt x="632" y="190"/>
                    <a:pt x="633" y="190"/>
                    <a:pt x="634" y="191"/>
                  </a:cubicBezTo>
                  <a:cubicBezTo>
                    <a:pt x="634" y="191"/>
                    <a:pt x="635" y="192"/>
                    <a:pt x="636" y="192"/>
                  </a:cubicBezTo>
                  <a:cubicBezTo>
                    <a:pt x="637" y="193"/>
                    <a:pt x="637" y="194"/>
                    <a:pt x="638" y="194"/>
                  </a:cubicBezTo>
                  <a:cubicBezTo>
                    <a:pt x="639" y="195"/>
                    <a:pt x="639" y="196"/>
                    <a:pt x="640" y="196"/>
                  </a:cubicBezTo>
                  <a:cubicBezTo>
                    <a:pt x="641" y="198"/>
                    <a:pt x="642" y="198"/>
                    <a:pt x="643" y="199"/>
                  </a:cubicBezTo>
                  <a:cubicBezTo>
                    <a:pt x="644" y="200"/>
                    <a:pt x="645" y="202"/>
                    <a:pt x="646" y="203"/>
                  </a:cubicBezTo>
                  <a:cubicBezTo>
                    <a:pt x="648" y="203"/>
                    <a:pt x="649" y="204"/>
                    <a:pt x="650" y="205"/>
                  </a:cubicBezTo>
                  <a:cubicBezTo>
                    <a:pt x="650" y="206"/>
                    <a:pt x="651" y="206"/>
                    <a:pt x="651" y="207"/>
                  </a:cubicBezTo>
                  <a:cubicBezTo>
                    <a:pt x="652" y="207"/>
                    <a:pt x="652" y="208"/>
                    <a:pt x="653" y="208"/>
                  </a:cubicBezTo>
                  <a:cubicBezTo>
                    <a:pt x="654" y="209"/>
                    <a:pt x="655" y="209"/>
                    <a:pt x="656" y="210"/>
                  </a:cubicBezTo>
                  <a:cubicBezTo>
                    <a:pt x="657" y="211"/>
                    <a:pt x="658" y="212"/>
                    <a:pt x="659" y="213"/>
                  </a:cubicBezTo>
                  <a:cubicBezTo>
                    <a:pt x="660" y="214"/>
                    <a:pt x="661" y="215"/>
                    <a:pt x="662" y="216"/>
                  </a:cubicBezTo>
                  <a:cubicBezTo>
                    <a:pt x="663" y="217"/>
                    <a:pt x="665" y="217"/>
                    <a:pt x="666" y="217"/>
                  </a:cubicBezTo>
                  <a:cubicBezTo>
                    <a:pt x="667" y="219"/>
                    <a:pt x="667" y="220"/>
                    <a:pt x="669" y="221"/>
                  </a:cubicBezTo>
                  <a:cubicBezTo>
                    <a:pt x="670" y="221"/>
                    <a:pt x="671" y="220"/>
                    <a:pt x="673" y="220"/>
                  </a:cubicBezTo>
                  <a:cubicBezTo>
                    <a:pt x="674" y="220"/>
                    <a:pt x="675" y="220"/>
                    <a:pt x="676" y="220"/>
                  </a:cubicBezTo>
                  <a:cubicBezTo>
                    <a:pt x="676" y="220"/>
                    <a:pt x="677" y="219"/>
                    <a:pt x="677" y="219"/>
                  </a:cubicBezTo>
                  <a:cubicBezTo>
                    <a:pt x="679" y="219"/>
                    <a:pt x="680" y="219"/>
                    <a:pt x="682" y="220"/>
                  </a:cubicBezTo>
                  <a:cubicBezTo>
                    <a:pt x="682" y="220"/>
                    <a:pt x="682" y="221"/>
                    <a:pt x="683" y="221"/>
                  </a:cubicBezTo>
                  <a:cubicBezTo>
                    <a:pt x="683" y="222"/>
                    <a:pt x="684" y="222"/>
                    <a:pt x="685" y="222"/>
                  </a:cubicBezTo>
                  <a:cubicBezTo>
                    <a:pt x="685" y="223"/>
                    <a:pt x="685" y="224"/>
                    <a:pt x="686" y="224"/>
                  </a:cubicBezTo>
                  <a:cubicBezTo>
                    <a:pt x="686" y="225"/>
                    <a:pt x="687" y="225"/>
                    <a:pt x="687" y="226"/>
                  </a:cubicBezTo>
                  <a:cubicBezTo>
                    <a:pt x="688" y="227"/>
                    <a:pt x="689" y="228"/>
                    <a:pt x="690" y="228"/>
                  </a:cubicBezTo>
                  <a:cubicBezTo>
                    <a:pt x="692" y="229"/>
                    <a:pt x="693" y="229"/>
                    <a:pt x="694" y="230"/>
                  </a:cubicBezTo>
                  <a:cubicBezTo>
                    <a:pt x="695" y="231"/>
                    <a:pt x="696" y="231"/>
                    <a:pt x="697" y="232"/>
                  </a:cubicBezTo>
                  <a:cubicBezTo>
                    <a:pt x="698" y="233"/>
                    <a:pt x="696" y="234"/>
                    <a:pt x="696" y="235"/>
                  </a:cubicBezTo>
                  <a:cubicBezTo>
                    <a:pt x="696" y="235"/>
                    <a:pt x="696" y="235"/>
                    <a:pt x="695" y="236"/>
                  </a:cubicBezTo>
                  <a:cubicBezTo>
                    <a:pt x="695" y="236"/>
                    <a:pt x="695" y="236"/>
                    <a:pt x="695" y="236"/>
                  </a:cubicBezTo>
                  <a:cubicBezTo>
                    <a:pt x="694" y="238"/>
                    <a:pt x="698" y="236"/>
                    <a:pt x="698" y="236"/>
                  </a:cubicBezTo>
                  <a:cubicBezTo>
                    <a:pt x="698" y="235"/>
                    <a:pt x="700" y="235"/>
                    <a:pt x="700" y="235"/>
                  </a:cubicBezTo>
                  <a:cubicBezTo>
                    <a:pt x="701" y="235"/>
                    <a:pt x="702" y="236"/>
                    <a:pt x="702" y="236"/>
                  </a:cubicBezTo>
                  <a:cubicBezTo>
                    <a:pt x="704" y="235"/>
                    <a:pt x="704" y="235"/>
                    <a:pt x="704" y="235"/>
                  </a:cubicBezTo>
                  <a:cubicBezTo>
                    <a:pt x="705" y="234"/>
                    <a:pt x="706" y="234"/>
                    <a:pt x="706" y="235"/>
                  </a:cubicBezTo>
                  <a:cubicBezTo>
                    <a:pt x="707" y="236"/>
                    <a:pt x="707" y="236"/>
                    <a:pt x="707" y="237"/>
                  </a:cubicBezTo>
                  <a:cubicBezTo>
                    <a:pt x="708" y="237"/>
                    <a:pt x="709" y="238"/>
                    <a:pt x="709" y="239"/>
                  </a:cubicBezTo>
                  <a:cubicBezTo>
                    <a:pt x="709" y="239"/>
                    <a:pt x="708" y="240"/>
                    <a:pt x="709" y="241"/>
                  </a:cubicBezTo>
                  <a:cubicBezTo>
                    <a:pt x="709" y="242"/>
                    <a:pt x="710" y="242"/>
                    <a:pt x="709" y="243"/>
                  </a:cubicBezTo>
                  <a:cubicBezTo>
                    <a:pt x="709" y="244"/>
                    <a:pt x="708" y="244"/>
                    <a:pt x="708" y="245"/>
                  </a:cubicBezTo>
                  <a:cubicBezTo>
                    <a:pt x="709" y="246"/>
                    <a:pt x="710" y="246"/>
                    <a:pt x="710" y="247"/>
                  </a:cubicBezTo>
                  <a:cubicBezTo>
                    <a:pt x="711" y="247"/>
                    <a:pt x="711" y="248"/>
                    <a:pt x="712" y="248"/>
                  </a:cubicBezTo>
                  <a:cubicBezTo>
                    <a:pt x="713" y="249"/>
                    <a:pt x="714" y="249"/>
                    <a:pt x="714" y="250"/>
                  </a:cubicBezTo>
                  <a:cubicBezTo>
                    <a:pt x="715" y="250"/>
                    <a:pt x="715" y="251"/>
                    <a:pt x="716" y="251"/>
                  </a:cubicBezTo>
                  <a:cubicBezTo>
                    <a:pt x="716" y="252"/>
                    <a:pt x="717" y="251"/>
                    <a:pt x="718" y="251"/>
                  </a:cubicBezTo>
                  <a:cubicBezTo>
                    <a:pt x="719" y="252"/>
                    <a:pt x="719" y="251"/>
                    <a:pt x="720" y="251"/>
                  </a:cubicBezTo>
                  <a:cubicBezTo>
                    <a:pt x="721" y="250"/>
                    <a:pt x="723" y="250"/>
                    <a:pt x="725" y="251"/>
                  </a:cubicBezTo>
                  <a:cubicBezTo>
                    <a:pt x="726" y="252"/>
                    <a:pt x="726" y="253"/>
                    <a:pt x="726" y="255"/>
                  </a:cubicBezTo>
                  <a:cubicBezTo>
                    <a:pt x="727" y="256"/>
                    <a:pt x="728" y="257"/>
                    <a:pt x="728" y="259"/>
                  </a:cubicBezTo>
                  <a:cubicBezTo>
                    <a:pt x="729" y="260"/>
                    <a:pt x="728" y="262"/>
                    <a:pt x="729" y="263"/>
                  </a:cubicBezTo>
                  <a:cubicBezTo>
                    <a:pt x="729" y="265"/>
                    <a:pt x="730" y="266"/>
                    <a:pt x="731" y="267"/>
                  </a:cubicBezTo>
                  <a:cubicBezTo>
                    <a:pt x="731" y="269"/>
                    <a:pt x="731" y="271"/>
                    <a:pt x="732" y="272"/>
                  </a:cubicBezTo>
                  <a:cubicBezTo>
                    <a:pt x="732" y="273"/>
                    <a:pt x="733" y="275"/>
                    <a:pt x="734" y="276"/>
                  </a:cubicBezTo>
                  <a:cubicBezTo>
                    <a:pt x="735" y="278"/>
                    <a:pt x="736" y="278"/>
                    <a:pt x="736" y="280"/>
                  </a:cubicBezTo>
                  <a:cubicBezTo>
                    <a:pt x="736" y="281"/>
                    <a:pt x="737" y="282"/>
                    <a:pt x="736" y="282"/>
                  </a:cubicBezTo>
                  <a:cubicBezTo>
                    <a:pt x="736" y="283"/>
                    <a:pt x="735" y="282"/>
                    <a:pt x="734" y="283"/>
                  </a:cubicBezTo>
                  <a:cubicBezTo>
                    <a:pt x="734" y="283"/>
                    <a:pt x="733" y="283"/>
                    <a:pt x="732" y="284"/>
                  </a:cubicBezTo>
                  <a:cubicBezTo>
                    <a:pt x="731" y="284"/>
                    <a:pt x="730" y="284"/>
                    <a:pt x="730" y="285"/>
                  </a:cubicBezTo>
                  <a:cubicBezTo>
                    <a:pt x="729" y="285"/>
                    <a:pt x="728" y="286"/>
                    <a:pt x="729" y="287"/>
                  </a:cubicBezTo>
                  <a:cubicBezTo>
                    <a:pt x="730" y="288"/>
                    <a:pt x="730" y="290"/>
                    <a:pt x="729" y="291"/>
                  </a:cubicBezTo>
                  <a:cubicBezTo>
                    <a:pt x="728" y="291"/>
                    <a:pt x="727" y="292"/>
                    <a:pt x="727" y="292"/>
                  </a:cubicBezTo>
                  <a:cubicBezTo>
                    <a:pt x="727" y="293"/>
                    <a:pt x="727" y="294"/>
                    <a:pt x="726" y="294"/>
                  </a:cubicBezTo>
                  <a:cubicBezTo>
                    <a:pt x="725" y="297"/>
                    <a:pt x="723" y="299"/>
                    <a:pt x="724" y="302"/>
                  </a:cubicBezTo>
                  <a:cubicBezTo>
                    <a:pt x="724" y="302"/>
                    <a:pt x="724" y="304"/>
                    <a:pt x="724" y="304"/>
                  </a:cubicBezTo>
                  <a:cubicBezTo>
                    <a:pt x="725" y="304"/>
                    <a:pt x="726" y="304"/>
                    <a:pt x="727" y="304"/>
                  </a:cubicBezTo>
                  <a:cubicBezTo>
                    <a:pt x="727" y="304"/>
                    <a:pt x="728" y="305"/>
                    <a:pt x="729" y="305"/>
                  </a:cubicBezTo>
                  <a:cubicBezTo>
                    <a:pt x="730" y="305"/>
                    <a:pt x="730" y="305"/>
                    <a:pt x="731" y="305"/>
                  </a:cubicBezTo>
                  <a:cubicBezTo>
                    <a:pt x="733" y="305"/>
                    <a:pt x="734" y="305"/>
                    <a:pt x="735" y="303"/>
                  </a:cubicBezTo>
                  <a:cubicBezTo>
                    <a:pt x="736" y="301"/>
                    <a:pt x="737" y="300"/>
                    <a:pt x="738" y="299"/>
                  </a:cubicBezTo>
                  <a:cubicBezTo>
                    <a:pt x="739" y="298"/>
                    <a:pt x="740" y="296"/>
                    <a:pt x="741" y="295"/>
                  </a:cubicBezTo>
                  <a:cubicBezTo>
                    <a:pt x="742" y="294"/>
                    <a:pt x="742" y="293"/>
                    <a:pt x="743" y="292"/>
                  </a:cubicBezTo>
                  <a:cubicBezTo>
                    <a:pt x="744" y="291"/>
                    <a:pt x="745" y="290"/>
                    <a:pt x="745" y="288"/>
                  </a:cubicBezTo>
                  <a:cubicBezTo>
                    <a:pt x="744" y="288"/>
                    <a:pt x="744" y="287"/>
                    <a:pt x="743" y="286"/>
                  </a:cubicBezTo>
                  <a:cubicBezTo>
                    <a:pt x="743" y="286"/>
                    <a:pt x="744" y="285"/>
                    <a:pt x="744" y="284"/>
                  </a:cubicBezTo>
                  <a:cubicBezTo>
                    <a:pt x="745" y="283"/>
                    <a:pt x="746" y="282"/>
                    <a:pt x="747" y="281"/>
                  </a:cubicBezTo>
                  <a:cubicBezTo>
                    <a:pt x="748" y="280"/>
                    <a:pt x="749" y="279"/>
                    <a:pt x="750" y="279"/>
                  </a:cubicBezTo>
                  <a:cubicBezTo>
                    <a:pt x="751" y="279"/>
                    <a:pt x="752" y="278"/>
                    <a:pt x="753" y="279"/>
                  </a:cubicBezTo>
                  <a:cubicBezTo>
                    <a:pt x="753" y="279"/>
                    <a:pt x="753" y="279"/>
                    <a:pt x="754" y="280"/>
                  </a:cubicBezTo>
                  <a:cubicBezTo>
                    <a:pt x="756" y="280"/>
                    <a:pt x="757" y="279"/>
                    <a:pt x="757" y="278"/>
                  </a:cubicBezTo>
                  <a:cubicBezTo>
                    <a:pt x="758" y="275"/>
                    <a:pt x="757" y="273"/>
                    <a:pt x="757" y="271"/>
                  </a:cubicBezTo>
                  <a:cubicBezTo>
                    <a:pt x="757" y="269"/>
                    <a:pt x="756" y="267"/>
                    <a:pt x="755" y="265"/>
                  </a:cubicBezTo>
                  <a:cubicBezTo>
                    <a:pt x="753" y="263"/>
                    <a:pt x="750" y="262"/>
                    <a:pt x="748" y="261"/>
                  </a:cubicBezTo>
                  <a:cubicBezTo>
                    <a:pt x="747" y="260"/>
                    <a:pt x="747" y="260"/>
                    <a:pt x="746" y="260"/>
                  </a:cubicBezTo>
                  <a:cubicBezTo>
                    <a:pt x="745" y="260"/>
                    <a:pt x="744" y="260"/>
                    <a:pt x="744" y="260"/>
                  </a:cubicBezTo>
                  <a:cubicBezTo>
                    <a:pt x="742" y="258"/>
                    <a:pt x="745" y="255"/>
                    <a:pt x="745" y="253"/>
                  </a:cubicBezTo>
                  <a:cubicBezTo>
                    <a:pt x="746" y="252"/>
                    <a:pt x="746" y="250"/>
                    <a:pt x="746" y="249"/>
                  </a:cubicBezTo>
                  <a:cubicBezTo>
                    <a:pt x="747" y="247"/>
                    <a:pt x="748" y="246"/>
                    <a:pt x="749" y="244"/>
                  </a:cubicBezTo>
                  <a:cubicBezTo>
                    <a:pt x="749" y="243"/>
                    <a:pt x="750" y="242"/>
                    <a:pt x="751" y="241"/>
                  </a:cubicBezTo>
                  <a:cubicBezTo>
                    <a:pt x="752" y="240"/>
                    <a:pt x="753" y="239"/>
                    <a:pt x="755" y="238"/>
                  </a:cubicBezTo>
                  <a:cubicBezTo>
                    <a:pt x="755" y="238"/>
                    <a:pt x="758" y="238"/>
                    <a:pt x="759" y="239"/>
                  </a:cubicBezTo>
                  <a:cubicBezTo>
                    <a:pt x="759" y="240"/>
                    <a:pt x="756" y="241"/>
                    <a:pt x="759" y="241"/>
                  </a:cubicBezTo>
                  <a:cubicBezTo>
                    <a:pt x="760" y="241"/>
                    <a:pt x="761" y="241"/>
                    <a:pt x="761" y="242"/>
                  </a:cubicBezTo>
                  <a:cubicBezTo>
                    <a:pt x="762" y="242"/>
                    <a:pt x="763" y="242"/>
                    <a:pt x="763" y="242"/>
                  </a:cubicBezTo>
                  <a:cubicBezTo>
                    <a:pt x="765" y="243"/>
                    <a:pt x="767" y="242"/>
                    <a:pt x="768" y="243"/>
                  </a:cubicBezTo>
                  <a:cubicBezTo>
                    <a:pt x="769" y="244"/>
                    <a:pt x="770" y="245"/>
                    <a:pt x="771" y="246"/>
                  </a:cubicBezTo>
                  <a:cubicBezTo>
                    <a:pt x="773" y="248"/>
                    <a:pt x="774" y="251"/>
                    <a:pt x="777" y="253"/>
                  </a:cubicBezTo>
                  <a:cubicBezTo>
                    <a:pt x="778" y="253"/>
                    <a:pt x="779" y="254"/>
                    <a:pt x="780" y="255"/>
                  </a:cubicBezTo>
                  <a:cubicBezTo>
                    <a:pt x="781" y="256"/>
                    <a:pt x="782" y="257"/>
                    <a:pt x="783" y="257"/>
                  </a:cubicBezTo>
                  <a:cubicBezTo>
                    <a:pt x="785" y="257"/>
                    <a:pt x="785" y="255"/>
                    <a:pt x="785" y="254"/>
                  </a:cubicBezTo>
                  <a:cubicBezTo>
                    <a:pt x="785" y="252"/>
                    <a:pt x="787" y="251"/>
                    <a:pt x="787" y="249"/>
                  </a:cubicBezTo>
                  <a:cubicBezTo>
                    <a:pt x="787" y="248"/>
                    <a:pt x="786" y="247"/>
                    <a:pt x="786" y="246"/>
                  </a:cubicBezTo>
                  <a:cubicBezTo>
                    <a:pt x="785" y="245"/>
                    <a:pt x="784" y="245"/>
                    <a:pt x="784" y="244"/>
                  </a:cubicBezTo>
                  <a:cubicBezTo>
                    <a:pt x="783" y="243"/>
                    <a:pt x="783" y="241"/>
                    <a:pt x="781" y="241"/>
                  </a:cubicBezTo>
                  <a:cubicBezTo>
                    <a:pt x="780" y="240"/>
                    <a:pt x="779" y="240"/>
                    <a:pt x="778" y="239"/>
                  </a:cubicBezTo>
                  <a:cubicBezTo>
                    <a:pt x="777" y="239"/>
                    <a:pt x="777" y="238"/>
                    <a:pt x="776" y="237"/>
                  </a:cubicBezTo>
                  <a:cubicBezTo>
                    <a:pt x="775" y="235"/>
                    <a:pt x="774" y="234"/>
                    <a:pt x="772" y="234"/>
                  </a:cubicBezTo>
                  <a:cubicBezTo>
                    <a:pt x="770" y="234"/>
                    <a:pt x="769" y="232"/>
                    <a:pt x="767" y="231"/>
                  </a:cubicBezTo>
                  <a:cubicBezTo>
                    <a:pt x="766" y="230"/>
                    <a:pt x="764" y="230"/>
                    <a:pt x="763" y="229"/>
                  </a:cubicBezTo>
                  <a:cubicBezTo>
                    <a:pt x="761" y="228"/>
                    <a:pt x="760" y="227"/>
                    <a:pt x="758" y="227"/>
                  </a:cubicBezTo>
                  <a:cubicBezTo>
                    <a:pt x="757" y="226"/>
                    <a:pt x="756" y="226"/>
                    <a:pt x="755" y="225"/>
                  </a:cubicBezTo>
                  <a:cubicBezTo>
                    <a:pt x="754" y="224"/>
                    <a:pt x="753" y="223"/>
                    <a:pt x="752" y="223"/>
                  </a:cubicBezTo>
                  <a:cubicBezTo>
                    <a:pt x="751" y="222"/>
                    <a:pt x="749" y="222"/>
                    <a:pt x="748" y="222"/>
                  </a:cubicBezTo>
                  <a:cubicBezTo>
                    <a:pt x="746" y="221"/>
                    <a:pt x="745" y="220"/>
                    <a:pt x="743" y="219"/>
                  </a:cubicBezTo>
                  <a:cubicBezTo>
                    <a:pt x="741" y="218"/>
                    <a:pt x="739" y="217"/>
                    <a:pt x="737" y="216"/>
                  </a:cubicBezTo>
                  <a:cubicBezTo>
                    <a:pt x="736" y="215"/>
                    <a:pt x="735" y="214"/>
                    <a:pt x="734" y="214"/>
                  </a:cubicBezTo>
                  <a:cubicBezTo>
                    <a:pt x="733" y="213"/>
                    <a:pt x="730" y="211"/>
                    <a:pt x="731" y="209"/>
                  </a:cubicBezTo>
                  <a:cubicBezTo>
                    <a:pt x="731" y="208"/>
                    <a:pt x="733" y="209"/>
                    <a:pt x="734" y="208"/>
                  </a:cubicBezTo>
                  <a:cubicBezTo>
                    <a:pt x="734" y="207"/>
                    <a:pt x="734" y="207"/>
                    <a:pt x="735" y="206"/>
                  </a:cubicBezTo>
                  <a:cubicBezTo>
                    <a:pt x="735" y="206"/>
                    <a:pt x="736" y="206"/>
                    <a:pt x="736" y="205"/>
                  </a:cubicBezTo>
                  <a:cubicBezTo>
                    <a:pt x="737" y="201"/>
                    <a:pt x="734" y="199"/>
                    <a:pt x="730" y="199"/>
                  </a:cubicBezTo>
                  <a:cubicBezTo>
                    <a:pt x="729" y="200"/>
                    <a:pt x="728" y="200"/>
                    <a:pt x="726" y="200"/>
                  </a:cubicBezTo>
                  <a:cubicBezTo>
                    <a:pt x="724" y="200"/>
                    <a:pt x="723" y="200"/>
                    <a:pt x="721" y="200"/>
                  </a:cubicBezTo>
                  <a:cubicBezTo>
                    <a:pt x="720" y="200"/>
                    <a:pt x="719" y="201"/>
                    <a:pt x="717" y="201"/>
                  </a:cubicBezTo>
                  <a:cubicBezTo>
                    <a:pt x="717" y="201"/>
                    <a:pt x="716" y="201"/>
                    <a:pt x="715" y="201"/>
                  </a:cubicBezTo>
                  <a:cubicBezTo>
                    <a:pt x="713" y="201"/>
                    <a:pt x="711" y="201"/>
                    <a:pt x="710" y="200"/>
                  </a:cubicBezTo>
                  <a:cubicBezTo>
                    <a:pt x="709" y="199"/>
                    <a:pt x="707" y="199"/>
                    <a:pt x="706" y="198"/>
                  </a:cubicBezTo>
                  <a:cubicBezTo>
                    <a:pt x="705" y="198"/>
                    <a:pt x="705" y="198"/>
                    <a:pt x="704" y="197"/>
                  </a:cubicBezTo>
                  <a:cubicBezTo>
                    <a:pt x="704" y="197"/>
                    <a:pt x="704" y="196"/>
                    <a:pt x="703" y="196"/>
                  </a:cubicBezTo>
                  <a:cubicBezTo>
                    <a:pt x="702" y="195"/>
                    <a:pt x="701" y="195"/>
                    <a:pt x="700" y="194"/>
                  </a:cubicBezTo>
                  <a:cubicBezTo>
                    <a:pt x="699" y="193"/>
                    <a:pt x="699" y="191"/>
                    <a:pt x="697" y="190"/>
                  </a:cubicBezTo>
                  <a:cubicBezTo>
                    <a:pt x="697" y="190"/>
                    <a:pt x="696" y="190"/>
                    <a:pt x="696" y="189"/>
                  </a:cubicBezTo>
                  <a:cubicBezTo>
                    <a:pt x="695" y="189"/>
                    <a:pt x="695" y="188"/>
                    <a:pt x="694" y="187"/>
                  </a:cubicBezTo>
                  <a:cubicBezTo>
                    <a:pt x="693" y="187"/>
                    <a:pt x="693" y="186"/>
                    <a:pt x="692" y="186"/>
                  </a:cubicBezTo>
                  <a:cubicBezTo>
                    <a:pt x="691" y="185"/>
                    <a:pt x="691" y="184"/>
                    <a:pt x="691" y="183"/>
                  </a:cubicBezTo>
                  <a:cubicBezTo>
                    <a:pt x="691" y="182"/>
                    <a:pt x="690" y="181"/>
                    <a:pt x="689" y="180"/>
                  </a:cubicBezTo>
                  <a:cubicBezTo>
                    <a:pt x="688" y="179"/>
                    <a:pt x="687" y="178"/>
                    <a:pt x="687" y="177"/>
                  </a:cubicBezTo>
                  <a:cubicBezTo>
                    <a:pt x="686" y="176"/>
                    <a:pt x="686" y="175"/>
                    <a:pt x="686" y="174"/>
                  </a:cubicBezTo>
                  <a:cubicBezTo>
                    <a:pt x="686" y="174"/>
                    <a:pt x="685" y="173"/>
                    <a:pt x="685" y="173"/>
                  </a:cubicBezTo>
                  <a:cubicBezTo>
                    <a:pt x="684" y="171"/>
                    <a:pt x="684" y="170"/>
                    <a:pt x="684" y="168"/>
                  </a:cubicBezTo>
                  <a:cubicBezTo>
                    <a:pt x="684" y="166"/>
                    <a:pt x="683" y="165"/>
                    <a:pt x="682" y="164"/>
                  </a:cubicBezTo>
                  <a:cubicBezTo>
                    <a:pt x="681" y="163"/>
                    <a:pt x="681" y="161"/>
                    <a:pt x="680" y="160"/>
                  </a:cubicBezTo>
                  <a:cubicBezTo>
                    <a:pt x="679" y="159"/>
                    <a:pt x="678" y="159"/>
                    <a:pt x="676" y="158"/>
                  </a:cubicBezTo>
                  <a:cubicBezTo>
                    <a:pt x="675" y="158"/>
                    <a:pt x="674" y="156"/>
                    <a:pt x="673" y="155"/>
                  </a:cubicBezTo>
                  <a:cubicBezTo>
                    <a:pt x="672" y="154"/>
                    <a:pt x="671" y="154"/>
                    <a:pt x="670" y="153"/>
                  </a:cubicBezTo>
                  <a:cubicBezTo>
                    <a:pt x="668" y="152"/>
                    <a:pt x="668" y="151"/>
                    <a:pt x="666" y="151"/>
                  </a:cubicBezTo>
                  <a:cubicBezTo>
                    <a:pt x="665" y="150"/>
                    <a:pt x="664" y="149"/>
                    <a:pt x="663" y="148"/>
                  </a:cubicBezTo>
                  <a:cubicBezTo>
                    <a:pt x="663" y="148"/>
                    <a:pt x="662" y="147"/>
                    <a:pt x="661" y="147"/>
                  </a:cubicBezTo>
                  <a:cubicBezTo>
                    <a:pt x="661" y="147"/>
                    <a:pt x="660" y="146"/>
                    <a:pt x="660" y="146"/>
                  </a:cubicBezTo>
                  <a:cubicBezTo>
                    <a:pt x="658" y="145"/>
                    <a:pt x="657" y="144"/>
                    <a:pt x="655" y="143"/>
                  </a:cubicBezTo>
                  <a:cubicBezTo>
                    <a:pt x="655" y="142"/>
                    <a:pt x="654" y="141"/>
                    <a:pt x="653" y="140"/>
                  </a:cubicBezTo>
                  <a:cubicBezTo>
                    <a:pt x="653" y="138"/>
                    <a:pt x="652" y="137"/>
                    <a:pt x="651" y="136"/>
                  </a:cubicBezTo>
                  <a:cubicBezTo>
                    <a:pt x="651" y="135"/>
                    <a:pt x="651" y="133"/>
                    <a:pt x="651" y="131"/>
                  </a:cubicBezTo>
                  <a:cubicBezTo>
                    <a:pt x="651" y="130"/>
                    <a:pt x="650" y="129"/>
                    <a:pt x="650" y="127"/>
                  </a:cubicBezTo>
                  <a:cubicBezTo>
                    <a:pt x="650" y="126"/>
                    <a:pt x="651" y="124"/>
                    <a:pt x="652" y="125"/>
                  </a:cubicBezTo>
                  <a:cubicBezTo>
                    <a:pt x="653" y="125"/>
                    <a:pt x="654" y="126"/>
                    <a:pt x="655" y="125"/>
                  </a:cubicBezTo>
                  <a:cubicBezTo>
                    <a:pt x="654" y="124"/>
                    <a:pt x="654" y="124"/>
                    <a:pt x="655" y="123"/>
                  </a:cubicBezTo>
                  <a:cubicBezTo>
                    <a:pt x="656" y="121"/>
                    <a:pt x="655" y="119"/>
                    <a:pt x="654" y="118"/>
                  </a:cubicBezTo>
                  <a:cubicBezTo>
                    <a:pt x="653" y="117"/>
                    <a:pt x="652" y="117"/>
                    <a:pt x="652" y="116"/>
                  </a:cubicBezTo>
                  <a:cubicBezTo>
                    <a:pt x="651" y="115"/>
                    <a:pt x="651" y="115"/>
                    <a:pt x="650" y="114"/>
                  </a:cubicBezTo>
                  <a:cubicBezTo>
                    <a:pt x="650" y="113"/>
                    <a:pt x="647" y="113"/>
                    <a:pt x="648" y="111"/>
                  </a:cubicBezTo>
                  <a:cubicBezTo>
                    <a:pt x="648" y="110"/>
                    <a:pt x="649" y="110"/>
                    <a:pt x="649" y="110"/>
                  </a:cubicBezTo>
                  <a:cubicBezTo>
                    <a:pt x="650" y="109"/>
                    <a:pt x="650" y="108"/>
                    <a:pt x="650" y="108"/>
                  </a:cubicBezTo>
                  <a:cubicBezTo>
                    <a:pt x="651" y="107"/>
                    <a:pt x="653" y="105"/>
                    <a:pt x="654" y="105"/>
                  </a:cubicBezTo>
                  <a:cubicBezTo>
                    <a:pt x="654" y="106"/>
                    <a:pt x="652" y="109"/>
                    <a:pt x="654" y="108"/>
                  </a:cubicBezTo>
                  <a:cubicBezTo>
                    <a:pt x="655" y="108"/>
                    <a:pt x="655" y="107"/>
                    <a:pt x="656" y="107"/>
                  </a:cubicBezTo>
                  <a:cubicBezTo>
                    <a:pt x="657" y="107"/>
                    <a:pt x="657" y="108"/>
                    <a:pt x="658" y="107"/>
                  </a:cubicBezTo>
                  <a:cubicBezTo>
                    <a:pt x="660" y="106"/>
                    <a:pt x="661" y="105"/>
                    <a:pt x="662" y="105"/>
                  </a:cubicBezTo>
                  <a:cubicBezTo>
                    <a:pt x="664" y="104"/>
                    <a:pt x="665" y="104"/>
                    <a:pt x="667" y="103"/>
                  </a:cubicBezTo>
                  <a:cubicBezTo>
                    <a:pt x="667" y="103"/>
                    <a:pt x="668" y="103"/>
                    <a:pt x="668" y="102"/>
                  </a:cubicBezTo>
                  <a:cubicBezTo>
                    <a:pt x="669" y="101"/>
                    <a:pt x="669" y="101"/>
                    <a:pt x="669" y="100"/>
                  </a:cubicBezTo>
                  <a:cubicBezTo>
                    <a:pt x="669" y="99"/>
                    <a:pt x="671" y="99"/>
                    <a:pt x="671" y="99"/>
                  </a:cubicBezTo>
                  <a:cubicBezTo>
                    <a:pt x="672" y="99"/>
                    <a:pt x="672" y="99"/>
                    <a:pt x="673" y="100"/>
                  </a:cubicBezTo>
                  <a:cubicBezTo>
                    <a:pt x="675" y="100"/>
                    <a:pt x="676" y="99"/>
                    <a:pt x="678" y="99"/>
                  </a:cubicBezTo>
                  <a:cubicBezTo>
                    <a:pt x="679" y="100"/>
                    <a:pt x="680" y="101"/>
                    <a:pt x="680" y="102"/>
                  </a:cubicBezTo>
                  <a:cubicBezTo>
                    <a:pt x="680" y="103"/>
                    <a:pt x="682" y="103"/>
                    <a:pt x="681" y="104"/>
                  </a:cubicBezTo>
                  <a:cubicBezTo>
                    <a:pt x="680" y="104"/>
                    <a:pt x="680" y="104"/>
                    <a:pt x="680" y="105"/>
                  </a:cubicBezTo>
                  <a:cubicBezTo>
                    <a:pt x="680" y="105"/>
                    <a:pt x="680" y="105"/>
                    <a:pt x="679" y="105"/>
                  </a:cubicBezTo>
                  <a:cubicBezTo>
                    <a:pt x="679" y="106"/>
                    <a:pt x="679" y="106"/>
                    <a:pt x="679" y="106"/>
                  </a:cubicBezTo>
                  <a:cubicBezTo>
                    <a:pt x="678" y="106"/>
                    <a:pt x="679" y="107"/>
                    <a:pt x="678" y="107"/>
                  </a:cubicBezTo>
                  <a:cubicBezTo>
                    <a:pt x="678" y="107"/>
                    <a:pt x="679" y="107"/>
                    <a:pt x="679" y="107"/>
                  </a:cubicBezTo>
                  <a:cubicBezTo>
                    <a:pt x="678" y="107"/>
                    <a:pt x="678" y="107"/>
                    <a:pt x="678" y="108"/>
                  </a:cubicBezTo>
                  <a:cubicBezTo>
                    <a:pt x="678" y="108"/>
                    <a:pt x="677" y="109"/>
                    <a:pt x="678" y="109"/>
                  </a:cubicBezTo>
                  <a:cubicBezTo>
                    <a:pt x="678" y="110"/>
                    <a:pt x="678" y="111"/>
                    <a:pt x="678" y="112"/>
                  </a:cubicBezTo>
                  <a:cubicBezTo>
                    <a:pt x="678" y="113"/>
                    <a:pt x="678" y="113"/>
                    <a:pt x="679" y="114"/>
                  </a:cubicBezTo>
                  <a:cubicBezTo>
                    <a:pt x="680" y="115"/>
                    <a:pt x="679" y="117"/>
                    <a:pt x="679" y="118"/>
                  </a:cubicBezTo>
                  <a:cubicBezTo>
                    <a:pt x="680" y="119"/>
                    <a:pt x="680" y="119"/>
                    <a:pt x="681" y="119"/>
                  </a:cubicBezTo>
                  <a:cubicBezTo>
                    <a:pt x="681" y="120"/>
                    <a:pt x="682" y="121"/>
                    <a:pt x="682" y="121"/>
                  </a:cubicBezTo>
                  <a:cubicBezTo>
                    <a:pt x="683" y="121"/>
                    <a:pt x="683" y="121"/>
                    <a:pt x="684" y="122"/>
                  </a:cubicBezTo>
                  <a:cubicBezTo>
                    <a:pt x="684" y="123"/>
                    <a:pt x="684" y="124"/>
                    <a:pt x="684" y="125"/>
                  </a:cubicBezTo>
                  <a:cubicBezTo>
                    <a:pt x="685" y="126"/>
                    <a:pt x="687" y="126"/>
                    <a:pt x="687" y="124"/>
                  </a:cubicBezTo>
                  <a:cubicBezTo>
                    <a:pt x="687" y="122"/>
                    <a:pt x="687" y="121"/>
                    <a:pt x="688" y="120"/>
                  </a:cubicBezTo>
                  <a:cubicBezTo>
                    <a:pt x="689" y="119"/>
                    <a:pt x="689" y="119"/>
                    <a:pt x="690" y="119"/>
                  </a:cubicBezTo>
                  <a:cubicBezTo>
                    <a:pt x="691" y="119"/>
                    <a:pt x="691" y="120"/>
                    <a:pt x="692" y="119"/>
                  </a:cubicBezTo>
                  <a:cubicBezTo>
                    <a:pt x="693" y="118"/>
                    <a:pt x="692" y="117"/>
                    <a:pt x="692" y="116"/>
                  </a:cubicBezTo>
                  <a:cubicBezTo>
                    <a:pt x="693" y="116"/>
                    <a:pt x="693" y="115"/>
                    <a:pt x="693" y="115"/>
                  </a:cubicBezTo>
                  <a:cubicBezTo>
                    <a:pt x="694" y="113"/>
                    <a:pt x="693" y="112"/>
                    <a:pt x="695" y="111"/>
                  </a:cubicBezTo>
                  <a:cubicBezTo>
                    <a:pt x="696" y="111"/>
                    <a:pt x="697" y="111"/>
                    <a:pt x="697" y="112"/>
                  </a:cubicBezTo>
                  <a:cubicBezTo>
                    <a:pt x="698" y="112"/>
                    <a:pt x="698" y="113"/>
                    <a:pt x="699" y="114"/>
                  </a:cubicBezTo>
                  <a:cubicBezTo>
                    <a:pt x="699" y="114"/>
                    <a:pt x="700" y="114"/>
                    <a:pt x="701" y="115"/>
                  </a:cubicBezTo>
                  <a:cubicBezTo>
                    <a:pt x="702" y="115"/>
                    <a:pt x="702" y="116"/>
                    <a:pt x="703" y="116"/>
                  </a:cubicBezTo>
                  <a:cubicBezTo>
                    <a:pt x="703" y="116"/>
                    <a:pt x="704" y="116"/>
                    <a:pt x="705" y="117"/>
                  </a:cubicBezTo>
                  <a:cubicBezTo>
                    <a:pt x="706" y="118"/>
                    <a:pt x="707" y="119"/>
                    <a:pt x="707" y="120"/>
                  </a:cubicBezTo>
                  <a:cubicBezTo>
                    <a:pt x="708" y="122"/>
                    <a:pt x="707" y="123"/>
                    <a:pt x="708" y="125"/>
                  </a:cubicBezTo>
                  <a:cubicBezTo>
                    <a:pt x="708" y="125"/>
                    <a:pt x="709" y="126"/>
                    <a:pt x="709" y="127"/>
                  </a:cubicBezTo>
                  <a:cubicBezTo>
                    <a:pt x="709" y="127"/>
                    <a:pt x="709" y="128"/>
                    <a:pt x="709" y="129"/>
                  </a:cubicBezTo>
                  <a:cubicBezTo>
                    <a:pt x="709" y="130"/>
                    <a:pt x="711" y="131"/>
                    <a:pt x="711" y="132"/>
                  </a:cubicBezTo>
                  <a:cubicBezTo>
                    <a:pt x="712" y="134"/>
                    <a:pt x="713" y="134"/>
                    <a:pt x="714" y="135"/>
                  </a:cubicBezTo>
                  <a:cubicBezTo>
                    <a:pt x="715" y="136"/>
                    <a:pt x="716" y="137"/>
                    <a:pt x="717" y="138"/>
                  </a:cubicBezTo>
                  <a:cubicBezTo>
                    <a:pt x="718" y="138"/>
                    <a:pt x="719" y="138"/>
                    <a:pt x="719" y="139"/>
                  </a:cubicBezTo>
                  <a:cubicBezTo>
                    <a:pt x="720" y="141"/>
                    <a:pt x="718" y="139"/>
                    <a:pt x="717" y="139"/>
                  </a:cubicBezTo>
                  <a:cubicBezTo>
                    <a:pt x="717" y="139"/>
                    <a:pt x="716" y="139"/>
                    <a:pt x="716" y="139"/>
                  </a:cubicBezTo>
                  <a:cubicBezTo>
                    <a:pt x="715" y="139"/>
                    <a:pt x="715" y="138"/>
                    <a:pt x="715" y="138"/>
                  </a:cubicBezTo>
                  <a:cubicBezTo>
                    <a:pt x="714" y="138"/>
                    <a:pt x="714" y="139"/>
                    <a:pt x="714" y="139"/>
                  </a:cubicBezTo>
                  <a:cubicBezTo>
                    <a:pt x="713" y="139"/>
                    <a:pt x="713" y="139"/>
                    <a:pt x="712" y="139"/>
                  </a:cubicBezTo>
                  <a:cubicBezTo>
                    <a:pt x="712" y="141"/>
                    <a:pt x="714" y="141"/>
                    <a:pt x="715" y="141"/>
                  </a:cubicBezTo>
                  <a:cubicBezTo>
                    <a:pt x="715" y="142"/>
                    <a:pt x="715" y="144"/>
                    <a:pt x="716" y="145"/>
                  </a:cubicBezTo>
                  <a:cubicBezTo>
                    <a:pt x="717" y="145"/>
                    <a:pt x="718" y="146"/>
                    <a:pt x="718" y="147"/>
                  </a:cubicBezTo>
                  <a:cubicBezTo>
                    <a:pt x="719" y="147"/>
                    <a:pt x="719" y="148"/>
                    <a:pt x="719" y="148"/>
                  </a:cubicBezTo>
                  <a:cubicBezTo>
                    <a:pt x="720" y="149"/>
                    <a:pt x="721" y="149"/>
                    <a:pt x="722" y="150"/>
                  </a:cubicBezTo>
                  <a:cubicBezTo>
                    <a:pt x="722" y="150"/>
                    <a:pt x="723" y="151"/>
                    <a:pt x="724" y="151"/>
                  </a:cubicBezTo>
                  <a:cubicBezTo>
                    <a:pt x="724" y="151"/>
                    <a:pt x="725" y="152"/>
                    <a:pt x="725" y="152"/>
                  </a:cubicBezTo>
                  <a:cubicBezTo>
                    <a:pt x="726" y="152"/>
                    <a:pt x="727" y="152"/>
                    <a:pt x="728" y="153"/>
                  </a:cubicBezTo>
                  <a:cubicBezTo>
                    <a:pt x="728" y="153"/>
                    <a:pt x="729" y="153"/>
                    <a:pt x="729" y="154"/>
                  </a:cubicBezTo>
                  <a:cubicBezTo>
                    <a:pt x="729" y="154"/>
                    <a:pt x="729" y="155"/>
                    <a:pt x="730" y="155"/>
                  </a:cubicBezTo>
                  <a:cubicBezTo>
                    <a:pt x="730" y="155"/>
                    <a:pt x="730" y="155"/>
                    <a:pt x="731" y="156"/>
                  </a:cubicBezTo>
                  <a:cubicBezTo>
                    <a:pt x="732" y="156"/>
                    <a:pt x="731" y="158"/>
                    <a:pt x="733" y="159"/>
                  </a:cubicBezTo>
                  <a:cubicBezTo>
                    <a:pt x="734" y="159"/>
                    <a:pt x="736" y="159"/>
                    <a:pt x="737" y="159"/>
                  </a:cubicBezTo>
                  <a:cubicBezTo>
                    <a:pt x="739" y="159"/>
                    <a:pt x="741" y="159"/>
                    <a:pt x="742" y="159"/>
                  </a:cubicBezTo>
                  <a:cubicBezTo>
                    <a:pt x="743" y="159"/>
                    <a:pt x="743" y="160"/>
                    <a:pt x="744" y="160"/>
                  </a:cubicBezTo>
                  <a:cubicBezTo>
                    <a:pt x="744" y="161"/>
                    <a:pt x="745" y="160"/>
                    <a:pt x="746" y="161"/>
                  </a:cubicBezTo>
                  <a:cubicBezTo>
                    <a:pt x="747" y="161"/>
                    <a:pt x="747" y="162"/>
                    <a:pt x="747" y="162"/>
                  </a:cubicBezTo>
                  <a:cubicBezTo>
                    <a:pt x="748" y="163"/>
                    <a:pt x="748" y="162"/>
                    <a:pt x="749" y="163"/>
                  </a:cubicBezTo>
                  <a:cubicBezTo>
                    <a:pt x="749" y="164"/>
                    <a:pt x="749" y="164"/>
                    <a:pt x="750" y="165"/>
                  </a:cubicBezTo>
                  <a:cubicBezTo>
                    <a:pt x="751" y="165"/>
                    <a:pt x="752" y="165"/>
                    <a:pt x="752" y="165"/>
                  </a:cubicBezTo>
                  <a:cubicBezTo>
                    <a:pt x="753" y="165"/>
                    <a:pt x="753" y="166"/>
                    <a:pt x="754" y="167"/>
                  </a:cubicBezTo>
                  <a:cubicBezTo>
                    <a:pt x="754" y="167"/>
                    <a:pt x="755" y="167"/>
                    <a:pt x="756" y="168"/>
                  </a:cubicBezTo>
                  <a:cubicBezTo>
                    <a:pt x="756" y="168"/>
                    <a:pt x="757" y="169"/>
                    <a:pt x="757" y="169"/>
                  </a:cubicBezTo>
                  <a:cubicBezTo>
                    <a:pt x="758" y="170"/>
                    <a:pt x="759" y="170"/>
                    <a:pt x="759" y="170"/>
                  </a:cubicBezTo>
                  <a:cubicBezTo>
                    <a:pt x="760" y="170"/>
                    <a:pt x="760" y="171"/>
                    <a:pt x="761" y="171"/>
                  </a:cubicBezTo>
                  <a:cubicBezTo>
                    <a:pt x="762" y="172"/>
                    <a:pt x="762" y="172"/>
                    <a:pt x="763" y="172"/>
                  </a:cubicBezTo>
                  <a:cubicBezTo>
                    <a:pt x="764" y="173"/>
                    <a:pt x="764" y="174"/>
                    <a:pt x="765" y="174"/>
                  </a:cubicBezTo>
                  <a:cubicBezTo>
                    <a:pt x="765" y="175"/>
                    <a:pt x="766" y="175"/>
                    <a:pt x="767" y="175"/>
                  </a:cubicBezTo>
                  <a:cubicBezTo>
                    <a:pt x="767" y="176"/>
                    <a:pt x="769" y="177"/>
                    <a:pt x="769" y="178"/>
                  </a:cubicBezTo>
                  <a:cubicBezTo>
                    <a:pt x="770" y="178"/>
                    <a:pt x="770" y="179"/>
                    <a:pt x="770" y="179"/>
                  </a:cubicBezTo>
                  <a:cubicBezTo>
                    <a:pt x="771" y="180"/>
                    <a:pt x="771" y="180"/>
                    <a:pt x="772" y="180"/>
                  </a:cubicBezTo>
                  <a:cubicBezTo>
                    <a:pt x="773" y="181"/>
                    <a:pt x="773" y="182"/>
                    <a:pt x="773" y="182"/>
                  </a:cubicBezTo>
                  <a:cubicBezTo>
                    <a:pt x="774" y="182"/>
                    <a:pt x="775" y="182"/>
                    <a:pt x="775" y="183"/>
                  </a:cubicBezTo>
                  <a:cubicBezTo>
                    <a:pt x="776" y="183"/>
                    <a:pt x="777" y="183"/>
                    <a:pt x="778" y="184"/>
                  </a:cubicBezTo>
                  <a:cubicBezTo>
                    <a:pt x="779" y="184"/>
                    <a:pt x="780" y="184"/>
                    <a:pt x="781" y="185"/>
                  </a:cubicBezTo>
                  <a:cubicBezTo>
                    <a:pt x="783" y="186"/>
                    <a:pt x="784" y="186"/>
                    <a:pt x="786" y="187"/>
                  </a:cubicBezTo>
                  <a:cubicBezTo>
                    <a:pt x="786" y="188"/>
                    <a:pt x="787" y="190"/>
                    <a:pt x="788" y="190"/>
                  </a:cubicBezTo>
                  <a:cubicBezTo>
                    <a:pt x="789" y="189"/>
                    <a:pt x="787" y="188"/>
                    <a:pt x="788" y="188"/>
                  </a:cubicBezTo>
                  <a:cubicBezTo>
                    <a:pt x="789" y="187"/>
                    <a:pt x="789" y="189"/>
                    <a:pt x="790" y="187"/>
                  </a:cubicBezTo>
                  <a:cubicBezTo>
                    <a:pt x="790" y="187"/>
                    <a:pt x="790" y="186"/>
                    <a:pt x="791" y="186"/>
                  </a:cubicBezTo>
                  <a:cubicBezTo>
                    <a:pt x="791" y="186"/>
                    <a:pt x="792" y="187"/>
                    <a:pt x="792" y="187"/>
                  </a:cubicBezTo>
                  <a:cubicBezTo>
                    <a:pt x="791" y="189"/>
                    <a:pt x="790" y="188"/>
                    <a:pt x="789" y="189"/>
                  </a:cubicBezTo>
                  <a:cubicBezTo>
                    <a:pt x="788" y="189"/>
                    <a:pt x="789" y="191"/>
                    <a:pt x="790" y="191"/>
                  </a:cubicBezTo>
                  <a:cubicBezTo>
                    <a:pt x="790" y="191"/>
                    <a:pt x="791" y="192"/>
                    <a:pt x="792" y="193"/>
                  </a:cubicBezTo>
                  <a:cubicBezTo>
                    <a:pt x="793" y="193"/>
                    <a:pt x="794" y="193"/>
                    <a:pt x="794" y="194"/>
                  </a:cubicBezTo>
                  <a:cubicBezTo>
                    <a:pt x="795" y="195"/>
                    <a:pt x="796" y="197"/>
                    <a:pt x="797" y="197"/>
                  </a:cubicBezTo>
                  <a:cubicBezTo>
                    <a:pt x="798" y="198"/>
                    <a:pt x="798" y="198"/>
                    <a:pt x="799" y="199"/>
                  </a:cubicBezTo>
                  <a:cubicBezTo>
                    <a:pt x="799" y="200"/>
                    <a:pt x="799" y="201"/>
                    <a:pt x="800" y="201"/>
                  </a:cubicBezTo>
                  <a:cubicBezTo>
                    <a:pt x="801" y="201"/>
                    <a:pt x="802" y="201"/>
                    <a:pt x="803" y="201"/>
                  </a:cubicBezTo>
                  <a:cubicBezTo>
                    <a:pt x="804" y="202"/>
                    <a:pt x="804" y="204"/>
                    <a:pt x="805" y="204"/>
                  </a:cubicBezTo>
                  <a:cubicBezTo>
                    <a:pt x="806" y="204"/>
                    <a:pt x="806" y="203"/>
                    <a:pt x="807" y="203"/>
                  </a:cubicBezTo>
                  <a:cubicBezTo>
                    <a:pt x="808" y="204"/>
                    <a:pt x="808" y="204"/>
                    <a:pt x="808" y="205"/>
                  </a:cubicBezTo>
                  <a:cubicBezTo>
                    <a:pt x="808" y="206"/>
                    <a:pt x="809" y="206"/>
                    <a:pt x="809" y="207"/>
                  </a:cubicBezTo>
                  <a:cubicBezTo>
                    <a:pt x="809" y="208"/>
                    <a:pt x="810" y="210"/>
                    <a:pt x="809" y="211"/>
                  </a:cubicBezTo>
                  <a:cubicBezTo>
                    <a:pt x="808" y="211"/>
                    <a:pt x="807" y="211"/>
                    <a:pt x="807" y="211"/>
                  </a:cubicBezTo>
                  <a:cubicBezTo>
                    <a:pt x="806" y="212"/>
                    <a:pt x="806" y="213"/>
                    <a:pt x="806" y="213"/>
                  </a:cubicBezTo>
                  <a:cubicBezTo>
                    <a:pt x="806" y="214"/>
                    <a:pt x="805" y="216"/>
                    <a:pt x="806" y="217"/>
                  </a:cubicBezTo>
                  <a:cubicBezTo>
                    <a:pt x="806" y="217"/>
                    <a:pt x="807" y="217"/>
                    <a:pt x="808" y="217"/>
                  </a:cubicBezTo>
                  <a:cubicBezTo>
                    <a:pt x="808" y="218"/>
                    <a:pt x="808" y="218"/>
                    <a:pt x="808" y="219"/>
                  </a:cubicBezTo>
                  <a:cubicBezTo>
                    <a:pt x="808" y="221"/>
                    <a:pt x="807" y="223"/>
                    <a:pt x="807" y="224"/>
                  </a:cubicBezTo>
                  <a:cubicBezTo>
                    <a:pt x="806" y="226"/>
                    <a:pt x="807" y="228"/>
                    <a:pt x="806" y="229"/>
                  </a:cubicBezTo>
                  <a:cubicBezTo>
                    <a:pt x="805" y="230"/>
                    <a:pt x="805" y="230"/>
                    <a:pt x="805" y="231"/>
                  </a:cubicBezTo>
                  <a:cubicBezTo>
                    <a:pt x="805" y="231"/>
                    <a:pt x="805" y="232"/>
                    <a:pt x="805" y="233"/>
                  </a:cubicBezTo>
                  <a:cubicBezTo>
                    <a:pt x="804" y="233"/>
                    <a:pt x="803" y="234"/>
                    <a:pt x="803" y="234"/>
                  </a:cubicBezTo>
                  <a:cubicBezTo>
                    <a:pt x="803" y="236"/>
                    <a:pt x="804" y="235"/>
                    <a:pt x="804" y="236"/>
                  </a:cubicBezTo>
                  <a:cubicBezTo>
                    <a:pt x="805" y="237"/>
                    <a:pt x="804" y="238"/>
                    <a:pt x="805" y="239"/>
                  </a:cubicBezTo>
                  <a:cubicBezTo>
                    <a:pt x="805" y="239"/>
                    <a:pt x="805" y="240"/>
                    <a:pt x="806" y="240"/>
                  </a:cubicBezTo>
                  <a:cubicBezTo>
                    <a:pt x="806" y="241"/>
                    <a:pt x="806" y="242"/>
                    <a:pt x="805" y="241"/>
                  </a:cubicBezTo>
                  <a:cubicBezTo>
                    <a:pt x="804" y="241"/>
                    <a:pt x="805" y="241"/>
                    <a:pt x="804" y="240"/>
                  </a:cubicBezTo>
                  <a:cubicBezTo>
                    <a:pt x="803" y="239"/>
                    <a:pt x="803" y="241"/>
                    <a:pt x="804" y="242"/>
                  </a:cubicBezTo>
                  <a:cubicBezTo>
                    <a:pt x="804" y="243"/>
                    <a:pt x="805" y="244"/>
                    <a:pt x="805" y="244"/>
                  </a:cubicBezTo>
                  <a:cubicBezTo>
                    <a:pt x="806" y="245"/>
                    <a:pt x="807" y="245"/>
                    <a:pt x="807" y="245"/>
                  </a:cubicBezTo>
                  <a:cubicBezTo>
                    <a:pt x="808" y="246"/>
                    <a:pt x="809" y="246"/>
                    <a:pt x="810" y="247"/>
                  </a:cubicBezTo>
                  <a:cubicBezTo>
                    <a:pt x="810" y="247"/>
                    <a:pt x="811" y="248"/>
                    <a:pt x="811" y="248"/>
                  </a:cubicBezTo>
                  <a:cubicBezTo>
                    <a:pt x="812" y="249"/>
                    <a:pt x="812" y="249"/>
                    <a:pt x="813" y="249"/>
                  </a:cubicBezTo>
                  <a:cubicBezTo>
                    <a:pt x="814" y="249"/>
                    <a:pt x="814" y="250"/>
                    <a:pt x="815" y="251"/>
                  </a:cubicBezTo>
                  <a:cubicBezTo>
                    <a:pt x="816" y="251"/>
                    <a:pt x="816" y="251"/>
                    <a:pt x="816" y="252"/>
                  </a:cubicBezTo>
                  <a:cubicBezTo>
                    <a:pt x="816" y="253"/>
                    <a:pt x="816" y="254"/>
                    <a:pt x="817" y="254"/>
                  </a:cubicBezTo>
                  <a:cubicBezTo>
                    <a:pt x="817" y="255"/>
                    <a:pt x="817" y="255"/>
                    <a:pt x="818" y="256"/>
                  </a:cubicBezTo>
                  <a:cubicBezTo>
                    <a:pt x="818" y="257"/>
                    <a:pt x="818" y="257"/>
                    <a:pt x="819" y="258"/>
                  </a:cubicBezTo>
                  <a:cubicBezTo>
                    <a:pt x="819" y="258"/>
                    <a:pt x="819" y="259"/>
                    <a:pt x="819" y="259"/>
                  </a:cubicBezTo>
                  <a:cubicBezTo>
                    <a:pt x="820" y="260"/>
                    <a:pt x="820" y="260"/>
                    <a:pt x="820" y="261"/>
                  </a:cubicBezTo>
                  <a:cubicBezTo>
                    <a:pt x="820" y="262"/>
                    <a:pt x="820" y="262"/>
                    <a:pt x="821" y="263"/>
                  </a:cubicBezTo>
                  <a:cubicBezTo>
                    <a:pt x="821" y="263"/>
                    <a:pt x="822" y="264"/>
                    <a:pt x="822" y="264"/>
                  </a:cubicBezTo>
                  <a:cubicBezTo>
                    <a:pt x="823" y="265"/>
                    <a:pt x="823" y="267"/>
                    <a:pt x="824" y="267"/>
                  </a:cubicBezTo>
                  <a:cubicBezTo>
                    <a:pt x="825" y="268"/>
                    <a:pt x="825" y="267"/>
                    <a:pt x="825" y="269"/>
                  </a:cubicBezTo>
                  <a:cubicBezTo>
                    <a:pt x="826" y="271"/>
                    <a:pt x="827" y="270"/>
                    <a:pt x="828" y="271"/>
                  </a:cubicBezTo>
                  <a:cubicBezTo>
                    <a:pt x="829" y="271"/>
                    <a:pt x="829" y="272"/>
                    <a:pt x="830" y="272"/>
                  </a:cubicBezTo>
                  <a:cubicBezTo>
                    <a:pt x="830" y="273"/>
                    <a:pt x="831" y="273"/>
                    <a:pt x="832" y="273"/>
                  </a:cubicBezTo>
                  <a:cubicBezTo>
                    <a:pt x="832" y="274"/>
                    <a:pt x="832" y="275"/>
                    <a:pt x="833" y="275"/>
                  </a:cubicBezTo>
                  <a:cubicBezTo>
                    <a:pt x="833" y="276"/>
                    <a:pt x="834" y="276"/>
                    <a:pt x="834" y="277"/>
                  </a:cubicBezTo>
                  <a:cubicBezTo>
                    <a:pt x="834" y="277"/>
                    <a:pt x="835" y="278"/>
                    <a:pt x="835" y="277"/>
                  </a:cubicBezTo>
                  <a:cubicBezTo>
                    <a:pt x="835" y="276"/>
                    <a:pt x="836" y="276"/>
                    <a:pt x="836" y="275"/>
                  </a:cubicBezTo>
                  <a:cubicBezTo>
                    <a:pt x="837" y="275"/>
                    <a:pt x="837" y="274"/>
                    <a:pt x="837" y="274"/>
                  </a:cubicBezTo>
                  <a:cubicBezTo>
                    <a:pt x="838" y="274"/>
                    <a:pt x="838" y="275"/>
                    <a:pt x="839" y="275"/>
                  </a:cubicBezTo>
                  <a:cubicBezTo>
                    <a:pt x="840" y="276"/>
                    <a:pt x="841" y="274"/>
                    <a:pt x="842" y="276"/>
                  </a:cubicBezTo>
                  <a:cubicBezTo>
                    <a:pt x="843" y="277"/>
                    <a:pt x="843" y="277"/>
                    <a:pt x="843" y="278"/>
                  </a:cubicBezTo>
                  <a:cubicBezTo>
                    <a:pt x="843" y="278"/>
                    <a:pt x="843" y="280"/>
                    <a:pt x="842" y="280"/>
                  </a:cubicBezTo>
                  <a:cubicBezTo>
                    <a:pt x="842" y="281"/>
                    <a:pt x="842" y="279"/>
                    <a:pt x="841" y="279"/>
                  </a:cubicBezTo>
                  <a:cubicBezTo>
                    <a:pt x="841" y="278"/>
                    <a:pt x="840" y="279"/>
                    <a:pt x="839" y="278"/>
                  </a:cubicBezTo>
                  <a:cubicBezTo>
                    <a:pt x="838" y="278"/>
                    <a:pt x="838" y="278"/>
                    <a:pt x="837" y="278"/>
                  </a:cubicBezTo>
                  <a:cubicBezTo>
                    <a:pt x="837" y="279"/>
                    <a:pt x="836" y="279"/>
                    <a:pt x="835" y="279"/>
                  </a:cubicBezTo>
                  <a:cubicBezTo>
                    <a:pt x="834" y="280"/>
                    <a:pt x="835" y="280"/>
                    <a:pt x="835" y="281"/>
                  </a:cubicBezTo>
                  <a:cubicBezTo>
                    <a:pt x="835" y="282"/>
                    <a:pt x="833" y="281"/>
                    <a:pt x="833" y="282"/>
                  </a:cubicBezTo>
                  <a:cubicBezTo>
                    <a:pt x="832" y="282"/>
                    <a:pt x="832" y="283"/>
                    <a:pt x="832" y="283"/>
                  </a:cubicBezTo>
                  <a:cubicBezTo>
                    <a:pt x="831" y="284"/>
                    <a:pt x="831" y="284"/>
                    <a:pt x="831" y="285"/>
                  </a:cubicBezTo>
                  <a:cubicBezTo>
                    <a:pt x="831" y="286"/>
                    <a:pt x="831" y="286"/>
                    <a:pt x="831" y="286"/>
                  </a:cubicBezTo>
                  <a:cubicBezTo>
                    <a:pt x="831" y="287"/>
                    <a:pt x="831" y="287"/>
                    <a:pt x="831" y="287"/>
                  </a:cubicBezTo>
                  <a:cubicBezTo>
                    <a:pt x="830" y="288"/>
                    <a:pt x="831" y="288"/>
                    <a:pt x="832" y="288"/>
                  </a:cubicBezTo>
                  <a:cubicBezTo>
                    <a:pt x="832" y="288"/>
                    <a:pt x="833" y="287"/>
                    <a:pt x="833" y="287"/>
                  </a:cubicBezTo>
                  <a:cubicBezTo>
                    <a:pt x="834" y="286"/>
                    <a:pt x="835" y="286"/>
                    <a:pt x="835" y="285"/>
                  </a:cubicBezTo>
                  <a:cubicBezTo>
                    <a:pt x="835" y="285"/>
                    <a:pt x="834" y="284"/>
                    <a:pt x="834" y="284"/>
                  </a:cubicBezTo>
                  <a:cubicBezTo>
                    <a:pt x="834" y="283"/>
                    <a:pt x="834" y="282"/>
                    <a:pt x="835" y="282"/>
                  </a:cubicBezTo>
                  <a:cubicBezTo>
                    <a:pt x="836" y="283"/>
                    <a:pt x="836" y="284"/>
                    <a:pt x="836" y="284"/>
                  </a:cubicBezTo>
                  <a:cubicBezTo>
                    <a:pt x="837" y="285"/>
                    <a:pt x="838" y="285"/>
                    <a:pt x="838" y="285"/>
                  </a:cubicBezTo>
                  <a:cubicBezTo>
                    <a:pt x="839" y="286"/>
                    <a:pt x="839" y="286"/>
                    <a:pt x="839" y="287"/>
                  </a:cubicBezTo>
                  <a:cubicBezTo>
                    <a:pt x="840" y="288"/>
                    <a:pt x="840" y="288"/>
                    <a:pt x="841" y="288"/>
                  </a:cubicBezTo>
                  <a:cubicBezTo>
                    <a:pt x="841" y="289"/>
                    <a:pt x="842" y="290"/>
                    <a:pt x="842" y="291"/>
                  </a:cubicBezTo>
                  <a:cubicBezTo>
                    <a:pt x="842" y="292"/>
                    <a:pt x="842" y="293"/>
                    <a:pt x="843" y="294"/>
                  </a:cubicBezTo>
                  <a:cubicBezTo>
                    <a:pt x="843" y="294"/>
                    <a:pt x="844" y="294"/>
                    <a:pt x="845" y="293"/>
                  </a:cubicBezTo>
                  <a:cubicBezTo>
                    <a:pt x="845" y="292"/>
                    <a:pt x="845" y="292"/>
                    <a:pt x="846" y="292"/>
                  </a:cubicBezTo>
                  <a:cubicBezTo>
                    <a:pt x="847" y="293"/>
                    <a:pt x="847" y="292"/>
                    <a:pt x="848" y="292"/>
                  </a:cubicBezTo>
                  <a:cubicBezTo>
                    <a:pt x="848" y="291"/>
                    <a:pt x="849" y="290"/>
                    <a:pt x="850" y="291"/>
                  </a:cubicBezTo>
                  <a:cubicBezTo>
                    <a:pt x="850" y="292"/>
                    <a:pt x="850" y="292"/>
                    <a:pt x="850" y="293"/>
                  </a:cubicBezTo>
                  <a:cubicBezTo>
                    <a:pt x="850" y="294"/>
                    <a:pt x="851" y="294"/>
                    <a:pt x="852" y="295"/>
                  </a:cubicBezTo>
                  <a:cubicBezTo>
                    <a:pt x="852" y="295"/>
                    <a:pt x="852" y="295"/>
                    <a:pt x="853" y="295"/>
                  </a:cubicBezTo>
                  <a:cubicBezTo>
                    <a:pt x="855" y="293"/>
                    <a:pt x="857" y="295"/>
                    <a:pt x="858" y="294"/>
                  </a:cubicBezTo>
                  <a:cubicBezTo>
                    <a:pt x="860" y="292"/>
                    <a:pt x="861" y="293"/>
                    <a:pt x="862" y="293"/>
                  </a:cubicBezTo>
                  <a:cubicBezTo>
                    <a:pt x="864" y="294"/>
                    <a:pt x="865" y="293"/>
                    <a:pt x="867" y="293"/>
                  </a:cubicBezTo>
                  <a:cubicBezTo>
                    <a:pt x="869" y="293"/>
                    <a:pt x="870" y="293"/>
                    <a:pt x="871" y="293"/>
                  </a:cubicBezTo>
                  <a:cubicBezTo>
                    <a:pt x="872" y="293"/>
                    <a:pt x="874" y="292"/>
                    <a:pt x="874" y="293"/>
                  </a:cubicBezTo>
                  <a:cubicBezTo>
                    <a:pt x="875" y="293"/>
                    <a:pt x="875" y="294"/>
                    <a:pt x="875" y="294"/>
                  </a:cubicBezTo>
                  <a:cubicBezTo>
                    <a:pt x="876" y="294"/>
                    <a:pt x="876" y="294"/>
                    <a:pt x="877" y="294"/>
                  </a:cubicBezTo>
                  <a:cubicBezTo>
                    <a:pt x="877" y="294"/>
                    <a:pt x="878" y="294"/>
                    <a:pt x="878" y="294"/>
                  </a:cubicBezTo>
                  <a:cubicBezTo>
                    <a:pt x="879" y="294"/>
                    <a:pt x="879" y="294"/>
                    <a:pt x="880" y="295"/>
                  </a:cubicBezTo>
                  <a:cubicBezTo>
                    <a:pt x="880" y="295"/>
                    <a:pt x="881" y="295"/>
                    <a:pt x="881" y="295"/>
                  </a:cubicBezTo>
                  <a:cubicBezTo>
                    <a:pt x="882" y="296"/>
                    <a:pt x="882" y="296"/>
                    <a:pt x="882" y="296"/>
                  </a:cubicBezTo>
                  <a:cubicBezTo>
                    <a:pt x="883" y="297"/>
                    <a:pt x="884" y="297"/>
                    <a:pt x="885" y="297"/>
                  </a:cubicBezTo>
                  <a:cubicBezTo>
                    <a:pt x="885" y="297"/>
                    <a:pt x="886" y="298"/>
                    <a:pt x="886" y="298"/>
                  </a:cubicBezTo>
                  <a:cubicBezTo>
                    <a:pt x="887" y="298"/>
                    <a:pt x="888" y="298"/>
                    <a:pt x="888" y="299"/>
                  </a:cubicBezTo>
                  <a:cubicBezTo>
                    <a:pt x="888" y="300"/>
                    <a:pt x="887" y="300"/>
                    <a:pt x="887" y="300"/>
                  </a:cubicBezTo>
                  <a:cubicBezTo>
                    <a:pt x="886" y="301"/>
                    <a:pt x="886" y="302"/>
                    <a:pt x="885" y="302"/>
                  </a:cubicBezTo>
                  <a:cubicBezTo>
                    <a:pt x="884" y="303"/>
                    <a:pt x="883" y="304"/>
                    <a:pt x="882" y="303"/>
                  </a:cubicBezTo>
                  <a:cubicBezTo>
                    <a:pt x="881" y="303"/>
                    <a:pt x="879" y="303"/>
                    <a:pt x="878" y="302"/>
                  </a:cubicBezTo>
                  <a:cubicBezTo>
                    <a:pt x="878" y="302"/>
                    <a:pt x="877" y="301"/>
                    <a:pt x="876" y="301"/>
                  </a:cubicBezTo>
                  <a:cubicBezTo>
                    <a:pt x="876" y="301"/>
                    <a:pt x="875" y="300"/>
                    <a:pt x="875" y="300"/>
                  </a:cubicBezTo>
                  <a:cubicBezTo>
                    <a:pt x="874" y="299"/>
                    <a:pt x="873" y="299"/>
                    <a:pt x="872" y="299"/>
                  </a:cubicBezTo>
                  <a:cubicBezTo>
                    <a:pt x="871" y="298"/>
                    <a:pt x="871" y="298"/>
                    <a:pt x="870" y="298"/>
                  </a:cubicBezTo>
                  <a:cubicBezTo>
                    <a:pt x="869" y="297"/>
                    <a:pt x="869" y="298"/>
                    <a:pt x="868" y="297"/>
                  </a:cubicBezTo>
                  <a:cubicBezTo>
                    <a:pt x="867" y="297"/>
                    <a:pt x="866" y="296"/>
                    <a:pt x="865" y="295"/>
                  </a:cubicBezTo>
                  <a:cubicBezTo>
                    <a:pt x="865" y="295"/>
                    <a:pt x="864" y="295"/>
                    <a:pt x="864" y="295"/>
                  </a:cubicBezTo>
                  <a:cubicBezTo>
                    <a:pt x="862" y="295"/>
                    <a:pt x="861" y="294"/>
                    <a:pt x="859" y="294"/>
                  </a:cubicBezTo>
                  <a:cubicBezTo>
                    <a:pt x="858" y="295"/>
                    <a:pt x="857" y="295"/>
                    <a:pt x="856" y="295"/>
                  </a:cubicBezTo>
                  <a:cubicBezTo>
                    <a:pt x="855" y="296"/>
                    <a:pt x="855" y="295"/>
                    <a:pt x="854" y="295"/>
                  </a:cubicBezTo>
                  <a:cubicBezTo>
                    <a:pt x="852" y="295"/>
                    <a:pt x="853" y="297"/>
                    <a:pt x="851" y="298"/>
                  </a:cubicBezTo>
                  <a:cubicBezTo>
                    <a:pt x="850" y="298"/>
                    <a:pt x="850" y="298"/>
                    <a:pt x="849" y="299"/>
                  </a:cubicBezTo>
                  <a:cubicBezTo>
                    <a:pt x="848" y="299"/>
                    <a:pt x="848" y="300"/>
                    <a:pt x="848" y="301"/>
                  </a:cubicBezTo>
                  <a:cubicBezTo>
                    <a:pt x="847" y="302"/>
                    <a:pt x="846" y="303"/>
                    <a:pt x="845" y="304"/>
                  </a:cubicBezTo>
                  <a:cubicBezTo>
                    <a:pt x="844" y="304"/>
                    <a:pt x="842" y="305"/>
                    <a:pt x="843" y="306"/>
                  </a:cubicBezTo>
                  <a:cubicBezTo>
                    <a:pt x="844" y="307"/>
                    <a:pt x="844" y="307"/>
                    <a:pt x="845" y="307"/>
                  </a:cubicBezTo>
                  <a:cubicBezTo>
                    <a:pt x="845" y="308"/>
                    <a:pt x="845" y="309"/>
                    <a:pt x="846" y="309"/>
                  </a:cubicBezTo>
                  <a:cubicBezTo>
                    <a:pt x="847" y="311"/>
                    <a:pt x="849" y="310"/>
                    <a:pt x="850" y="312"/>
                  </a:cubicBezTo>
                  <a:cubicBezTo>
                    <a:pt x="850" y="313"/>
                    <a:pt x="850" y="314"/>
                    <a:pt x="851" y="314"/>
                  </a:cubicBezTo>
                  <a:cubicBezTo>
                    <a:pt x="851" y="315"/>
                    <a:pt x="852" y="315"/>
                    <a:pt x="853" y="315"/>
                  </a:cubicBezTo>
                  <a:cubicBezTo>
                    <a:pt x="854" y="316"/>
                    <a:pt x="855" y="318"/>
                    <a:pt x="855" y="319"/>
                  </a:cubicBezTo>
                  <a:cubicBezTo>
                    <a:pt x="855" y="322"/>
                    <a:pt x="851" y="324"/>
                    <a:pt x="854" y="327"/>
                  </a:cubicBezTo>
                  <a:cubicBezTo>
                    <a:pt x="854" y="328"/>
                    <a:pt x="855" y="328"/>
                    <a:pt x="856" y="329"/>
                  </a:cubicBezTo>
                  <a:cubicBezTo>
                    <a:pt x="856" y="330"/>
                    <a:pt x="855" y="333"/>
                    <a:pt x="856" y="333"/>
                  </a:cubicBezTo>
                  <a:cubicBezTo>
                    <a:pt x="857" y="333"/>
                    <a:pt x="858" y="332"/>
                    <a:pt x="858" y="332"/>
                  </a:cubicBezTo>
                  <a:cubicBezTo>
                    <a:pt x="859" y="331"/>
                    <a:pt x="860" y="331"/>
                    <a:pt x="861" y="330"/>
                  </a:cubicBezTo>
                  <a:cubicBezTo>
                    <a:pt x="862" y="328"/>
                    <a:pt x="862" y="327"/>
                    <a:pt x="864" y="327"/>
                  </a:cubicBezTo>
                  <a:cubicBezTo>
                    <a:pt x="866" y="327"/>
                    <a:pt x="866" y="329"/>
                    <a:pt x="867" y="330"/>
                  </a:cubicBezTo>
                  <a:cubicBezTo>
                    <a:pt x="868" y="331"/>
                    <a:pt x="869" y="332"/>
                    <a:pt x="870" y="333"/>
                  </a:cubicBezTo>
                  <a:cubicBezTo>
                    <a:pt x="870" y="335"/>
                    <a:pt x="870" y="336"/>
                    <a:pt x="871" y="338"/>
                  </a:cubicBezTo>
                  <a:cubicBezTo>
                    <a:pt x="872" y="339"/>
                    <a:pt x="872" y="340"/>
                    <a:pt x="873" y="341"/>
                  </a:cubicBezTo>
                  <a:cubicBezTo>
                    <a:pt x="873" y="342"/>
                    <a:pt x="873" y="343"/>
                    <a:pt x="873" y="343"/>
                  </a:cubicBezTo>
                  <a:cubicBezTo>
                    <a:pt x="874" y="343"/>
                    <a:pt x="874" y="342"/>
                    <a:pt x="874" y="341"/>
                  </a:cubicBezTo>
                  <a:cubicBezTo>
                    <a:pt x="874" y="340"/>
                    <a:pt x="872" y="338"/>
                    <a:pt x="873" y="337"/>
                  </a:cubicBezTo>
                  <a:cubicBezTo>
                    <a:pt x="873" y="337"/>
                    <a:pt x="874" y="337"/>
                    <a:pt x="875" y="336"/>
                  </a:cubicBezTo>
                  <a:cubicBezTo>
                    <a:pt x="875" y="335"/>
                    <a:pt x="875" y="334"/>
                    <a:pt x="875" y="334"/>
                  </a:cubicBezTo>
                  <a:cubicBezTo>
                    <a:pt x="875" y="331"/>
                    <a:pt x="877" y="333"/>
                    <a:pt x="878" y="334"/>
                  </a:cubicBezTo>
                  <a:cubicBezTo>
                    <a:pt x="879" y="335"/>
                    <a:pt x="881" y="334"/>
                    <a:pt x="882" y="335"/>
                  </a:cubicBezTo>
                  <a:cubicBezTo>
                    <a:pt x="882" y="336"/>
                    <a:pt x="883" y="337"/>
                    <a:pt x="883" y="337"/>
                  </a:cubicBezTo>
                  <a:cubicBezTo>
                    <a:pt x="884" y="337"/>
                    <a:pt x="884" y="337"/>
                    <a:pt x="885" y="338"/>
                  </a:cubicBezTo>
                  <a:cubicBezTo>
                    <a:pt x="886" y="339"/>
                    <a:pt x="887" y="340"/>
                    <a:pt x="887" y="341"/>
                  </a:cubicBezTo>
                  <a:cubicBezTo>
                    <a:pt x="888" y="341"/>
                    <a:pt x="888" y="342"/>
                    <a:pt x="889" y="342"/>
                  </a:cubicBezTo>
                  <a:cubicBezTo>
                    <a:pt x="889" y="341"/>
                    <a:pt x="889" y="340"/>
                    <a:pt x="888" y="339"/>
                  </a:cubicBezTo>
                  <a:cubicBezTo>
                    <a:pt x="887" y="338"/>
                    <a:pt x="887" y="337"/>
                    <a:pt x="886" y="336"/>
                  </a:cubicBezTo>
                  <a:cubicBezTo>
                    <a:pt x="885" y="334"/>
                    <a:pt x="886" y="332"/>
                    <a:pt x="885" y="331"/>
                  </a:cubicBezTo>
                  <a:cubicBezTo>
                    <a:pt x="885" y="329"/>
                    <a:pt x="884" y="329"/>
                    <a:pt x="884" y="327"/>
                  </a:cubicBezTo>
                  <a:cubicBezTo>
                    <a:pt x="884" y="325"/>
                    <a:pt x="883" y="324"/>
                    <a:pt x="882" y="323"/>
                  </a:cubicBezTo>
                  <a:cubicBezTo>
                    <a:pt x="882" y="322"/>
                    <a:pt x="881" y="322"/>
                    <a:pt x="881" y="321"/>
                  </a:cubicBezTo>
                  <a:cubicBezTo>
                    <a:pt x="881" y="320"/>
                    <a:pt x="881" y="319"/>
                    <a:pt x="881" y="319"/>
                  </a:cubicBezTo>
                  <a:cubicBezTo>
                    <a:pt x="881" y="318"/>
                    <a:pt x="879" y="316"/>
                    <a:pt x="880" y="315"/>
                  </a:cubicBezTo>
                  <a:cubicBezTo>
                    <a:pt x="882" y="315"/>
                    <a:pt x="882" y="316"/>
                    <a:pt x="882" y="317"/>
                  </a:cubicBezTo>
                  <a:cubicBezTo>
                    <a:pt x="883" y="317"/>
                    <a:pt x="883" y="318"/>
                    <a:pt x="884" y="318"/>
                  </a:cubicBezTo>
                  <a:cubicBezTo>
                    <a:pt x="885" y="319"/>
                    <a:pt x="887" y="319"/>
                    <a:pt x="888" y="320"/>
                  </a:cubicBezTo>
                  <a:cubicBezTo>
                    <a:pt x="888" y="320"/>
                    <a:pt x="888" y="321"/>
                    <a:pt x="889" y="321"/>
                  </a:cubicBezTo>
                  <a:cubicBezTo>
                    <a:pt x="890" y="320"/>
                    <a:pt x="890" y="319"/>
                    <a:pt x="890" y="319"/>
                  </a:cubicBezTo>
                  <a:cubicBezTo>
                    <a:pt x="891" y="317"/>
                    <a:pt x="895" y="317"/>
                    <a:pt x="894" y="315"/>
                  </a:cubicBezTo>
                  <a:cubicBezTo>
                    <a:pt x="894" y="314"/>
                    <a:pt x="894" y="314"/>
                    <a:pt x="893" y="313"/>
                  </a:cubicBezTo>
                  <a:cubicBezTo>
                    <a:pt x="893" y="313"/>
                    <a:pt x="893" y="312"/>
                    <a:pt x="893" y="312"/>
                  </a:cubicBezTo>
                  <a:cubicBezTo>
                    <a:pt x="892" y="310"/>
                    <a:pt x="891" y="312"/>
                    <a:pt x="890" y="312"/>
                  </a:cubicBezTo>
                  <a:cubicBezTo>
                    <a:pt x="888" y="312"/>
                    <a:pt x="889" y="311"/>
                    <a:pt x="888" y="310"/>
                  </a:cubicBezTo>
                  <a:cubicBezTo>
                    <a:pt x="888" y="310"/>
                    <a:pt x="888" y="309"/>
                    <a:pt x="887" y="309"/>
                  </a:cubicBezTo>
                  <a:cubicBezTo>
                    <a:pt x="887" y="308"/>
                    <a:pt x="887" y="308"/>
                    <a:pt x="886" y="307"/>
                  </a:cubicBezTo>
                  <a:cubicBezTo>
                    <a:pt x="886" y="306"/>
                    <a:pt x="883" y="305"/>
                    <a:pt x="886" y="304"/>
                  </a:cubicBezTo>
                  <a:cubicBezTo>
                    <a:pt x="887" y="304"/>
                    <a:pt x="887" y="304"/>
                    <a:pt x="888" y="304"/>
                  </a:cubicBezTo>
                  <a:cubicBezTo>
                    <a:pt x="888" y="303"/>
                    <a:pt x="889" y="303"/>
                    <a:pt x="890" y="303"/>
                  </a:cubicBezTo>
                  <a:cubicBezTo>
                    <a:pt x="891" y="303"/>
                    <a:pt x="891" y="303"/>
                    <a:pt x="892" y="303"/>
                  </a:cubicBezTo>
                  <a:cubicBezTo>
                    <a:pt x="893" y="303"/>
                    <a:pt x="893" y="303"/>
                    <a:pt x="893" y="303"/>
                  </a:cubicBezTo>
                  <a:cubicBezTo>
                    <a:pt x="894" y="304"/>
                    <a:pt x="894" y="304"/>
                    <a:pt x="894" y="304"/>
                  </a:cubicBezTo>
                  <a:cubicBezTo>
                    <a:pt x="895" y="305"/>
                    <a:pt x="895" y="302"/>
                    <a:pt x="896" y="301"/>
                  </a:cubicBezTo>
                  <a:cubicBezTo>
                    <a:pt x="898" y="300"/>
                    <a:pt x="897" y="304"/>
                    <a:pt x="898" y="305"/>
                  </a:cubicBezTo>
                  <a:cubicBezTo>
                    <a:pt x="898" y="305"/>
                    <a:pt x="899" y="304"/>
                    <a:pt x="900" y="304"/>
                  </a:cubicBezTo>
                  <a:cubicBezTo>
                    <a:pt x="901" y="305"/>
                    <a:pt x="900" y="306"/>
                    <a:pt x="900" y="307"/>
                  </a:cubicBezTo>
                  <a:cubicBezTo>
                    <a:pt x="901" y="308"/>
                    <a:pt x="903" y="307"/>
                    <a:pt x="904" y="308"/>
                  </a:cubicBezTo>
                  <a:cubicBezTo>
                    <a:pt x="904" y="309"/>
                    <a:pt x="904" y="310"/>
                    <a:pt x="904" y="310"/>
                  </a:cubicBezTo>
                  <a:cubicBezTo>
                    <a:pt x="905" y="311"/>
                    <a:pt x="906" y="310"/>
                    <a:pt x="906" y="310"/>
                  </a:cubicBezTo>
                  <a:cubicBezTo>
                    <a:pt x="907" y="310"/>
                    <a:pt x="907" y="311"/>
                    <a:pt x="908" y="310"/>
                  </a:cubicBezTo>
                  <a:cubicBezTo>
                    <a:pt x="909" y="309"/>
                    <a:pt x="909" y="309"/>
                    <a:pt x="909" y="308"/>
                  </a:cubicBezTo>
                  <a:cubicBezTo>
                    <a:pt x="909" y="307"/>
                    <a:pt x="908" y="307"/>
                    <a:pt x="908" y="306"/>
                  </a:cubicBezTo>
                  <a:cubicBezTo>
                    <a:pt x="907" y="305"/>
                    <a:pt x="907" y="305"/>
                    <a:pt x="907" y="304"/>
                  </a:cubicBezTo>
                  <a:cubicBezTo>
                    <a:pt x="907" y="302"/>
                    <a:pt x="906" y="301"/>
                    <a:pt x="907" y="300"/>
                  </a:cubicBezTo>
                  <a:cubicBezTo>
                    <a:pt x="907" y="299"/>
                    <a:pt x="908" y="299"/>
                    <a:pt x="907" y="298"/>
                  </a:cubicBezTo>
                  <a:cubicBezTo>
                    <a:pt x="907" y="297"/>
                    <a:pt x="906" y="297"/>
                    <a:pt x="906" y="297"/>
                  </a:cubicBezTo>
                  <a:cubicBezTo>
                    <a:pt x="905" y="296"/>
                    <a:pt x="904" y="295"/>
                    <a:pt x="903" y="294"/>
                  </a:cubicBezTo>
                  <a:cubicBezTo>
                    <a:pt x="902" y="294"/>
                    <a:pt x="899" y="293"/>
                    <a:pt x="900" y="292"/>
                  </a:cubicBezTo>
                  <a:cubicBezTo>
                    <a:pt x="900" y="291"/>
                    <a:pt x="903" y="292"/>
                    <a:pt x="903" y="292"/>
                  </a:cubicBezTo>
                  <a:cubicBezTo>
                    <a:pt x="904" y="292"/>
                    <a:pt x="905" y="292"/>
                    <a:pt x="906" y="293"/>
                  </a:cubicBezTo>
                  <a:cubicBezTo>
                    <a:pt x="907" y="293"/>
                    <a:pt x="906" y="294"/>
                    <a:pt x="907" y="294"/>
                  </a:cubicBezTo>
                  <a:cubicBezTo>
                    <a:pt x="907" y="295"/>
                    <a:pt x="909" y="296"/>
                    <a:pt x="909" y="297"/>
                  </a:cubicBezTo>
                  <a:cubicBezTo>
                    <a:pt x="909" y="298"/>
                    <a:pt x="909" y="298"/>
                    <a:pt x="910" y="299"/>
                  </a:cubicBezTo>
                  <a:cubicBezTo>
                    <a:pt x="910" y="300"/>
                    <a:pt x="911" y="300"/>
                    <a:pt x="911" y="300"/>
                  </a:cubicBezTo>
                  <a:cubicBezTo>
                    <a:pt x="912" y="300"/>
                    <a:pt x="912" y="300"/>
                    <a:pt x="913" y="301"/>
                  </a:cubicBezTo>
                  <a:cubicBezTo>
                    <a:pt x="913" y="301"/>
                    <a:pt x="913" y="302"/>
                    <a:pt x="914" y="302"/>
                  </a:cubicBezTo>
                  <a:cubicBezTo>
                    <a:pt x="915" y="303"/>
                    <a:pt x="918" y="304"/>
                    <a:pt x="918" y="303"/>
                  </a:cubicBezTo>
                  <a:cubicBezTo>
                    <a:pt x="919" y="302"/>
                    <a:pt x="919" y="299"/>
                    <a:pt x="918" y="298"/>
                  </a:cubicBezTo>
                  <a:cubicBezTo>
                    <a:pt x="917" y="298"/>
                    <a:pt x="916" y="298"/>
                    <a:pt x="916" y="298"/>
                  </a:cubicBezTo>
                  <a:cubicBezTo>
                    <a:pt x="915" y="298"/>
                    <a:pt x="914" y="298"/>
                    <a:pt x="914" y="298"/>
                  </a:cubicBezTo>
                  <a:cubicBezTo>
                    <a:pt x="912" y="297"/>
                    <a:pt x="912" y="295"/>
                    <a:pt x="911" y="294"/>
                  </a:cubicBezTo>
                  <a:cubicBezTo>
                    <a:pt x="911" y="293"/>
                    <a:pt x="910" y="292"/>
                    <a:pt x="910" y="290"/>
                  </a:cubicBezTo>
                  <a:cubicBezTo>
                    <a:pt x="910" y="290"/>
                    <a:pt x="910" y="289"/>
                    <a:pt x="910" y="289"/>
                  </a:cubicBezTo>
                  <a:cubicBezTo>
                    <a:pt x="910" y="288"/>
                    <a:pt x="909" y="288"/>
                    <a:pt x="908" y="288"/>
                  </a:cubicBezTo>
                  <a:cubicBezTo>
                    <a:pt x="908" y="287"/>
                    <a:pt x="908" y="286"/>
                    <a:pt x="908" y="286"/>
                  </a:cubicBezTo>
                  <a:cubicBezTo>
                    <a:pt x="907" y="284"/>
                    <a:pt x="905" y="285"/>
                    <a:pt x="903" y="285"/>
                  </a:cubicBezTo>
                  <a:cubicBezTo>
                    <a:pt x="902" y="285"/>
                    <a:pt x="902" y="285"/>
                    <a:pt x="902" y="284"/>
                  </a:cubicBezTo>
                  <a:cubicBezTo>
                    <a:pt x="901" y="283"/>
                    <a:pt x="900" y="283"/>
                    <a:pt x="899" y="283"/>
                  </a:cubicBezTo>
                  <a:cubicBezTo>
                    <a:pt x="898" y="282"/>
                    <a:pt x="897" y="282"/>
                    <a:pt x="896" y="282"/>
                  </a:cubicBezTo>
                  <a:cubicBezTo>
                    <a:pt x="895" y="281"/>
                    <a:pt x="894" y="280"/>
                    <a:pt x="894" y="280"/>
                  </a:cubicBezTo>
                  <a:cubicBezTo>
                    <a:pt x="893" y="279"/>
                    <a:pt x="893" y="278"/>
                    <a:pt x="893" y="278"/>
                  </a:cubicBezTo>
                  <a:cubicBezTo>
                    <a:pt x="893" y="277"/>
                    <a:pt x="892" y="276"/>
                    <a:pt x="891" y="276"/>
                  </a:cubicBezTo>
                  <a:cubicBezTo>
                    <a:pt x="890" y="275"/>
                    <a:pt x="888" y="276"/>
                    <a:pt x="887" y="277"/>
                  </a:cubicBezTo>
                  <a:cubicBezTo>
                    <a:pt x="886" y="277"/>
                    <a:pt x="886" y="278"/>
                    <a:pt x="886" y="278"/>
                  </a:cubicBezTo>
                  <a:cubicBezTo>
                    <a:pt x="885" y="279"/>
                    <a:pt x="884" y="279"/>
                    <a:pt x="884" y="279"/>
                  </a:cubicBezTo>
                  <a:cubicBezTo>
                    <a:pt x="883" y="279"/>
                    <a:pt x="882" y="280"/>
                    <a:pt x="881" y="280"/>
                  </a:cubicBezTo>
                  <a:cubicBezTo>
                    <a:pt x="882" y="281"/>
                    <a:pt x="883" y="280"/>
                    <a:pt x="883" y="280"/>
                  </a:cubicBezTo>
                  <a:cubicBezTo>
                    <a:pt x="884" y="280"/>
                    <a:pt x="885" y="280"/>
                    <a:pt x="886" y="280"/>
                  </a:cubicBezTo>
                  <a:cubicBezTo>
                    <a:pt x="886" y="280"/>
                    <a:pt x="887" y="280"/>
                    <a:pt x="887" y="281"/>
                  </a:cubicBezTo>
                  <a:cubicBezTo>
                    <a:pt x="888" y="282"/>
                    <a:pt x="888" y="282"/>
                    <a:pt x="889" y="283"/>
                  </a:cubicBezTo>
                  <a:cubicBezTo>
                    <a:pt x="890" y="283"/>
                    <a:pt x="891" y="283"/>
                    <a:pt x="891" y="284"/>
                  </a:cubicBezTo>
                  <a:cubicBezTo>
                    <a:pt x="891" y="284"/>
                    <a:pt x="891" y="285"/>
                    <a:pt x="892" y="286"/>
                  </a:cubicBezTo>
                  <a:cubicBezTo>
                    <a:pt x="893" y="286"/>
                    <a:pt x="893" y="286"/>
                    <a:pt x="894" y="287"/>
                  </a:cubicBezTo>
                  <a:cubicBezTo>
                    <a:pt x="895" y="287"/>
                    <a:pt x="895" y="288"/>
                    <a:pt x="895" y="289"/>
                  </a:cubicBezTo>
                  <a:cubicBezTo>
                    <a:pt x="896" y="290"/>
                    <a:pt x="899" y="290"/>
                    <a:pt x="899" y="292"/>
                  </a:cubicBezTo>
                  <a:cubicBezTo>
                    <a:pt x="898" y="292"/>
                    <a:pt x="897" y="292"/>
                    <a:pt x="897" y="291"/>
                  </a:cubicBezTo>
                  <a:cubicBezTo>
                    <a:pt x="896" y="291"/>
                    <a:pt x="895" y="291"/>
                    <a:pt x="895" y="291"/>
                  </a:cubicBezTo>
                  <a:cubicBezTo>
                    <a:pt x="894" y="290"/>
                    <a:pt x="894" y="290"/>
                    <a:pt x="893" y="290"/>
                  </a:cubicBezTo>
                  <a:cubicBezTo>
                    <a:pt x="892" y="289"/>
                    <a:pt x="891" y="289"/>
                    <a:pt x="891" y="289"/>
                  </a:cubicBezTo>
                  <a:cubicBezTo>
                    <a:pt x="890" y="288"/>
                    <a:pt x="889" y="288"/>
                    <a:pt x="888" y="287"/>
                  </a:cubicBezTo>
                  <a:cubicBezTo>
                    <a:pt x="888" y="286"/>
                    <a:pt x="887" y="286"/>
                    <a:pt x="887" y="286"/>
                  </a:cubicBezTo>
                  <a:cubicBezTo>
                    <a:pt x="885" y="285"/>
                    <a:pt x="885" y="284"/>
                    <a:pt x="884" y="283"/>
                  </a:cubicBezTo>
                  <a:cubicBezTo>
                    <a:pt x="883" y="282"/>
                    <a:pt x="881" y="283"/>
                    <a:pt x="880" y="282"/>
                  </a:cubicBezTo>
                  <a:cubicBezTo>
                    <a:pt x="879" y="282"/>
                    <a:pt x="879" y="282"/>
                    <a:pt x="878" y="281"/>
                  </a:cubicBezTo>
                  <a:cubicBezTo>
                    <a:pt x="877" y="281"/>
                    <a:pt x="876" y="282"/>
                    <a:pt x="876" y="281"/>
                  </a:cubicBezTo>
                  <a:cubicBezTo>
                    <a:pt x="876" y="281"/>
                    <a:pt x="876" y="281"/>
                    <a:pt x="875" y="281"/>
                  </a:cubicBezTo>
                  <a:cubicBezTo>
                    <a:pt x="876" y="280"/>
                    <a:pt x="877" y="281"/>
                    <a:pt x="878" y="280"/>
                  </a:cubicBezTo>
                  <a:cubicBezTo>
                    <a:pt x="878" y="280"/>
                    <a:pt x="879" y="279"/>
                    <a:pt x="880" y="279"/>
                  </a:cubicBezTo>
                  <a:cubicBezTo>
                    <a:pt x="880" y="279"/>
                    <a:pt x="881" y="279"/>
                    <a:pt x="882" y="279"/>
                  </a:cubicBezTo>
                  <a:cubicBezTo>
                    <a:pt x="882" y="279"/>
                    <a:pt x="883" y="278"/>
                    <a:pt x="884" y="278"/>
                  </a:cubicBezTo>
                  <a:cubicBezTo>
                    <a:pt x="885" y="277"/>
                    <a:pt x="884" y="276"/>
                    <a:pt x="883" y="275"/>
                  </a:cubicBezTo>
                  <a:cubicBezTo>
                    <a:pt x="883" y="274"/>
                    <a:pt x="883" y="274"/>
                    <a:pt x="883" y="273"/>
                  </a:cubicBezTo>
                  <a:cubicBezTo>
                    <a:pt x="882" y="272"/>
                    <a:pt x="881" y="272"/>
                    <a:pt x="881" y="272"/>
                  </a:cubicBezTo>
                  <a:cubicBezTo>
                    <a:pt x="881" y="271"/>
                    <a:pt x="880" y="271"/>
                    <a:pt x="881" y="270"/>
                  </a:cubicBezTo>
                  <a:cubicBezTo>
                    <a:pt x="882" y="270"/>
                    <a:pt x="882" y="270"/>
                    <a:pt x="883" y="270"/>
                  </a:cubicBezTo>
                  <a:cubicBezTo>
                    <a:pt x="884" y="269"/>
                    <a:pt x="885" y="268"/>
                    <a:pt x="886" y="269"/>
                  </a:cubicBezTo>
                  <a:cubicBezTo>
                    <a:pt x="887" y="270"/>
                    <a:pt x="887" y="270"/>
                    <a:pt x="887" y="271"/>
                  </a:cubicBezTo>
                  <a:cubicBezTo>
                    <a:pt x="887" y="271"/>
                    <a:pt x="888" y="271"/>
                    <a:pt x="888" y="272"/>
                  </a:cubicBezTo>
                  <a:cubicBezTo>
                    <a:pt x="889" y="274"/>
                    <a:pt x="887" y="273"/>
                    <a:pt x="887" y="275"/>
                  </a:cubicBezTo>
                  <a:cubicBezTo>
                    <a:pt x="888" y="275"/>
                    <a:pt x="888" y="275"/>
                    <a:pt x="889" y="274"/>
                  </a:cubicBezTo>
                  <a:cubicBezTo>
                    <a:pt x="889" y="273"/>
                    <a:pt x="890" y="273"/>
                    <a:pt x="891" y="273"/>
                  </a:cubicBezTo>
                  <a:cubicBezTo>
                    <a:pt x="893" y="272"/>
                    <a:pt x="890" y="271"/>
                    <a:pt x="889" y="270"/>
                  </a:cubicBezTo>
                  <a:cubicBezTo>
                    <a:pt x="888" y="269"/>
                    <a:pt x="889" y="267"/>
                    <a:pt x="887" y="266"/>
                  </a:cubicBezTo>
                  <a:cubicBezTo>
                    <a:pt x="886" y="265"/>
                    <a:pt x="884" y="266"/>
                    <a:pt x="884" y="264"/>
                  </a:cubicBezTo>
                  <a:cubicBezTo>
                    <a:pt x="884" y="263"/>
                    <a:pt x="884" y="262"/>
                    <a:pt x="884" y="261"/>
                  </a:cubicBezTo>
                  <a:cubicBezTo>
                    <a:pt x="883" y="260"/>
                    <a:pt x="883" y="260"/>
                    <a:pt x="883" y="260"/>
                  </a:cubicBezTo>
                  <a:cubicBezTo>
                    <a:pt x="882" y="259"/>
                    <a:pt x="881" y="258"/>
                    <a:pt x="881" y="257"/>
                  </a:cubicBezTo>
                  <a:cubicBezTo>
                    <a:pt x="880" y="256"/>
                    <a:pt x="880" y="255"/>
                    <a:pt x="879" y="255"/>
                  </a:cubicBezTo>
                  <a:cubicBezTo>
                    <a:pt x="878" y="254"/>
                    <a:pt x="878" y="254"/>
                    <a:pt x="877" y="253"/>
                  </a:cubicBezTo>
                  <a:cubicBezTo>
                    <a:pt x="877" y="252"/>
                    <a:pt x="877" y="252"/>
                    <a:pt x="877" y="251"/>
                  </a:cubicBezTo>
                  <a:cubicBezTo>
                    <a:pt x="876" y="250"/>
                    <a:pt x="876" y="250"/>
                    <a:pt x="875" y="249"/>
                  </a:cubicBezTo>
                  <a:cubicBezTo>
                    <a:pt x="875" y="249"/>
                    <a:pt x="875" y="248"/>
                    <a:pt x="875" y="247"/>
                  </a:cubicBezTo>
                  <a:cubicBezTo>
                    <a:pt x="875" y="245"/>
                    <a:pt x="875" y="244"/>
                    <a:pt x="876" y="242"/>
                  </a:cubicBezTo>
                  <a:cubicBezTo>
                    <a:pt x="876" y="242"/>
                    <a:pt x="876" y="241"/>
                    <a:pt x="876" y="240"/>
                  </a:cubicBezTo>
                  <a:cubicBezTo>
                    <a:pt x="877" y="240"/>
                    <a:pt x="877" y="239"/>
                    <a:pt x="877" y="239"/>
                  </a:cubicBezTo>
                  <a:cubicBezTo>
                    <a:pt x="878" y="238"/>
                    <a:pt x="878" y="238"/>
                    <a:pt x="879" y="238"/>
                  </a:cubicBezTo>
                  <a:cubicBezTo>
                    <a:pt x="880" y="237"/>
                    <a:pt x="880" y="236"/>
                    <a:pt x="881" y="236"/>
                  </a:cubicBezTo>
                  <a:cubicBezTo>
                    <a:pt x="882" y="236"/>
                    <a:pt x="882" y="236"/>
                    <a:pt x="882" y="237"/>
                  </a:cubicBezTo>
                  <a:cubicBezTo>
                    <a:pt x="882" y="238"/>
                    <a:pt x="881" y="238"/>
                    <a:pt x="880" y="239"/>
                  </a:cubicBezTo>
                  <a:cubicBezTo>
                    <a:pt x="879" y="241"/>
                    <a:pt x="881" y="240"/>
                    <a:pt x="882" y="241"/>
                  </a:cubicBezTo>
                  <a:cubicBezTo>
                    <a:pt x="883" y="242"/>
                    <a:pt x="883" y="242"/>
                    <a:pt x="884" y="243"/>
                  </a:cubicBezTo>
                  <a:cubicBezTo>
                    <a:pt x="884" y="243"/>
                    <a:pt x="885" y="243"/>
                    <a:pt x="886" y="243"/>
                  </a:cubicBezTo>
                  <a:cubicBezTo>
                    <a:pt x="886" y="243"/>
                    <a:pt x="887" y="244"/>
                    <a:pt x="887" y="244"/>
                  </a:cubicBezTo>
                  <a:cubicBezTo>
                    <a:pt x="888" y="245"/>
                    <a:pt x="889" y="245"/>
                    <a:pt x="890" y="245"/>
                  </a:cubicBezTo>
                  <a:cubicBezTo>
                    <a:pt x="891" y="245"/>
                    <a:pt x="892" y="247"/>
                    <a:pt x="891" y="248"/>
                  </a:cubicBezTo>
                  <a:cubicBezTo>
                    <a:pt x="891" y="251"/>
                    <a:pt x="891" y="252"/>
                    <a:pt x="894" y="252"/>
                  </a:cubicBezTo>
                  <a:cubicBezTo>
                    <a:pt x="894" y="252"/>
                    <a:pt x="895" y="253"/>
                    <a:pt x="896" y="253"/>
                  </a:cubicBezTo>
                  <a:cubicBezTo>
                    <a:pt x="896" y="253"/>
                    <a:pt x="897" y="253"/>
                    <a:pt x="898" y="253"/>
                  </a:cubicBezTo>
                  <a:cubicBezTo>
                    <a:pt x="899" y="253"/>
                    <a:pt x="899" y="254"/>
                    <a:pt x="900" y="254"/>
                  </a:cubicBezTo>
                  <a:cubicBezTo>
                    <a:pt x="901" y="254"/>
                    <a:pt x="901" y="253"/>
                    <a:pt x="900" y="253"/>
                  </a:cubicBezTo>
                  <a:cubicBezTo>
                    <a:pt x="899" y="253"/>
                    <a:pt x="899" y="253"/>
                    <a:pt x="898" y="252"/>
                  </a:cubicBezTo>
                  <a:cubicBezTo>
                    <a:pt x="897" y="251"/>
                    <a:pt x="897" y="251"/>
                    <a:pt x="897" y="250"/>
                  </a:cubicBezTo>
                  <a:cubicBezTo>
                    <a:pt x="895" y="249"/>
                    <a:pt x="894" y="250"/>
                    <a:pt x="893" y="248"/>
                  </a:cubicBezTo>
                  <a:cubicBezTo>
                    <a:pt x="892" y="248"/>
                    <a:pt x="892" y="247"/>
                    <a:pt x="892" y="246"/>
                  </a:cubicBezTo>
                  <a:cubicBezTo>
                    <a:pt x="893" y="245"/>
                    <a:pt x="894" y="246"/>
                    <a:pt x="894" y="246"/>
                  </a:cubicBezTo>
                  <a:cubicBezTo>
                    <a:pt x="895" y="246"/>
                    <a:pt x="896" y="245"/>
                    <a:pt x="897" y="245"/>
                  </a:cubicBezTo>
                  <a:cubicBezTo>
                    <a:pt x="898" y="245"/>
                    <a:pt x="898" y="246"/>
                    <a:pt x="899" y="247"/>
                  </a:cubicBezTo>
                  <a:cubicBezTo>
                    <a:pt x="899" y="247"/>
                    <a:pt x="899" y="248"/>
                    <a:pt x="900" y="248"/>
                  </a:cubicBezTo>
                  <a:cubicBezTo>
                    <a:pt x="901" y="249"/>
                    <a:pt x="901" y="249"/>
                    <a:pt x="902" y="249"/>
                  </a:cubicBezTo>
                  <a:cubicBezTo>
                    <a:pt x="902" y="250"/>
                    <a:pt x="902" y="251"/>
                    <a:pt x="903" y="251"/>
                  </a:cubicBezTo>
                  <a:cubicBezTo>
                    <a:pt x="903" y="252"/>
                    <a:pt x="904" y="252"/>
                    <a:pt x="905" y="252"/>
                  </a:cubicBezTo>
                  <a:cubicBezTo>
                    <a:pt x="905" y="252"/>
                    <a:pt x="906" y="253"/>
                    <a:pt x="906" y="252"/>
                  </a:cubicBezTo>
                  <a:cubicBezTo>
                    <a:pt x="906" y="251"/>
                    <a:pt x="905" y="251"/>
                    <a:pt x="905" y="251"/>
                  </a:cubicBezTo>
                  <a:cubicBezTo>
                    <a:pt x="904" y="251"/>
                    <a:pt x="904" y="250"/>
                    <a:pt x="904" y="249"/>
                  </a:cubicBezTo>
                  <a:cubicBezTo>
                    <a:pt x="903" y="248"/>
                    <a:pt x="901" y="248"/>
                    <a:pt x="901" y="246"/>
                  </a:cubicBezTo>
                  <a:cubicBezTo>
                    <a:pt x="900" y="245"/>
                    <a:pt x="900" y="242"/>
                    <a:pt x="902" y="242"/>
                  </a:cubicBezTo>
                  <a:cubicBezTo>
                    <a:pt x="902" y="242"/>
                    <a:pt x="903" y="243"/>
                    <a:pt x="904" y="243"/>
                  </a:cubicBezTo>
                  <a:cubicBezTo>
                    <a:pt x="905" y="242"/>
                    <a:pt x="905" y="242"/>
                    <a:pt x="906" y="243"/>
                  </a:cubicBezTo>
                  <a:cubicBezTo>
                    <a:pt x="906" y="243"/>
                    <a:pt x="906" y="244"/>
                    <a:pt x="907" y="244"/>
                  </a:cubicBezTo>
                  <a:cubicBezTo>
                    <a:pt x="908" y="244"/>
                    <a:pt x="908" y="244"/>
                    <a:pt x="907" y="243"/>
                  </a:cubicBezTo>
                  <a:cubicBezTo>
                    <a:pt x="906" y="242"/>
                    <a:pt x="905" y="241"/>
                    <a:pt x="904" y="241"/>
                  </a:cubicBezTo>
                  <a:cubicBezTo>
                    <a:pt x="903" y="240"/>
                    <a:pt x="903" y="238"/>
                    <a:pt x="902" y="237"/>
                  </a:cubicBezTo>
                  <a:cubicBezTo>
                    <a:pt x="902" y="235"/>
                    <a:pt x="900" y="234"/>
                    <a:pt x="901" y="232"/>
                  </a:cubicBezTo>
                  <a:cubicBezTo>
                    <a:pt x="902" y="231"/>
                    <a:pt x="904" y="232"/>
                    <a:pt x="905" y="231"/>
                  </a:cubicBezTo>
                  <a:cubicBezTo>
                    <a:pt x="906" y="231"/>
                    <a:pt x="907" y="230"/>
                    <a:pt x="907" y="230"/>
                  </a:cubicBezTo>
                  <a:cubicBezTo>
                    <a:pt x="908" y="229"/>
                    <a:pt x="909" y="229"/>
                    <a:pt x="910" y="229"/>
                  </a:cubicBezTo>
                  <a:cubicBezTo>
                    <a:pt x="911" y="228"/>
                    <a:pt x="913" y="227"/>
                    <a:pt x="914" y="227"/>
                  </a:cubicBezTo>
                  <a:cubicBezTo>
                    <a:pt x="915" y="227"/>
                    <a:pt x="915" y="228"/>
                    <a:pt x="916" y="228"/>
                  </a:cubicBezTo>
                  <a:cubicBezTo>
                    <a:pt x="917" y="227"/>
                    <a:pt x="918" y="227"/>
                    <a:pt x="919" y="227"/>
                  </a:cubicBezTo>
                  <a:cubicBezTo>
                    <a:pt x="920" y="227"/>
                    <a:pt x="921" y="228"/>
                    <a:pt x="922" y="229"/>
                  </a:cubicBezTo>
                  <a:cubicBezTo>
                    <a:pt x="924" y="230"/>
                    <a:pt x="925" y="229"/>
                    <a:pt x="927" y="228"/>
                  </a:cubicBezTo>
                  <a:cubicBezTo>
                    <a:pt x="928" y="228"/>
                    <a:pt x="929" y="226"/>
                    <a:pt x="930" y="226"/>
                  </a:cubicBezTo>
                  <a:cubicBezTo>
                    <a:pt x="932" y="226"/>
                    <a:pt x="933" y="227"/>
                    <a:pt x="934" y="227"/>
                  </a:cubicBezTo>
                  <a:cubicBezTo>
                    <a:pt x="936" y="227"/>
                    <a:pt x="937" y="227"/>
                    <a:pt x="939" y="228"/>
                  </a:cubicBezTo>
                  <a:cubicBezTo>
                    <a:pt x="940" y="229"/>
                    <a:pt x="942" y="229"/>
                    <a:pt x="943" y="229"/>
                  </a:cubicBezTo>
                  <a:cubicBezTo>
                    <a:pt x="944" y="230"/>
                    <a:pt x="944" y="230"/>
                    <a:pt x="945" y="231"/>
                  </a:cubicBezTo>
                  <a:cubicBezTo>
                    <a:pt x="946" y="232"/>
                    <a:pt x="947" y="232"/>
                    <a:pt x="948" y="232"/>
                  </a:cubicBezTo>
                  <a:cubicBezTo>
                    <a:pt x="949" y="232"/>
                    <a:pt x="950" y="233"/>
                    <a:pt x="950" y="234"/>
                  </a:cubicBezTo>
                  <a:cubicBezTo>
                    <a:pt x="951" y="236"/>
                    <a:pt x="952" y="236"/>
                    <a:pt x="953" y="236"/>
                  </a:cubicBezTo>
                  <a:cubicBezTo>
                    <a:pt x="955" y="236"/>
                    <a:pt x="956" y="237"/>
                    <a:pt x="958" y="236"/>
                  </a:cubicBezTo>
                  <a:cubicBezTo>
                    <a:pt x="959" y="236"/>
                    <a:pt x="961" y="235"/>
                    <a:pt x="962" y="235"/>
                  </a:cubicBezTo>
                  <a:cubicBezTo>
                    <a:pt x="963" y="235"/>
                    <a:pt x="963" y="235"/>
                    <a:pt x="964" y="235"/>
                  </a:cubicBezTo>
                  <a:cubicBezTo>
                    <a:pt x="965" y="234"/>
                    <a:pt x="965" y="235"/>
                    <a:pt x="965" y="236"/>
                  </a:cubicBezTo>
                  <a:cubicBezTo>
                    <a:pt x="966" y="237"/>
                    <a:pt x="966" y="237"/>
                    <a:pt x="965" y="237"/>
                  </a:cubicBezTo>
                  <a:cubicBezTo>
                    <a:pt x="965" y="238"/>
                    <a:pt x="964" y="238"/>
                    <a:pt x="963" y="238"/>
                  </a:cubicBezTo>
                  <a:cubicBezTo>
                    <a:pt x="961" y="238"/>
                    <a:pt x="961" y="240"/>
                    <a:pt x="959" y="240"/>
                  </a:cubicBezTo>
                  <a:cubicBezTo>
                    <a:pt x="958" y="241"/>
                    <a:pt x="956" y="241"/>
                    <a:pt x="955" y="242"/>
                  </a:cubicBezTo>
                  <a:cubicBezTo>
                    <a:pt x="954" y="243"/>
                    <a:pt x="953" y="245"/>
                    <a:pt x="953" y="247"/>
                  </a:cubicBezTo>
                  <a:cubicBezTo>
                    <a:pt x="953" y="248"/>
                    <a:pt x="953" y="248"/>
                    <a:pt x="955" y="248"/>
                  </a:cubicBezTo>
                  <a:cubicBezTo>
                    <a:pt x="957" y="247"/>
                    <a:pt x="959" y="246"/>
                    <a:pt x="961" y="245"/>
                  </a:cubicBezTo>
                  <a:cubicBezTo>
                    <a:pt x="962" y="244"/>
                    <a:pt x="963" y="244"/>
                    <a:pt x="963" y="243"/>
                  </a:cubicBezTo>
                  <a:cubicBezTo>
                    <a:pt x="964" y="242"/>
                    <a:pt x="965" y="241"/>
                    <a:pt x="966" y="241"/>
                  </a:cubicBezTo>
                  <a:cubicBezTo>
                    <a:pt x="967" y="241"/>
                    <a:pt x="968" y="240"/>
                    <a:pt x="968" y="240"/>
                  </a:cubicBezTo>
                  <a:cubicBezTo>
                    <a:pt x="969" y="239"/>
                    <a:pt x="969" y="238"/>
                    <a:pt x="970" y="238"/>
                  </a:cubicBezTo>
                  <a:cubicBezTo>
                    <a:pt x="971" y="237"/>
                    <a:pt x="972" y="236"/>
                    <a:pt x="974" y="235"/>
                  </a:cubicBezTo>
                  <a:cubicBezTo>
                    <a:pt x="975" y="235"/>
                    <a:pt x="976" y="234"/>
                    <a:pt x="977" y="233"/>
                  </a:cubicBezTo>
                  <a:cubicBezTo>
                    <a:pt x="978" y="231"/>
                    <a:pt x="980" y="231"/>
                    <a:pt x="981" y="230"/>
                  </a:cubicBezTo>
                  <a:cubicBezTo>
                    <a:pt x="982" y="229"/>
                    <a:pt x="982" y="228"/>
                    <a:pt x="984" y="227"/>
                  </a:cubicBezTo>
                  <a:cubicBezTo>
                    <a:pt x="985" y="225"/>
                    <a:pt x="986" y="226"/>
                    <a:pt x="988" y="226"/>
                  </a:cubicBezTo>
                  <a:cubicBezTo>
                    <a:pt x="989" y="226"/>
                    <a:pt x="991" y="225"/>
                    <a:pt x="992" y="225"/>
                  </a:cubicBezTo>
                  <a:cubicBezTo>
                    <a:pt x="994" y="225"/>
                    <a:pt x="996" y="225"/>
                    <a:pt x="997" y="225"/>
                  </a:cubicBezTo>
                  <a:cubicBezTo>
                    <a:pt x="998" y="225"/>
                    <a:pt x="998" y="224"/>
                    <a:pt x="999" y="224"/>
                  </a:cubicBezTo>
                  <a:cubicBezTo>
                    <a:pt x="1000" y="223"/>
                    <a:pt x="1000" y="224"/>
                    <a:pt x="1000" y="224"/>
                  </a:cubicBezTo>
                  <a:cubicBezTo>
                    <a:pt x="1001" y="225"/>
                    <a:pt x="1003" y="225"/>
                    <a:pt x="1004" y="225"/>
                  </a:cubicBezTo>
                  <a:cubicBezTo>
                    <a:pt x="1006" y="225"/>
                    <a:pt x="1006" y="226"/>
                    <a:pt x="1007" y="226"/>
                  </a:cubicBezTo>
                  <a:cubicBezTo>
                    <a:pt x="1008" y="227"/>
                    <a:pt x="1009" y="226"/>
                    <a:pt x="1010" y="226"/>
                  </a:cubicBezTo>
                  <a:cubicBezTo>
                    <a:pt x="1012" y="227"/>
                    <a:pt x="1013" y="227"/>
                    <a:pt x="1014" y="226"/>
                  </a:cubicBezTo>
                  <a:cubicBezTo>
                    <a:pt x="1016" y="224"/>
                    <a:pt x="1016" y="226"/>
                    <a:pt x="1017" y="227"/>
                  </a:cubicBezTo>
                  <a:cubicBezTo>
                    <a:pt x="1018" y="228"/>
                    <a:pt x="1018" y="228"/>
                    <a:pt x="1019" y="228"/>
                  </a:cubicBezTo>
                  <a:cubicBezTo>
                    <a:pt x="1020" y="228"/>
                    <a:pt x="1020" y="229"/>
                    <a:pt x="1021" y="229"/>
                  </a:cubicBezTo>
                  <a:cubicBezTo>
                    <a:pt x="1021" y="230"/>
                    <a:pt x="1022" y="230"/>
                    <a:pt x="1023" y="230"/>
                  </a:cubicBezTo>
                  <a:cubicBezTo>
                    <a:pt x="1024" y="231"/>
                    <a:pt x="1025" y="231"/>
                    <a:pt x="1026" y="231"/>
                  </a:cubicBezTo>
                  <a:cubicBezTo>
                    <a:pt x="1027" y="232"/>
                    <a:pt x="1027" y="232"/>
                    <a:pt x="1029" y="232"/>
                  </a:cubicBezTo>
                  <a:cubicBezTo>
                    <a:pt x="1030" y="232"/>
                    <a:pt x="1031" y="232"/>
                    <a:pt x="1032" y="233"/>
                  </a:cubicBezTo>
                  <a:cubicBezTo>
                    <a:pt x="1031" y="233"/>
                    <a:pt x="1030" y="233"/>
                    <a:pt x="1029" y="233"/>
                  </a:cubicBezTo>
                  <a:cubicBezTo>
                    <a:pt x="1029" y="233"/>
                    <a:pt x="1028" y="233"/>
                    <a:pt x="1027" y="233"/>
                  </a:cubicBezTo>
                  <a:cubicBezTo>
                    <a:pt x="1026" y="233"/>
                    <a:pt x="1024" y="233"/>
                    <a:pt x="1023" y="233"/>
                  </a:cubicBezTo>
                  <a:cubicBezTo>
                    <a:pt x="1021" y="234"/>
                    <a:pt x="1020" y="235"/>
                    <a:pt x="1018" y="235"/>
                  </a:cubicBezTo>
                  <a:cubicBezTo>
                    <a:pt x="1017" y="235"/>
                    <a:pt x="1017" y="235"/>
                    <a:pt x="1016" y="235"/>
                  </a:cubicBezTo>
                  <a:cubicBezTo>
                    <a:pt x="1015" y="235"/>
                    <a:pt x="1015" y="235"/>
                    <a:pt x="1014" y="235"/>
                  </a:cubicBezTo>
                  <a:cubicBezTo>
                    <a:pt x="1013" y="236"/>
                    <a:pt x="1011" y="236"/>
                    <a:pt x="1011" y="237"/>
                  </a:cubicBezTo>
                  <a:cubicBezTo>
                    <a:pt x="1011" y="238"/>
                    <a:pt x="1012" y="238"/>
                    <a:pt x="1013" y="239"/>
                  </a:cubicBezTo>
                  <a:cubicBezTo>
                    <a:pt x="1014" y="239"/>
                    <a:pt x="1014" y="239"/>
                    <a:pt x="1015" y="239"/>
                  </a:cubicBezTo>
                  <a:cubicBezTo>
                    <a:pt x="1015" y="239"/>
                    <a:pt x="1016" y="239"/>
                    <a:pt x="1016" y="239"/>
                  </a:cubicBezTo>
                  <a:cubicBezTo>
                    <a:pt x="1019" y="240"/>
                    <a:pt x="1016" y="242"/>
                    <a:pt x="1014" y="242"/>
                  </a:cubicBezTo>
                  <a:cubicBezTo>
                    <a:pt x="1013" y="242"/>
                    <a:pt x="1012" y="242"/>
                    <a:pt x="1011" y="242"/>
                  </a:cubicBezTo>
                  <a:cubicBezTo>
                    <a:pt x="1010" y="242"/>
                    <a:pt x="1008" y="243"/>
                    <a:pt x="1007" y="242"/>
                  </a:cubicBezTo>
                  <a:cubicBezTo>
                    <a:pt x="1006" y="242"/>
                    <a:pt x="1006" y="241"/>
                    <a:pt x="1006" y="241"/>
                  </a:cubicBezTo>
                  <a:cubicBezTo>
                    <a:pt x="1005" y="241"/>
                    <a:pt x="1004" y="241"/>
                    <a:pt x="1004" y="241"/>
                  </a:cubicBezTo>
                  <a:cubicBezTo>
                    <a:pt x="1002" y="241"/>
                    <a:pt x="1001" y="242"/>
                    <a:pt x="999" y="241"/>
                  </a:cubicBezTo>
                  <a:cubicBezTo>
                    <a:pt x="998" y="241"/>
                    <a:pt x="996" y="241"/>
                    <a:pt x="995" y="241"/>
                  </a:cubicBezTo>
                  <a:cubicBezTo>
                    <a:pt x="994" y="241"/>
                    <a:pt x="993" y="242"/>
                    <a:pt x="992" y="241"/>
                  </a:cubicBezTo>
                  <a:cubicBezTo>
                    <a:pt x="991" y="241"/>
                    <a:pt x="992" y="240"/>
                    <a:pt x="992" y="240"/>
                  </a:cubicBezTo>
                  <a:cubicBezTo>
                    <a:pt x="992" y="239"/>
                    <a:pt x="991" y="238"/>
                    <a:pt x="990" y="238"/>
                  </a:cubicBezTo>
                  <a:cubicBezTo>
                    <a:pt x="990" y="238"/>
                    <a:pt x="990" y="238"/>
                    <a:pt x="989" y="238"/>
                  </a:cubicBezTo>
                  <a:cubicBezTo>
                    <a:pt x="989" y="238"/>
                    <a:pt x="989" y="238"/>
                    <a:pt x="989" y="238"/>
                  </a:cubicBezTo>
                  <a:cubicBezTo>
                    <a:pt x="986" y="237"/>
                    <a:pt x="989" y="240"/>
                    <a:pt x="989" y="241"/>
                  </a:cubicBezTo>
                  <a:cubicBezTo>
                    <a:pt x="990" y="243"/>
                    <a:pt x="987" y="243"/>
                    <a:pt x="986" y="243"/>
                  </a:cubicBezTo>
                  <a:cubicBezTo>
                    <a:pt x="985" y="243"/>
                    <a:pt x="984" y="244"/>
                    <a:pt x="982" y="243"/>
                  </a:cubicBezTo>
                  <a:cubicBezTo>
                    <a:pt x="982" y="242"/>
                    <a:pt x="982" y="242"/>
                    <a:pt x="981" y="241"/>
                  </a:cubicBezTo>
                  <a:cubicBezTo>
                    <a:pt x="980" y="241"/>
                    <a:pt x="980" y="241"/>
                    <a:pt x="979" y="240"/>
                  </a:cubicBezTo>
                  <a:cubicBezTo>
                    <a:pt x="978" y="239"/>
                    <a:pt x="977" y="240"/>
                    <a:pt x="975" y="240"/>
                  </a:cubicBezTo>
                  <a:cubicBezTo>
                    <a:pt x="974" y="240"/>
                    <a:pt x="974" y="240"/>
                    <a:pt x="973" y="240"/>
                  </a:cubicBezTo>
                  <a:cubicBezTo>
                    <a:pt x="972" y="241"/>
                    <a:pt x="972" y="241"/>
                    <a:pt x="972" y="242"/>
                  </a:cubicBezTo>
                  <a:cubicBezTo>
                    <a:pt x="971" y="242"/>
                    <a:pt x="970" y="241"/>
                    <a:pt x="969" y="242"/>
                  </a:cubicBezTo>
                  <a:cubicBezTo>
                    <a:pt x="969" y="242"/>
                    <a:pt x="968" y="243"/>
                    <a:pt x="968" y="243"/>
                  </a:cubicBezTo>
                  <a:cubicBezTo>
                    <a:pt x="967" y="243"/>
                    <a:pt x="966" y="243"/>
                    <a:pt x="965" y="244"/>
                  </a:cubicBezTo>
                  <a:cubicBezTo>
                    <a:pt x="964" y="245"/>
                    <a:pt x="963" y="245"/>
                    <a:pt x="962" y="246"/>
                  </a:cubicBezTo>
                  <a:cubicBezTo>
                    <a:pt x="961" y="246"/>
                    <a:pt x="960" y="247"/>
                    <a:pt x="959" y="247"/>
                  </a:cubicBezTo>
                  <a:cubicBezTo>
                    <a:pt x="957" y="248"/>
                    <a:pt x="956" y="248"/>
                    <a:pt x="954" y="248"/>
                  </a:cubicBezTo>
                  <a:cubicBezTo>
                    <a:pt x="952" y="250"/>
                    <a:pt x="954" y="251"/>
                    <a:pt x="954" y="252"/>
                  </a:cubicBezTo>
                  <a:cubicBezTo>
                    <a:pt x="953" y="253"/>
                    <a:pt x="953" y="254"/>
                    <a:pt x="953" y="254"/>
                  </a:cubicBezTo>
                  <a:cubicBezTo>
                    <a:pt x="952" y="255"/>
                    <a:pt x="952" y="256"/>
                    <a:pt x="952" y="257"/>
                  </a:cubicBezTo>
                  <a:cubicBezTo>
                    <a:pt x="953" y="257"/>
                    <a:pt x="953" y="258"/>
                    <a:pt x="953" y="258"/>
                  </a:cubicBezTo>
                  <a:cubicBezTo>
                    <a:pt x="954" y="260"/>
                    <a:pt x="953" y="261"/>
                    <a:pt x="952" y="262"/>
                  </a:cubicBezTo>
                  <a:cubicBezTo>
                    <a:pt x="951" y="263"/>
                    <a:pt x="951" y="264"/>
                    <a:pt x="953" y="265"/>
                  </a:cubicBezTo>
                  <a:cubicBezTo>
                    <a:pt x="954" y="266"/>
                    <a:pt x="955" y="265"/>
                    <a:pt x="956" y="265"/>
                  </a:cubicBezTo>
                  <a:cubicBezTo>
                    <a:pt x="958" y="265"/>
                    <a:pt x="959" y="264"/>
                    <a:pt x="961" y="264"/>
                  </a:cubicBezTo>
                  <a:cubicBezTo>
                    <a:pt x="963" y="263"/>
                    <a:pt x="964" y="264"/>
                    <a:pt x="966" y="264"/>
                  </a:cubicBezTo>
                  <a:cubicBezTo>
                    <a:pt x="967" y="264"/>
                    <a:pt x="970" y="263"/>
                    <a:pt x="970" y="265"/>
                  </a:cubicBezTo>
                  <a:cubicBezTo>
                    <a:pt x="969" y="266"/>
                    <a:pt x="968" y="266"/>
                    <a:pt x="968" y="266"/>
                  </a:cubicBezTo>
                  <a:cubicBezTo>
                    <a:pt x="967" y="266"/>
                    <a:pt x="967" y="267"/>
                    <a:pt x="966" y="268"/>
                  </a:cubicBezTo>
                  <a:cubicBezTo>
                    <a:pt x="965" y="268"/>
                    <a:pt x="963" y="270"/>
                    <a:pt x="964" y="271"/>
                  </a:cubicBezTo>
                  <a:cubicBezTo>
                    <a:pt x="965" y="271"/>
                    <a:pt x="965" y="271"/>
                    <a:pt x="966" y="272"/>
                  </a:cubicBezTo>
                  <a:cubicBezTo>
                    <a:pt x="966" y="272"/>
                    <a:pt x="966" y="273"/>
                    <a:pt x="966" y="273"/>
                  </a:cubicBezTo>
                  <a:cubicBezTo>
                    <a:pt x="966" y="274"/>
                    <a:pt x="966" y="274"/>
                    <a:pt x="966" y="274"/>
                  </a:cubicBezTo>
                  <a:cubicBezTo>
                    <a:pt x="967" y="275"/>
                    <a:pt x="966" y="278"/>
                    <a:pt x="968" y="278"/>
                  </a:cubicBezTo>
                  <a:cubicBezTo>
                    <a:pt x="969" y="279"/>
                    <a:pt x="971" y="278"/>
                    <a:pt x="972" y="280"/>
                  </a:cubicBezTo>
                  <a:cubicBezTo>
                    <a:pt x="972" y="281"/>
                    <a:pt x="970" y="282"/>
                    <a:pt x="969" y="283"/>
                  </a:cubicBezTo>
                  <a:cubicBezTo>
                    <a:pt x="968" y="283"/>
                    <a:pt x="968" y="284"/>
                    <a:pt x="967" y="284"/>
                  </a:cubicBezTo>
                  <a:cubicBezTo>
                    <a:pt x="967" y="284"/>
                    <a:pt x="966" y="284"/>
                    <a:pt x="966" y="285"/>
                  </a:cubicBezTo>
                  <a:cubicBezTo>
                    <a:pt x="965" y="286"/>
                    <a:pt x="966" y="286"/>
                    <a:pt x="967" y="287"/>
                  </a:cubicBezTo>
                  <a:cubicBezTo>
                    <a:pt x="967" y="287"/>
                    <a:pt x="967" y="288"/>
                    <a:pt x="968" y="289"/>
                  </a:cubicBezTo>
                  <a:cubicBezTo>
                    <a:pt x="969" y="290"/>
                    <a:pt x="970" y="290"/>
                    <a:pt x="971" y="291"/>
                  </a:cubicBezTo>
                  <a:cubicBezTo>
                    <a:pt x="972" y="291"/>
                    <a:pt x="973" y="292"/>
                    <a:pt x="973" y="292"/>
                  </a:cubicBezTo>
                  <a:cubicBezTo>
                    <a:pt x="973" y="293"/>
                    <a:pt x="971" y="293"/>
                    <a:pt x="971" y="293"/>
                  </a:cubicBezTo>
                  <a:cubicBezTo>
                    <a:pt x="969" y="292"/>
                    <a:pt x="968" y="293"/>
                    <a:pt x="966" y="293"/>
                  </a:cubicBezTo>
                  <a:cubicBezTo>
                    <a:pt x="965" y="293"/>
                    <a:pt x="965" y="292"/>
                    <a:pt x="964" y="292"/>
                  </a:cubicBezTo>
                  <a:cubicBezTo>
                    <a:pt x="964" y="291"/>
                    <a:pt x="963" y="292"/>
                    <a:pt x="963" y="291"/>
                  </a:cubicBezTo>
                  <a:cubicBezTo>
                    <a:pt x="962" y="290"/>
                    <a:pt x="963" y="289"/>
                    <a:pt x="963" y="288"/>
                  </a:cubicBezTo>
                  <a:cubicBezTo>
                    <a:pt x="962" y="287"/>
                    <a:pt x="962" y="287"/>
                    <a:pt x="961" y="287"/>
                  </a:cubicBezTo>
                  <a:cubicBezTo>
                    <a:pt x="961" y="287"/>
                    <a:pt x="960" y="286"/>
                    <a:pt x="960" y="285"/>
                  </a:cubicBezTo>
                  <a:cubicBezTo>
                    <a:pt x="959" y="285"/>
                    <a:pt x="958" y="286"/>
                    <a:pt x="958" y="287"/>
                  </a:cubicBezTo>
                  <a:cubicBezTo>
                    <a:pt x="958" y="288"/>
                    <a:pt x="959" y="288"/>
                    <a:pt x="959" y="289"/>
                  </a:cubicBezTo>
                  <a:cubicBezTo>
                    <a:pt x="960" y="289"/>
                    <a:pt x="960" y="290"/>
                    <a:pt x="960" y="290"/>
                  </a:cubicBezTo>
                  <a:cubicBezTo>
                    <a:pt x="960" y="292"/>
                    <a:pt x="961" y="293"/>
                    <a:pt x="959" y="293"/>
                  </a:cubicBezTo>
                  <a:cubicBezTo>
                    <a:pt x="959" y="294"/>
                    <a:pt x="958" y="293"/>
                    <a:pt x="957" y="293"/>
                  </a:cubicBezTo>
                  <a:cubicBezTo>
                    <a:pt x="956" y="293"/>
                    <a:pt x="956" y="294"/>
                    <a:pt x="956" y="295"/>
                  </a:cubicBezTo>
                  <a:cubicBezTo>
                    <a:pt x="955" y="295"/>
                    <a:pt x="955" y="295"/>
                    <a:pt x="955" y="295"/>
                  </a:cubicBezTo>
                  <a:cubicBezTo>
                    <a:pt x="954" y="296"/>
                    <a:pt x="955" y="297"/>
                    <a:pt x="956" y="297"/>
                  </a:cubicBezTo>
                  <a:cubicBezTo>
                    <a:pt x="957" y="297"/>
                    <a:pt x="957" y="297"/>
                    <a:pt x="958" y="297"/>
                  </a:cubicBezTo>
                  <a:cubicBezTo>
                    <a:pt x="959" y="298"/>
                    <a:pt x="960" y="298"/>
                    <a:pt x="960" y="298"/>
                  </a:cubicBezTo>
                  <a:cubicBezTo>
                    <a:pt x="962" y="298"/>
                    <a:pt x="964" y="297"/>
                    <a:pt x="965" y="298"/>
                  </a:cubicBezTo>
                  <a:cubicBezTo>
                    <a:pt x="967" y="298"/>
                    <a:pt x="968" y="299"/>
                    <a:pt x="970" y="300"/>
                  </a:cubicBezTo>
                  <a:cubicBezTo>
                    <a:pt x="970" y="300"/>
                    <a:pt x="971" y="301"/>
                    <a:pt x="972" y="301"/>
                  </a:cubicBezTo>
                  <a:cubicBezTo>
                    <a:pt x="972" y="302"/>
                    <a:pt x="973" y="302"/>
                    <a:pt x="974" y="302"/>
                  </a:cubicBezTo>
                  <a:cubicBezTo>
                    <a:pt x="975" y="302"/>
                    <a:pt x="975" y="303"/>
                    <a:pt x="975" y="303"/>
                  </a:cubicBezTo>
                  <a:cubicBezTo>
                    <a:pt x="975" y="303"/>
                    <a:pt x="975" y="304"/>
                    <a:pt x="976" y="304"/>
                  </a:cubicBezTo>
                  <a:cubicBezTo>
                    <a:pt x="976" y="304"/>
                    <a:pt x="976" y="304"/>
                    <a:pt x="977" y="305"/>
                  </a:cubicBezTo>
                  <a:cubicBezTo>
                    <a:pt x="977" y="305"/>
                    <a:pt x="977" y="306"/>
                    <a:pt x="977" y="306"/>
                  </a:cubicBezTo>
                  <a:cubicBezTo>
                    <a:pt x="977" y="307"/>
                    <a:pt x="978" y="307"/>
                    <a:pt x="977" y="308"/>
                  </a:cubicBezTo>
                  <a:cubicBezTo>
                    <a:pt x="977" y="309"/>
                    <a:pt x="976" y="309"/>
                    <a:pt x="976" y="310"/>
                  </a:cubicBezTo>
                  <a:cubicBezTo>
                    <a:pt x="975" y="310"/>
                    <a:pt x="975" y="310"/>
                    <a:pt x="974" y="310"/>
                  </a:cubicBezTo>
                  <a:cubicBezTo>
                    <a:pt x="973" y="310"/>
                    <a:pt x="972" y="310"/>
                    <a:pt x="972" y="311"/>
                  </a:cubicBezTo>
                  <a:cubicBezTo>
                    <a:pt x="972" y="312"/>
                    <a:pt x="973" y="312"/>
                    <a:pt x="973" y="312"/>
                  </a:cubicBezTo>
                  <a:cubicBezTo>
                    <a:pt x="974" y="313"/>
                    <a:pt x="974" y="313"/>
                    <a:pt x="975" y="314"/>
                  </a:cubicBezTo>
                  <a:cubicBezTo>
                    <a:pt x="976" y="314"/>
                    <a:pt x="976" y="314"/>
                    <a:pt x="977" y="315"/>
                  </a:cubicBezTo>
                  <a:cubicBezTo>
                    <a:pt x="977" y="316"/>
                    <a:pt x="976" y="317"/>
                    <a:pt x="976" y="318"/>
                  </a:cubicBezTo>
                  <a:cubicBezTo>
                    <a:pt x="975" y="320"/>
                    <a:pt x="978" y="319"/>
                    <a:pt x="980" y="319"/>
                  </a:cubicBezTo>
                  <a:cubicBezTo>
                    <a:pt x="981" y="319"/>
                    <a:pt x="982" y="320"/>
                    <a:pt x="984" y="320"/>
                  </a:cubicBezTo>
                  <a:cubicBezTo>
                    <a:pt x="986" y="322"/>
                    <a:pt x="985" y="323"/>
                    <a:pt x="983" y="324"/>
                  </a:cubicBezTo>
                  <a:cubicBezTo>
                    <a:pt x="983" y="325"/>
                    <a:pt x="983" y="325"/>
                    <a:pt x="982" y="326"/>
                  </a:cubicBezTo>
                  <a:cubicBezTo>
                    <a:pt x="981" y="326"/>
                    <a:pt x="981" y="326"/>
                    <a:pt x="980" y="325"/>
                  </a:cubicBezTo>
                  <a:cubicBezTo>
                    <a:pt x="980" y="325"/>
                    <a:pt x="976" y="325"/>
                    <a:pt x="976" y="326"/>
                  </a:cubicBezTo>
                  <a:cubicBezTo>
                    <a:pt x="977" y="327"/>
                    <a:pt x="977" y="326"/>
                    <a:pt x="977" y="327"/>
                  </a:cubicBezTo>
                  <a:cubicBezTo>
                    <a:pt x="978" y="327"/>
                    <a:pt x="978" y="327"/>
                    <a:pt x="978" y="328"/>
                  </a:cubicBezTo>
                  <a:cubicBezTo>
                    <a:pt x="979" y="328"/>
                    <a:pt x="978" y="329"/>
                    <a:pt x="980" y="329"/>
                  </a:cubicBezTo>
                  <a:cubicBezTo>
                    <a:pt x="980" y="329"/>
                    <a:pt x="981" y="328"/>
                    <a:pt x="982" y="328"/>
                  </a:cubicBezTo>
                  <a:cubicBezTo>
                    <a:pt x="983" y="328"/>
                    <a:pt x="984" y="328"/>
                    <a:pt x="985" y="328"/>
                  </a:cubicBezTo>
                  <a:cubicBezTo>
                    <a:pt x="985" y="328"/>
                    <a:pt x="986" y="328"/>
                    <a:pt x="987" y="328"/>
                  </a:cubicBezTo>
                  <a:cubicBezTo>
                    <a:pt x="987" y="328"/>
                    <a:pt x="988" y="328"/>
                    <a:pt x="989" y="328"/>
                  </a:cubicBezTo>
                  <a:cubicBezTo>
                    <a:pt x="990" y="328"/>
                    <a:pt x="991" y="327"/>
                    <a:pt x="992" y="327"/>
                  </a:cubicBezTo>
                  <a:cubicBezTo>
                    <a:pt x="993" y="327"/>
                    <a:pt x="994" y="327"/>
                    <a:pt x="995" y="327"/>
                  </a:cubicBezTo>
                  <a:cubicBezTo>
                    <a:pt x="996" y="327"/>
                    <a:pt x="1000" y="326"/>
                    <a:pt x="998" y="329"/>
                  </a:cubicBezTo>
                  <a:cubicBezTo>
                    <a:pt x="998" y="329"/>
                    <a:pt x="997" y="329"/>
                    <a:pt x="996" y="330"/>
                  </a:cubicBezTo>
                  <a:cubicBezTo>
                    <a:pt x="995" y="330"/>
                    <a:pt x="995" y="331"/>
                    <a:pt x="994" y="331"/>
                  </a:cubicBezTo>
                  <a:cubicBezTo>
                    <a:pt x="993" y="332"/>
                    <a:pt x="991" y="332"/>
                    <a:pt x="990" y="332"/>
                  </a:cubicBezTo>
                  <a:cubicBezTo>
                    <a:pt x="988" y="332"/>
                    <a:pt x="987" y="333"/>
                    <a:pt x="985" y="333"/>
                  </a:cubicBezTo>
                  <a:cubicBezTo>
                    <a:pt x="984" y="334"/>
                    <a:pt x="982" y="333"/>
                    <a:pt x="981" y="335"/>
                  </a:cubicBezTo>
                  <a:cubicBezTo>
                    <a:pt x="979" y="336"/>
                    <a:pt x="984" y="335"/>
                    <a:pt x="984" y="335"/>
                  </a:cubicBezTo>
                  <a:cubicBezTo>
                    <a:pt x="985" y="335"/>
                    <a:pt x="986" y="335"/>
                    <a:pt x="987" y="335"/>
                  </a:cubicBezTo>
                  <a:cubicBezTo>
                    <a:pt x="987" y="335"/>
                    <a:pt x="988" y="335"/>
                    <a:pt x="989" y="334"/>
                  </a:cubicBezTo>
                  <a:cubicBezTo>
                    <a:pt x="989" y="334"/>
                    <a:pt x="990" y="334"/>
                    <a:pt x="990" y="334"/>
                  </a:cubicBezTo>
                  <a:cubicBezTo>
                    <a:pt x="991" y="333"/>
                    <a:pt x="992" y="333"/>
                    <a:pt x="993" y="334"/>
                  </a:cubicBezTo>
                  <a:cubicBezTo>
                    <a:pt x="993" y="334"/>
                    <a:pt x="993" y="334"/>
                    <a:pt x="993" y="335"/>
                  </a:cubicBezTo>
                  <a:cubicBezTo>
                    <a:pt x="993" y="335"/>
                    <a:pt x="992" y="335"/>
                    <a:pt x="993" y="336"/>
                  </a:cubicBezTo>
                  <a:cubicBezTo>
                    <a:pt x="993" y="336"/>
                    <a:pt x="993" y="336"/>
                    <a:pt x="993" y="336"/>
                  </a:cubicBezTo>
                  <a:cubicBezTo>
                    <a:pt x="994" y="337"/>
                    <a:pt x="994" y="336"/>
                    <a:pt x="994" y="337"/>
                  </a:cubicBezTo>
                  <a:cubicBezTo>
                    <a:pt x="994" y="338"/>
                    <a:pt x="993" y="337"/>
                    <a:pt x="993" y="338"/>
                  </a:cubicBezTo>
                  <a:cubicBezTo>
                    <a:pt x="995" y="339"/>
                    <a:pt x="996" y="337"/>
                    <a:pt x="997" y="336"/>
                  </a:cubicBezTo>
                  <a:cubicBezTo>
                    <a:pt x="998" y="335"/>
                    <a:pt x="1000" y="334"/>
                    <a:pt x="1001" y="333"/>
                  </a:cubicBezTo>
                  <a:cubicBezTo>
                    <a:pt x="1002" y="332"/>
                    <a:pt x="1003" y="332"/>
                    <a:pt x="1005" y="332"/>
                  </a:cubicBezTo>
                  <a:cubicBezTo>
                    <a:pt x="1006" y="333"/>
                    <a:pt x="1006" y="333"/>
                    <a:pt x="1007" y="334"/>
                  </a:cubicBezTo>
                  <a:cubicBezTo>
                    <a:pt x="1007" y="334"/>
                    <a:pt x="1007" y="335"/>
                    <a:pt x="1008" y="335"/>
                  </a:cubicBezTo>
                  <a:cubicBezTo>
                    <a:pt x="1009" y="336"/>
                    <a:pt x="1010" y="335"/>
                    <a:pt x="1011" y="336"/>
                  </a:cubicBezTo>
                  <a:cubicBezTo>
                    <a:pt x="1012" y="337"/>
                    <a:pt x="1012" y="338"/>
                    <a:pt x="1013" y="336"/>
                  </a:cubicBezTo>
                  <a:cubicBezTo>
                    <a:pt x="1014" y="335"/>
                    <a:pt x="1014" y="335"/>
                    <a:pt x="1015" y="337"/>
                  </a:cubicBezTo>
                  <a:cubicBezTo>
                    <a:pt x="1015" y="337"/>
                    <a:pt x="1015" y="338"/>
                    <a:pt x="1015" y="339"/>
                  </a:cubicBezTo>
                  <a:cubicBezTo>
                    <a:pt x="1016" y="340"/>
                    <a:pt x="1017" y="340"/>
                    <a:pt x="1017" y="341"/>
                  </a:cubicBezTo>
                  <a:cubicBezTo>
                    <a:pt x="1018" y="342"/>
                    <a:pt x="1018" y="343"/>
                    <a:pt x="1019" y="344"/>
                  </a:cubicBezTo>
                  <a:cubicBezTo>
                    <a:pt x="1019" y="344"/>
                    <a:pt x="1020" y="344"/>
                    <a:pt x="1020" y="345"/>
                  </a:cubicBezTo>
                  <a:cubicBezTo>
                    <a:pt x="1020" y="345"/>
                    <a:pt x="1020" y="346"/>
                    <a:pt x="1021" y="346"/>
                  </a:cubicBezTo>
                  <a:cubicBezTo>
                    <a:pt x="1022" y="347"/>
                    <a:pt x="1023" y="346"/>
                    <a:pt x="1023" y="346"/>
                  </a:cubicBezTo>
                  <a:cubicBezTo>
                    <a:pt x="1025" y="346"/>
                    <a:pt x="1026" y="347"/>
                    <a:pt x="1027" y="347"/>
                  </a:cubicBezTo>
                  <a:cubicBezTo>
                    <a:pt x="1028" y="348"/>
                    <a:pt x="1029" y="348"/>
                    <a:pt x="1029" y="348"/>
                  </a:cubicBezTo>
                  <a:cubicBezTo>
                    <a:pt x="1030" y="348"/>
                    <a:pt x="1030" y="348"/>
                    <a:pt x="1031" y="349"/>
                  </a:cubicBezTo>
                  <a:cubicBezTo>
                    <a:pt x="1031" y="349"/>
                    <a:pt x="1032" y="349"/>
                    <a:pt x="1033" y="349"/>
                  </a:cubicBezTo>
                  <a:cubicBezTo>
                    <a:pt x="1034" y="349"/>
                    <a:pt x="1034" y="349"/>
                    <a:pt x="1034" y="348"/>
                  </a:cubicBezTo>
                  <a:cubicBezTo>
                    <a:pt x="1036" y="347"/>
                    <a:pt x="1037" y="348"/>
                    <a:pt x="1039" y="347"/>
                  </a:cubicBezTo>
                  <a:cubicBezTo>
                    <a:pt x="1040" y="346"/>
                    <a:pt x="1041" y="345"/>
                    <a:pt x="1043" y="346"/>
                  </a:cubicBezTo>
                  <a:cubicBezTo>
                    <a:pt x="1043" y="346"/>
                    <a:pt x="1043" y="347"/>
                    <a:pt x="1044" y="347"/>
                  </a:cubicBezTo>
                  <a:cubicBezTo>
                    <a:pt x="1044" y="348"/>
                    <a:pt x="1046" y="347"/>
                    <a:pt x="1046" y="347"/>
                  </a:cubicBezTo>
                  <a:cubicBezTo>
                    <a:pt x="1047" y="347"/>
                    <a:pt x="1047" y="347"/>
                    <a:pt x="1047" y="346"/>
                  </a:cubicBezTo>
                  <a:cubicBezTo>
                    <a:pt x="1048" y="345"/>
                    <a:pt x="1048" y="344"/>
                    <a:pt x="1048" y="344"/>
                  </a:cubicBezTo>
                  <a:cubicBezTo>
                    <a:pt x="1049" y="342"/>
                    <a:pt x="1049" y="340"/>
                    <a:pt x="1049" y="339"/>
                  </a:cubicBezTo>
                  <a:cubicBezTo>
                    <a:pt x="1049" y="337"/>
                    <a:pt x="1049" y="336"/>
                    <a:pt x="1050" y="335"/>
                  </a:cubicBezTo>
                  <a:cubicBezTo>
                    <a:pt x="1050" y="333"/>
                    <a:pt x="1050" y="332"/>
                    <a:pt x="1051" y="331"/>
                  </a:cubicBezTo>
                  <a:cubicBezTo>
                    <a:pt x="1053" y="330"/>
                    <a:pt x="1054" y="332"/>
                    <a:pt x="1055" y="332"/>
                  </a:cubicBezTo>
                  <a:cubicBezTo>
                    <a:pt x="1057" y="332"/>
                    <a:pt x="1059" y="331"/>
                    <a:pt x="1061" y="332"/>
                  </a:cubicBezTo>
                  <a:cubicBezTo>
                    <a:pt x="1063" y="332"/>
                    <a:pt x="1064" y="333"/>
                    <a:pt x="1065" y="333"/>
                  </a:cubicBezTo>
                  <a:cubicBezTo>
                    <a:pt x="1067" y="334"/>
                    <a:pt x="1068" y="334"/>
                    <a:pt x="1069" y="335"/>
                  </a:cubicBezTo>
                  <a:cubicBezTo>
                    <a:pt x="1071" y="337"/>
                    <a:pt x="1072" y="337"/>
                    <a:pt x="1074" y="337"/>
                  </a:cubicBezTo>
                  <a:cubicBezTo>
                    <a:pt x="1075" y="338"/>
                    <a:pt x="1075" y="338"/>
                    <a:pt x="1076" y="339"/>
                  </a:cubicBezTo>
                  <a:cubicBezTo>
                    <a:pt x="1076" y="339"/>
                    <a:pt x="1077" y="339"/>
                    <a:pt x="1078" y="340"/>
                  </a:cubicBezTo>
                  <a:cubicBezTo>
                    <a:pt x="1079" y="340"/>
                    <a:pt x="1081" y="341"/>
                    <a:pt x="1082" y="342"/>
                  </a:cubicBezTo>
                  <a:cubicBezTo>
                    <a:pt x="1083" y="343"/>
                    <a:pt x="1084" y="344"/>
                    <a:pt x="1086" y="345"/>
                  </a:cubicBezTo>
                  <a:cubicBezTo>
                    <a:pt x="1087" y="346"/>
                    <a:pt x="1088" y="347"/>
                    <a:pt x="1089" y="348"/>
                  </a:cubicBezTo>
                  <a:cubicBezTo>
                    <a:pt x="1091" y="350"/>
                    <a:pt x="1094" y="350"/>
                    <a:pt x="1098" y="350"/>
                  </a:cubicBezTo>
                  <a:cubicBezTo>
                    <a:pt x="1099" y="350"/>
                    <a:pt x="1101" y="350"/>
                    <a:pt x="1102" y="350"/>
                  </a:cubicBezTo>
                  <a:cubicBezTo>
                    <a:pt x="1104" y="349"/>
                    <a:pt x="1106" y="349"/>
                    <a:pt x="1108" y="349"/>
                  </a:cubicBezTo>
                  <a:cubicBezTo>
                    <a:pt x="1112" y="350"/>
                    <a:pt x="1116" y="350"/>
                    <a:pt x="1120" y="349"/>
                  </a:cubicBezTo>
                  <a:cubicBezTo>
                    <a:pt x="1122" y="348"/>
                    <a:pt x="1124" y="348"/>
                    <a:pt x="1125" y="346"/>
                  </a:cubicBezTo>
                  <a:cubicBezTo>
                    <a:pt x="1126" y="344"/>
                    <a:pt x="1126" y="343"/>
                    <a:pt x="1128" y="342"/>
                  </a:cubicBezTo>
                  <a:cubicBezTo>
                    <a:pt x="1129" y="341"/>
                    <a:pt x="1130" y="339"/>
                    <a:pt x="1132" y="338"/>
                  </a:cubicBezTo>
                  <a:cubicBezTo>
                    <a:pt x="1133" y="337"/>
                    <a:pt x="1135" y="336"/>
                    <a:pt x="1137" y="335"/>
                  </a:cubicBezTo>
                  <a:cubicBezTo>
                    <a:pt x="1138" y="335"/>
                    <a:pt x="1140" y="333"/>
                    <a:pt x="1141" y="333"/>
                  </a:cubicBezTo>
                  <a:cubicBezTo>
                    <a:pt x="1143" y="333"/>
                    <a:pt x="1144" y="335"/>
                    <a:pt x="1145" y="335"/>
                  </a:cubicBezTo>
                  <a:cubicBezTo>
                    <a:pt x="1146" y="335"/>
                    <a:pt x="1147" y="335"/>
                    <a:pt x="1147" y="336"/>
                  </a:cubicBezTo>
                  <a:cubicBezTo>
                    <a:pt x="1148" y="336"/>
                    <a:pt x="1148" y="337"/>
                    <a:pt x="1149" y="337"/>
                  </a:cubicBezTo>
                  <a:cubicBezTo>
                    <a:pt x="1150" y="337"/>
                    <a:pt x="1151" y="337"/>
                    <a:pt x="1151" y="338"/>
                  </a:cubicBezTo>
                  <a:cubicBezTo>
                    <a:pt x="1152" y="338"/>
                    <a:pt x="1152" y="339"/>
                    <a:pt x="1153" y="339"/>
                  </a:cubicBezTo>
                  <a:cubicBezTo>
                    <a:pt x="1155" y="340"/>
                    <a:pt x="1157" y="339"/>
                    <a:pt x="1158" y="338"/>
                  </a:cubicBezTo>
                  <a:cubicBezTo>
                    <a:pt x="1158" y="337"/>
                    <a:pt x="1159" y="336"/>
                    <a:pt x="1160" y="336"/>
                  </a:cubicBezTo>
                  <a:cubicBezTo>
                    <a:pt x="1160" y="335"/>
                    <a:pt x="1161" y="335"/>
                    <a:pt x="1162" y="335"/>
                  </a:cubicBezTo>
                  <a:cubicBezTo>
                    <a:pt x="1163" y="334"/>
                    <a:pt x="1163" y="333"/>
                    <a:pt x="1164" y="332"/>
                  </a:cubicBezTo>
                  <a:cubicBezTo>
                    <a:pt x="1165" y="331"/>
                    <a:pt x="1167" y="330"/>
                    <a:pt x="1168" y="330"/>
                  </a:cubicBezTo>
                  <a:cubicBezTo>
                    <a:pt x="1169" y="330"/>
                    <a:pt x="1169" y="331"/>
                    <a:pt x="1169" y="331"/>
                  </a:cubicBezTo>
                  <a:cubicBezTo>
                    <a:pt x="1170" y="332"/>
                    <a:pt x="1171" y="332"/>
                    <a:pt x="1171" y="332"/>
                  </a:cubicBezTo>
                  <a:cubicBezTo>
                    <a:pt x="1172" y="333"/>
                    <a:pt x="1172" y="335"/>
                    <a:pt x="1171" y="336"/>
                  </a:cubicBezTo>
                  <a:cubicBezTo>
                    <a:pt x="1171" y="336"/>
                    <a:pt x="1170" y="336"/>
                    <a:pt x="1170" y="337"/>
                  </a:cubicBezTo>
                  <a:cubicBezTo>
                    <a:pt x="1169" y="337"/>
                    <a:pt x="1170" y="338"/>
                    <a:pt x="1169" y="339"/>
                  </a:cubicBezTo>
                  <a:cubicBezTo>
                    <a:pt x="1168" y="340"/>
                    <a:pt x="1167" y="340"/>
                    <a:pt x="1167" y="341"/>
                  </a:cubicBezTo>
                  <a:cubicBezTo>
                    <a:pt x="1166" y="342"/>
                    <a:pt x="1166" y="343"/>
                    <a:pt x="1166" y="343"/>
                  </a:cubicBezTo>
                  <a:cubicBezTo>
                    <a:pt x="1165" y="344"/>
                    <a:pt x="1165" y="344"/>
                    <a:pt x="1164" y="345"/>
                  </a:cubicBezTo>
                  <a:cubicBezTo>
                    <a:pt x="1163" y="346"/>
                    <a:pt x="1163" y="348"/>
                    <a:pt x="1164" y="349"/>
                  </a:cubicBezTo>
                  <a:cubicBezTo>
                    <a:pt x="1166" y="350"/>
                    <a:pt x="1167" y="350"/>
                    <a:pt x="1167" y="352"/>
                  </a:cubicBezTo>
                  <a:cubicBezTo>
                    <a:pt x="1167" y="354"/>
                    <a:pt x="1166" y="354"/>
                    <a:pt x="1165" y="355"/>
                  </a:cubicBezTo>
                  <a:cubicBezTo>
                    <a:pt x="1163" y="356"/>
                    <a:pt x="1163" y="358"/>
                    <a:pt x="1163" y="359"/>
                  </a:cubicBezTo>
                  <a:cubicBezTo>
                    <a:pt x="1163" y="360"/>
                    <a:pt x="1163" y="361"/>
                    <a:pt x="1163" y="362"/>
                  </a:cubicBezTo>
                  <a:cubicBezTo>
                    <a:pt x="1163" y="362"/>
                    <a:pt x="1162" y="363"/>
                    <a:pt x="1162" y="364"/>
                  </a:cubicBezTo>
                  <a:cubicBezTo>
                    <a:pt x="1163" y="365"/>
                    <a:pt x="1164" y="365"/>
                    <a:pt x="1165" y="366"/>
                  </a:cubicBezTo>
                  <a:cubicBezTo>
                    <a:pt x="1166" y="368"/>
                    <a:pt x="1166" y="372"/>
                    <a:pt x="1165" y="374"/>
                  </a:cubicBezTo>
                  <a:cubicBezTo>
                    <a:pt x="1165" y="376"/>
                    <a:pt x="1166" y="377"/>
                    <a:pt x="1166" y="379"/>
                  </a:cubicBezTo>
                  <a:cubicBezTo>
                    <a:pt x="1166" y="381"/>
                    <a:pt x="1165" y="382"/>
                    <a:pt x="1166" y="383"/>
                  </a:cubicBezTo>
                  <a:cubicBezTo>
                    <a:pt x="1167" y="385"/>
                    <a:pt x="1167" y="386"/>
                    <a:pt x="1167" y="388"/>
                  </a:cubicBezTo>
                  <a:cubicBezTo>
                    <a:pt x="1166" y="389"/>
                    <a:pt x="1165" y="390"/>
                    <a:pt x="1164" y="391"/>
                  </a:cubicBezTo>
                  <a:cubicBezTo>
                    <a:pt x="1163" y="392"/>
                    <a:pt x="1162" y="393"/>
                    <a:pt x="1161" y="394"/>
                  </a:cubicBezTo>
                  <a:cubicBezTo>
                    <a:pt x="1161" y="395"/>
                    <a:pt x="1160" y="397"/>
                    <a:pt x="1160" y="398"/>
                  </a:cubicBezTo>
                  <a:cubicBezTo>
                    <a:pt x="1160" y="399"/>
                    <a:pt x="1160" y="402"/>
                    <a:pt x="1159" y="403"/>
                  </a:cubicBezTo>
                  <a:cubicBezTo>
                    <a:pt x="1158" y="403"/>
                    <a:pt x="1158" y="404"/>
                    <a:pt x="1157" y="405"/>
                  </a:cubicBezTo>
                  <a:cubicBezTo>
                    <a:pt x="1157" y="405"/>
                    <a:pt x="1157" y="406"/>
                    <a:pt x="1156" y="407"/>
                  </a:cubicBezTo>
                  <a:cubicBezTo>
                    <a:pt x="1156" y="407"/>
                    <a:pt x="1155" y="408"/>
                    <a:pt x="1155" y="409"/>
                  </a:cubicBezTo>
                  <a:cubicBezTo>
                    <a:pt x="1155" y="409"/>
                    <a:pt x="1155" y="410"/>
                    <a:pt x="1154" y="411"/>
                  </a:cubicBezTo>
                  <a:cubicBezTo>
                    <a:pt x="1154" y="412"/>
                    <a:pt x="1154" y="412"/>
                    <a:pt x="1153" y="413"/>
                  </a:cubicBezTo>
                  <a:cubicBezTo>
                    <a:pt x="1153" y="414"/>
                    <a:pt x="1153" y="415"/>
                    <a:pt x="1153" y="415"/>
                  </a:cubicBezTo>
                  <a:cubicBezTo>
                    <a:pt x="1152" y="416"/>
                    <a:pt x="1152" y="417"/>
                    <a:pt x="1151" y="417"/>
                  </a:cubicBezTo>
                  <a:cubicBezTo>
                    <a:pt x="1151" y="418"/>
                    <a:pt x="1151" y="418"/>
                    <a:pt x="1151" y="419"/>
                  </a:cubicBezTo>
                  <a:cubicBezTo>
                    <a:pt x="1150" y="421"/>
                    <a:pt x="1149" y="421"/>
                    <a:pt x="1149" y="423"/>
                  </a:cubicBezTo>
                  <a:cubicBezTo>
                    <a:pt x="1148" y="424"/>
                    <a:pt x="1148" y="425"/>
                    <a:pt x="1148" y="427"/>
                  </a:cubicBezTo>
                  <a:cubicBezTo>
                    <a:pt x="1148" y="428"/>
                    <a:pt x="1148" y="430"/>
                    <a:pt x="1147" y="431"/>
                  </a:cubicBezTo>
                  <a:cubicBezTo>
                    <a:pt x="1147" y="432"/>
                    <a:pt x="1146" y="432"/>
                    <a:pt x="1146" y="433"/>
                  </a:cubicBezTo>
                  <a:cubicBezTo>
                    <a:pt x="1145" y="434"/>
                    <a:pt x="1146" y="435"/>
                    <a:pt x="1145" y="436"/>
                  </a:cubicBezTo>
                  <a:cubicBezTo>
                    <a:pt x="1145" y="437"/>
                    <a:pt x="1144" y="438"/>
                    <a:pt x="1144" y="438"/>
                  </a:cubicBezTo>
                  <a:cubicBezTo>
                    <a:pt x="1143" y="440"/>
                    <a:pt x="1143" y="441"/>
                    <a:pt x="1143" y="443"/>
                  </a:cubicBezTo>
                  <a:cubicBezTo>
                    <a:pt x="1142" y="444"/>
                    <a:pt x="1141" y="445"/>
                    <a:pt x="1141" y="447"/>
                  </a:cubicBezTo>
                  <a:cubicBezTo>
                    <a:pt x="1141" y="448"/>
                    <a:pt x="1140" y="449"/>
                    <a:pt x="1140" y="451"/>
                  </a:cubicBezTo>
                  <a:cubicBezTo>
                    <a:pt x="1138" y="453"/>
                    <a:pt x="1137" y="456"/>
                    <a:pt x="1136" y="459"/>
                  </a:cubicBezTo>
                  <a:cubicBezTo>
                    <a:pt x="1135" y="460"/>
                    <a:pt x="1135" y="460"/>
                    <a:pt x="1134" y="461"/>
                  </a:cubicBezTo>
                  <a:cubicBezTo>
                    <a:pt x="1133" y="462"/>
                    <a:pt x="1132" y="464"/>
                    <a:pt x="1131" y="464"/>
                  </a:cubicBezTo>
                  <a:cubicBezTo>
                    <a:pt x="1129" y="466"/>
                    <a:pt x="1127" y="467"/>
                    <a:pt x="1125" y="468"/>
                  </a:cubicBezTo>
                  <a:cubicBezTo>
                    <a:pt x="1124" y="469"/>
                    <a:pt x="1123" y="470"/>
                    <a:pt x="1122" y="470"/>
                  </a:cubicBezTo>
                  <a:cubicBezTo>
                    <a:pt x="1121" y="470"/>
                    <a:pt x="1120" y="470"/>
                    <a:pt x="1120" y="470"/>
                  </a:cubicBezTo>
                  <a:cubicBezTo>
                    <a:pt x="1119" y="471"/>
                    <a:pt x="1119" y="471"/>
                    <a:pt x="1118" y="471"/>
                  </a:cubicBezTo>
                  <a:cubicBezTo>
                    <a:pt x="1116" y="472"/>
                    <a:pt x="1115" y="473"/>
                    <a:pt x="1112" y="472"/>
                  </a:cubicBezTo>
                  <a:cubicBezTo>
                    <a:pt x="1110" y="471"/>
                    <a:pt x="1108" y="469"/>
                    <a:pt x="1105" y="469"/>
                  </a:cubicBezTo>
                  <a:cubicBezTo>
                    <a:pt x="1104" y="469"/>
                    <a:pt x="1099" y="470"/>
                    <a:pt x="1099" y="473"/>
                  </a:cubicBezTo>
                  <a:cubicBezTo>
                    <a:pt x="1101" y="472"/>
                    <a:pt x="1103" y="471"/>
                    <a:pt x="1104" y="470"/>
                  </a:cubicBezTo>
                  <a:cubicBezTo>
                    <a:pt x="1107" y="470"/>
                    <a:pt x="1108" y="471"/>
                    <a:pt x="1110" y="472"/>
                  </a:cubicBezTo>
                  <a:cubicBezTo>
                    <a:pt x="1110" y="474"/>
                    <a:pt x="1107" y="473"/>
                    <a:pt x="1106" y="473"/>
                  </a:cubicBezTo>
                  <a:cubicBezTo>
                    <a:pt x="1104" y="473"/>
                    <a:pt x="1104" y="473"/>
                    <a:pt x="1102" y="474"/>
                  </a:cubicBezTo>
                  <a:cubicBezTo>
                    <a:pt x="1100" y="474"/>
                    <a:pt x="1095" y="474"/>
                    <a:pt x="1093" y="473"/>
                  </a:cubicBezTo>
                  <a:cubicBezTo>
                    <a:pt x="1091" y="472"/>
                    <a:pt x="1090" y="471"/>
                    <a:pt x="1089" y="469"/>
                  </a:cubicBezTo>
                  <a:cubicBezTo>
                    <a:pt x="1087" y="468"/>
                    <a:pt x="1085" y="467"/>
                    <a:pt x="1083" y="466"/>
                  </a:cubicBezTo>
                  <a:cubicBezTo>
                    <a:pt x="1081" y="464"/>
                    <a:pt x="1080" y="461"/>
                    <a:pt x="1077" y="462"/>
                  </a:cubicBezTo>
                  <a:cubicBezTo>
                    <a:pt x="1074" y="463"/>
                    <a:pt x="1072" y="465"/>
                    <a:pt x="1069" y="463"/>
                  </a:cubicBezTo>
                  <a:cubicBezTo>
                    <a:pt x="1068" y="462"/>
                    <a:pt x="1067" y="462"/>
                    <a:pt x="1065" y="462"/>
                  </a:cubicBezTo>
                  <a:cubicBezTo>
                    <a:pt x="1063" y="462"/>
                    <a:pt x="1062" y="461"/>
                    <a:pt x="1060" y="461"/>
                  </a:cubicBezTo>
                  <a:cubicBezTo>
                    <a:pt x="1058" y="461"/>
                    <a:pt x="1056" y="461"/>
                    <a:pt x="1054" y="461"/>
                  </a:cubicBezTo>
                  <a:cubicBezTo>
                    <a:pt x="1051" y="462"/>
                    <a:pt x="1049" y="463"/>
                    <a:pt x="1047" y="464"/>
                  </a:cubicBezTo>
                  <a:cubicBezTo>
                    <a:pt x="1044" y="465"/>
                    <a:pt x="1043" y="467"/>
                    <a:pt x="1040" y="468"/>
                  </a:cubicBezTo>
                  <a:cubicBezTo>
                    <a:pt x="1038" y="469"/>
                    <a:pt x="1035" y="470"/>
                    <a:pt x="1032" y="472"/>
                  </a:cubicBezTo>
                  <a:cubicBezTo>
                    <a:pt x="1030" y="473"/>
                    <a:pt x="1028" y="474"/>
                    <a:pt x="1025" y="475"/>
                  </a:cubicBezTo>
                  <a:cubicBezTo>
                    <a:pt x="1022" y="476"/>
                    <a:pt x="1021" y="478"/>
                    <a:pt x="1017" y="478"/>
                  </a:cubicBezTo>
                  <a:cubicBezTo>
                    <a:pt x="1014" y="479"/>
                    <a:pt x="1012" y="477"/>
                    <a:pt x="1010" y="475"/>
                  </a:cubicBezTo>
                  <a:cubicBezTo>
                    <a:pt x="1007" y="474"/>
                    <a:pt x="1004" y="473"/>
                    <a:pt x="1001" y="473"/>
                  </a:cubicBezTo>
                  <a:cubicBezTo>
                    <a:pt x="998" y="474"/>
                    <a:pt x="995" y="474"/>
                    <a:pt x="992" y="473"/>
                  </a:cubicBezTo>
                  <a:cubicBezTo>
                    <a:pt x="991" y="473"/>
                    <a:pt x="990" y="472"/>
                    <a:pt x="989" y="471"/>
                  </a:cubicBezTo>
                  <a:cubicBezTo>
                    <a:pt x="988" y="471"/>
                    <a:pt x="986" y="471"/>
                    <a:pt x="985" y="470"/>
                  </a:cubicBezTo>
                  <a:cubicBezTo>
                    <a:pt x="980" y="468"/>
                    <a:pt x="975" y="466"/>
                    <a:pt x="970" y="464"/>
                  </a:cubicBezTo>
                  <a:cubicBezTo>
                    <a:pt x="967" y="464"/>
                    <a:pt x="964" y="464"/>
                    <a:pt x="961" y="463"/>
                  </a:cubicBezTo>
                  <a:cubicBezTo>
                    <a:pt x="958" y="462"/>
                    <a:pt x="955" y="460"/>
                    <a:pt x="952" y="460"/>
                  </a:cubicBezTo>
                  <a:cubicBezTo>
                    <a:pt x="949" y="460"/>
                    <a:pt x="946" y="460"/>
                    <a:pt x="944" y="461"/>
                  </a:cubicBezTo>
                  <a:cubicBezTo>
                    <a:pt x="941" y="462"/>
                    <a:pt x="938" y="463"/>
                    <a:pt x="935" y="463"/>
                  </a:cubicBezTo>
                  <a:cubicBezTo>
                    <a:pt x="933" y="463"/>
                    <a:pt x="932" y="461"/>
                    <a:pt x="931" y="460"/>
                  </a:cubicBezTo>
                  <a:cubicBezTo>
                    <a:pt x="931" y="459"/>
                    <a:pt x="930" y="458"/>
                    <a:pt x="930" y="457"/>
                  </a:cubicBezTo>
                  <a:cubicBezTo>
                    <a:pt x="929" y="456"/>
                    <a:pt x="930" y="455"/>
                    <a:pt x="929" y="454"/>
                  </a:cubicBezTo>
                  <a:cubicBezTo>
                    <a:pt x="928" y="450"/>
                    <a:pt x="923" y="450"/>
                    <a:pt x="919" y="450"/>
                  </a:cubicBezTo>
                  <a:cubicBezTo>
                    <a:pt x="918" y="450"/>
                    <a:pt x="916" y="451"/>
                    <a:pt x="915" y="451"/>
                  </a:cubicBezTo>
                  <a:cubicBezTo>
                    <a:pt x="913" y="451"/>
                    <a:pt x="912" y="450"/>
                    <a:pt x="910" y="450"/>
                  </a:cubicBezTo>
                  <a:cubicBezTo>
                    <a:pt x="908" y="449"/>
                    <a:pt x="906" y="447"/>
                    <a:pt x="903" y="447"/>
                  </a:cubicBezTo>
                  <a:cubicBezTo>
                    <a:pt x="901" y="447"/>
                    <a:pt x="900" y="447"/>
                    <a:pt x="898" y="447"/>
                  </a:cubicBezTo>
                  <a:cubicBezTo>
                    <a:pt x="897" y="446"/>
                    <a:pt x="896" y="445"/>
                    <a:pt x="894" y="445"/>
                  </a:cubicBezTo>
                  <a:cubicBezTo>
                    <a:pt x="891" y="445"/>
                    <a:pt x="887" y="445"/>
                    <a:pt x="887" y="441"/>
                  </a:cubicBezTo>
                  <a:cubicBezTo>
                    <a:pt x="886" y="439"/>
                    <a:pt x="888" y="436"/>
                    <a:pt x="886" y="434"/>
                  </a:cubicBezTo>
                  <a:cubicBezTo>
                    <a:pt x="885" y="434"/>
                    <a:pt x="883" y="434"/>
                    <a:pt x="882" y="433"/>
                  </a:cubicBezTo>
                  <a:cubicBezTo>
                    <a:pt x="880" y="433"/>
                    <a:pt x="879" y="432"/>
                    <a:pt x="878" y="432"/>
                  </a:cubicBezTo>
                  <a:cubicBezTo>
                    <a:pt x="876" y="432"/>
                    <a:pt x="875" y="432"/>
                    <a:pt x="873" y="431"/>
                  </a:cubicBezTo>
                  <a:cubicBezTo>
                    <a:pt x="872" y="431"/>
                    <a:pt x="870" y="430"/>
                    <a:pt x="869" y="430"/>
                  </a:cubicBezTo>
                  <a:cubicBezTo>
                    <a:pt x="863" y="428"/>
                    <a:pt x="857" y="428"/>
                    <a:pt x="852" y="431"/>
                  </a:cubicBezTo>
                  <a:cubicBezTo>
                    <a:pt x="846" y="433"/>
                    <a:pt x="840" y="434"/>
                    <a:pt x="835" y="435"/>
                  </a:cubicBezTo>
                  <a:cubicBezTo>
                    <a:pt x="829" y="436"/>
                    <a:pt x="826" y="442"/>
                    <a:pt x="823" y="446"/>
                  </a:cubicBezTo>
                  <a:cubicBezTo>
                    <a:pt x="819" y="451"/>
                    <a:pt x="815" y="455"/>
                    <a:pt x="817" y="461"/>
                  </a:cubicBezTo>
                  <a:cubicBezTo>
                    <a:pt x="819" y="467"/>
                    <a:pt x="824" y="471"/>
                    <a:pt x="821" y="477"/>
                  </a:cubicBezTo>
                  <a:cubicBezTo>
                    <a:pt x="820" y="480"/>
                    <a:pt x="818" y="481"/>
                    <a:pt x="816" y="483"/>
                  </a:cubicBezTo>
                  <a:cubicBezTo>
                    <a:pt x="814" y="485"/>
                    <a:pt x="812" y="486"/>
                    <a:pt x="810" y="488"/>
                  </a:cubicBezTo>
                  <a:cubicBezTo>
                    <a:pt x="806" y="492"/>
                    <a:pt x="799" y="494"/>
                    <a:pt x="794" y="491"/>
                  </a:cubicBezTo>
                  <a:cubicBezTo>
                    <a:pt x="792" y="489"/>
                    <a:pt x="790" y="487"/>
                    <a:pt x="788" y="486"/>
                  </a:cubicBezTo>
                  <a:cubicBezTo>
                    <a:pt x="785" y="485"/>
                    <a:pt x="784" y="484"/>
                    <a:pt x="781" y="482"/>
                  </a:cubicBezTo>
                  <a:cubicBezTo>
                    <a:pt x="779" y="480"/>
                    <a:pt x="776" y="479"/>
                    <a:pt x="773" y="477"/>
                  </a:cubicBezTo>
                  <a:cubicBezTo>
                    <a:pt x="772" y="477"/>
                    <a:pt x="771" y="475"/>
                    <a:pt x="770" y="474"/>
                  </a:cubicBezTo>
                  <a:cubicBezTo>
                    <a:pt x="769" y="474"/>
                    <a:pt x="767" y="474"/>
                    <a:pt x="765" y="473"/>
                  </a:cubicBezTo>
                  <a:cubicBezTo>
                    <a:pt x="764" y="473"/>
                    <a:pt x="762" y="472"/>
                    <a:pt x="761" y="471"/>
                  </a:cubicBezTo>
                  <a:cubicBezTo>
                    <a:pt x="759" y="471"/>
                    <a:pt x="757" y="471"/>
                    <a:pt x="755" y="471"/>
                  </a:cubicBezTo>
                  <a:cubicBezTo>
                    <a:pt x="753" y="471"/>
                    <a:pt x="751" y="470"/>
                    <a:pt x="749" y="469"/>
                  </a:cubicBezTo>
                  <a:cubicBezTo>
                    <a:pt x="746" y="469"/>
                    <a:pt x="743" y="469"/>
                    <a:pt x="740" y="468"/>
                  </a:cubicBezTo>
                  <a:cubicBezTo>
                    <a:pt x="735" y="468"/>
                    <a:pt x="729" y="466"/>
                    <a:pt x="724" y="463"/>
                  </a:cubicBezTo>
                  <a:cubicBezTo>
                    <a:pt x="722" y="461"/>
                    <a:pt x="719" y="459"/>
                    <a:pt x="718" y="456"/>
                  </a:cubicBezTo>
                  <a:cubicBezTo>
                    <a:pt x="717" y="453"/>
                    <a:pt x="717" y="451"/>
                    <a:pt x="717" y="448"/>
                  </a:cubicBezTo>
                  <a:cubicBezTo>
                    <a:pt x="716" y="445"/>
                    <a:pt x="715" y="443"/>
                    <a:pt x="712" y="441"/>
                  </a:cubicBezTo>
                  <a:cubicBezTo>
                    <a:pt x="710" y="439"/>
                    <a:pt x="706" y="440"/>
                    <a:pt x="704" y="439"/>
                  </a:cubicBezTo>
                  <a:cubicBezTo>
                    <a:pt x="701" y="439"/>
                    <a:pt x="698" y="438"/>
                    <a:pt x="695" y="437"/>
                  </a:cubicBezTo>
                  <a:cubicBezTo>
                    <a:pt x="693" y="435"/>
                    <a:pt x="690" y="434"/>
                    <a:pt x="687" y="433"/>
                  </a:cubicBezTo>
                  <a:cubicBezTo>
                    <a:pt x="682" y="430"/>
                    <a:pt x="675" y="430"/>
                    <a:pt x="669" y="430"/>
                  </a:cubicBezTo>
                  <a:cubicBezTo>
                    <a:pt x="663" y="430"/>
                    <a:pt x="657" y="432"/>
                    <a:pt x="651" y="430"/>
                  </a:cubicBezTo>
                  <a:cubicBezTo>
                    <a:pt x="648" y="429"/>
                    <a:pt x="645" y="427"/>
                    <a:pt x="643" y="425"/>
                  </a:cubicBezTo>
                  <a:cubicBezTo>
                    <a:pt x="640" y="424"/>
                    <a:pt x="637" y="423"/>
                    <a:pt x="635" y="422"/>
                  </a:cubicBezTo>
                  <a:cubicBezTo>
                    <a:pt x="633" y="422"/>
                    <a:pt x="630" y="422"/>
                    <a:pt x="628" y="421"/>
                  </a:cubicBezTo>
                  <a:cubicBezTo>
                    <a:pt x="627" y="421"/>
                    <a:pt x="626" y="421"/>
                    <a:pt x="625" y="420"/>
                  </a:cubicBezTo>
                  <a:cubicBezTo>
                    <a:pt x="624" y="419"/>
                    <a:pt x="625" y="417"/>
                    <a:pt x="625" y="416"/>
                  </a:cubicBezTo>
                  <a:cubicBezTo>
                    <a:pt x="625" y="414"/>
                    <a:pt x="624" y="411"/>
                    <a:pt x="622" y="411"/>
                  </a:cubicBezTo>
                  <a:cubicBezTo>
                    <a:pt x="619" y="411"/>
                    <a:pt x="619" y="415"/>
                    <a:pt x="616" y="415"/>
                  </a:cubicBezTo>
                  <a:cubicBezTo>
                    <a:pt x="615" y="413"/>
                    <a:pt x="618" y="409"/>
                    <a:pt x="615" y="409"/>
                  </a:cubicBezTo>
                  <a:cubicBezTo>
                    <a:pt x="613" y="409"/>
                    <a:pt x="611" y="410"/>
                    <a:pt x="610" y="410"/>
                  </a:cubicBezTo>
                  <a:cubicBezTo>
                    <a:pt x="608" y="409"/>
                    <a:pt x="607" y="407"/>
                    <a:pt x="606" y="406"/>
                  </a:cubicBezTo>
                  <a:cubicBezTo>
                    <a:pt x="605" y="405"/>
                    <a:pt x="603" y="405"/>
                    <a:pt x="602" y="404"/>
                  </a:cubicBezTo>
                  <a:cubicBezTo>
                    <a:pt x="601" y="403"/>
                    <a:pt x="601" y="397"/>
                    <a:pt x="603" y="396"/>
                  </a:cubicBezTo>
                  <a:cubicBezTo>
                    <a:pt x="604" y="395"/>
                    <a:pt x="605" y="395"/>
                    <a:pt x="606" y="394"/>
                  </a:cubicBezTo>
                  <a:cubicBezTo>
                    <a:pt x="607" y="393"/>
                    <a:pt x="608" y="392"/>
                    <a:pt x="609" y="391"/>
                  </a:cubicBezTo>
                  <a:cubicBezTo>
                    <a:pt x="611" y="389"/>
                    <a:pt x="614" y="389"/>
                    <a:pt x="616" y="387"/>
                  </a:cubicBezTo>
                  <a:cubicBezTo>
                    <a:pt x="618" y="385"/>
                    <a:pt x="619" y="382"/>
                    <a:pt x="620" y="379"/>
                  </a:cubicBezTo>
                  <a:cubicBezTo>
                    <a:pt x="621" y="377"/>
                    <a:pt x="623" y="376"/>
                    <a:pt x="625" y="374"/>
                  </a:cubicBezTo>
                  <a:cubicBezTo>
                    <a:pt x="627" y="371"/>
                    <a:pt x="624" y="369"/>
                    <a:pt x="623" y="366"/>
                  </a:cubicBezTo>
                  <a:cubicBezTo>
                    <a:pt x="623" y="365"/>
                    <a:pt x="624" y="364"/>
                    <a:pt x="623" y="363"/>
                  </a:cubicBezTo>
                  <a:cubicBezTo>
                    <a:pt x="621" y="361"/>
                    <a:pt x="620" y="361"/>
                    <a:pt x="618" y="360"/>
                  </a:cubicBezTo>
                  <a:cubicBezTo>
                    <a:pt x="617" y="359"/>
                    <a:pt x="615" y="357"/>
                    <a:pt x="614" y="356"/>
                  </a:cubicBezTo>
                  <a:cubicBezTo>
                    <a:pt x="611" y="353"/>
                    <a:pt x="610" y="347"/>
                    <a:pt x="612" y="344"/>
                  </a:cubicBezTo>
                  <a:cubicBezTo>
                    <a:pt x="614" y="341"/>
                    <a:pt x="617" y="341"/>
                    <a:pt x="620" y="339"/>
                  </a:cubicBezTo>
                  <a:cubicBezTo>
                    <a:pt x="622" y="337"/>
                    <a:pt x="622" y="334"/>
                    <a:pt x="623" y="332"/>
                  </a:cubicBezTo>
                  <a:cubicBezTo>
                    <a:pt x="625" y="329"/>
                    <a:pt x="626" y="328"/>
                    <a:pt x="623" y="325"/>
                  </a:cubicBezTo>
                  <a:cubicBezTo>
                    <a:pt x="621" y="323"/>
                    <a:pt x="619" y="328"/>
                    <a:pt x="618" y="329"/>
                  </a:cubicBezTo>
                  <a:cubicBezTo>
                    <a:pt x="616" y="331"/>
                    <a:pt x="615" y="330"/>
                    <a:pt x="614" y="331"/>
                  </a:cubicBezTo>
                  <a:cubicBezTo>
                    <a:pt x="612" y="331"/>
                    <a:pt x="612" y="332"/>
                    <a:pt x="611" y="333"/>
                  </a:cubicBezTo>
                  <a:cubicBezTo>
                    <a:pt x="610" y="334"/>
                    <a:pt x="609" y="335"/>
                    <a:pt x="608" y="334"/>
                  </a:cubicBezTo>
                  <a:cubicBezTo>
                    <a:pt x="606" y="333"/>
                    <a:pt x="607" y="332"/>
                    <a:pt x="607" y="331"/>
                  </a:cubicBezTo>
                  <a:cubicBezTo>
                    <a:pt x="608" y="326"/>
                    <a:pt x="600" y="316"/>
                    <a:pt x="597" y="323"/>
                  </a:cubicBezTo>
                  <a:cubicBezTo>
                    <a:pt x="595" y="323"/>
                    <a:pt x="595" y="318"/>
                    <a:pt x="591" y="319"/>
                  </a:cubicBezTo>
                  <a:cubicBezTo>
                    <a:pt x="590" y="320"/>
                    <a:pt x="589" y="321"/>
                    <a:pt x="588" y="321"/>
                  </a:cubicBezTo>
                  <a:cubicBezTo>
                    <a:pt x="587" y="321"/>
                    <a:pt x="585" y="322"/>
                    <a:pt x="584" y="322"/>
                  </a:cubicBezTo>
                  <a:cubicBezTo>
                    <a:pt x="582" y="323"/>
                    <a:pt x="580" y="323"/>
                    <a:pt x="578" y="325"/>
                  </a:cubicBezTo>
                  <a:cubicBezTo>
                    <a:pt x="576" y="326"/>
                    <a:pt x="575" y="328"/>
                    <a:pt x="572" y="328"/>
                  </a:cubicBezTo>
                  <a:cubicBezTo>
                    <a:pt x="569" y="329"/>
                    <a:pt x="566" y="330"/>
                    <a:pt x="563" y="329"/>
                  </a:cubicBezTo>
                  <a:cubicBezTo>
                    <a:pt x="562" y="329"/>
                    <a:pt x="561" y="329"/>
                    <a:pt x="559" y="330"/>
                  </a:cubicBezTo>
                  <a:cubicBezTo>
                    <a:pt x="558" y="330"/>
                    <a:pt x="556" y="330"/>
                    <a:pt x="555" y="330"/>
                  </a:cubicBezTo>
                  <a:cubicBezTo>
                    <a:pt x="551" y="330"/>
                    <a:pt x="550" y="328"/>
                    <a:pt x="548" y="327"/>
                  </a:cubicBezTo>
                  <a:cubicBezTo>
                    <a:pt x="546" y="326"/>
                    <a:pt x="543" y="326"/>
                    <a:pt x="542" y="326"/>
                  </a:cubicBezTo>
                  <a:cubicBezTo>
                    <a:pt x="539" y="327"/>
                    <a:pt x="537" y="329"/>
                    <a:pt x="535" y="330"/>
                  </a:cubicBezTo>
                  <a:cubicBezTo>
                    <a:pt x="533" y="330"/>
                    <a:pt x="532" y="330"/>
                    <a:pt x="530" y="329"/>
                  </a:cubicBezTo>
                  <a:cubicBezTo>
                    <a:pt x="529" y="328"/>
                    <a:pt x="527" y="329"/>
                    <a:pt x="526" y="328"/>
                  </a:cubicBezTo>
                  <a:cubicBezTo>
                    <a:pt x="523" y="327"/>
                    <a:pt x="522" y="324"/>
                    <a:pt x="519" y="328"/>
                  </a:cubicBezTo>
                  <a:cubicBezTo>
                    <a:pt x="518" y="331"/>
                    <a:pt x="515" y="331"/>
                    <a:pt x="512" y="331"/>
                  </a:cubicBezTo>
                  <a:cubicBezTo>
                    <a:pt x="510" y="332"/>
                    <a:pt x="508" y="333"/>
                    <a:pt x="506" y="334"/>
                  </a:cubicBezTo>
                  <a:cubicBezTo>
                    <a:pt x="502" y="336"/>
                    <a:pt x="500" y="337"/>
                    <a:pt x="496" y="336"/>
                  </a:cubicBezTo>
                  <a:cubicBezTo>
                    <a:pt x="494" y="335"/>
                    <a:pt x="492" y="333"/>
                    <a:pt x="489" y="332"/>
                  </a:cubicBezTo>
                  <a:cubicBezTo>
                    <a:pt x="484" y="331"/>
                    <a:pt x="480" y="330"/>
                    <a:pt x="475" y="330"/>
                  </a:cubicBezTo>
                  <a:cubicBezTo>
                    <a:pt x="470" y="330"/>
                    <a:pt x="465" y="330"/>
                    <a:pt x="460" y="332"/>
                  </a:cubicBezTo>
                  <a:cubicBezTo>
                    <a:pt x="458" y="333"/>
                    <a:pt x="455" y="335"/>
                    <a:pt x="452" y="334"/>
                  </a:cubicBezTo>
                  <a:cubicBezTo>
                    <a:pt x="450" y="333"/>
                    <a:pt x="448" y="332"/>
                    <a:pt x="446" y="333"/>
                  </a:cubicBezTo>
                  <a:cubicBezTo>
                    <a:pt x="444" y="334"/>
                    <a:pt x="441" y="336"/>
                    <a:pt x="439" y="337"/>
                  </a:cubicBezTo>
                  <a:cubicBezTo>
                    <a:pt x="436" y="339"/>
                    <a:pt x="433" y="338"/>
                    <a:pt x="430" y="338"/>
                  </a:cubicBezTo>
                  <a:cubicBezTo>
                    <a:pt x="426" y="338"/>
                    <a:pt x="424" y="338"/>
                    <a:pt x="421" y="339"/>
                  </a:cubicBezTo>
                  <a:cubicBezTo>
                    <a:pt x="418" y="339"/>
                    <a:pt x="415" y="339"/>
                    <a:pt x="412" y="340"/>
                  </a:cubicBezTo>
                  <a:cubicBezTo>
                    <a:pt x="409" y="341"/>
                    <a:pt x="407" y="342"/>
                    <a:pt x="404" y="343"/>
                  </a:cubicBezTo>
                  <a:cubicBezTo>
                    <a:pt x="401" y="344"/>
                    <a:pt x="398" y="344"/>
                    <a:pt x="395" y="345"/>
                  </a:cubicBezTo>
                  <a:cubicBezTo>
                    <a:pt x="393" y="346"/>
                    <a:pt x="390" y="348"/>
                    <a:pt x="388" y="349"/>
                  </a:cubicBezTo>
                  <a:cubicBezTo>
                    <a:pt x="386" y="351"/>
                    <a:pt x="382" y="358"/>
                    <a:pt x="380" y="358"/>
                  </a:cubicBezTo>
                  <a:cubicBezTo>
                    <a:pt x="378" y="358"/>
                    <a:pt x="378" y="356"/>
                    <a:pt x="377" y="355"/>
                  </a:cubicBezTo>
                  <a:cubicBezTo>
                    <a:pt x="374" y="353"/>
                    <a:pt x="371" y="356"/>
                    <a:pt x="369" y="357"/>
                  </a:cubicBezTo>
                  <a:cubicBezTo>
                    <a:pt x="367" y="359"/>
                    <a:pt x="364" y="359"/>
                    <a:pt x="361" y="360"/>
                  </a:cubicBezTo>
                  <a:cubicBezTo>
                    <a:pt x="355" y="362"/>
                    <a:pt x="355" y="369"/>
                    <a:pt x="349" y="371"/>
                  </a:cubicBezTo>
                  <a:cubicBezTo>
                    <a:pt x="346" y="372"/>
                    <a:pt x="343" y="372"/>
                    <a:pt x="340" y="373"/>
                  </a:cubicBezTo>
                  <a:cubicBezTo>
                    <a:pt x="337" y="374"/>
                    <a:pt x="335" y="376"/>
                    <a:pt x="332" y="375"/>
                  </a:cubicBezTo>
                  <a:cubicBezTo>
                    <a:pt x="329" y="374"/>
                    <a:pt x="327" y="372"/>
                    <a:pt x="324" y="372"/>
                  </a:cubicBezTo>
                  <a:cubicBezTo>
                    <a:pt x="323" y="372"/>
                    <a:pt x="320" y="372"/>
                    <a:pt x="320" y="371"/>
                  </a:cubicBezTo>
                  <a:cubicBezTo>
                    <a:pt x="318" y="370"/>
                    <a:pt x="319" y="368"/>
                    <a:pt x="318" y="367"/>
                  </a:cubicBezTo>
                  <a:cubicBezTo>
                    <a:pt x="317" y="367"/>
                    <a:pt x="315" y="368"/>
                    <a:pt x="313" y="368"/>
                  </a:cubicBezTo>
                  <a:cubicBezTo>
                    <a:pt x="311" y="369"/>
                    <a:pt x="308" y="370"/>
                    <a:pt x="305" y="371"/>
                  </a:cubicBezTo>
                  <a:cubicBezTo>
                    <a:pt x="302" y="372"/>
                    <a:pt x="300" y="372"/>
                    <a:pt x="297" y="372"/>
                  </a:cubicBezTo>
                  <a:cubicBezTo>
                    <a:pt x="294" y="373"/>
                    <a:pt x="292" y="372"/>
                    <a:pt x="289" y="372"/>
                  </a:cubicBezTo>
                  <a:cubicBezTo>
                    <a:pt x="288" y="372"/>
                    <a:pt x="286" y="372"/>
                    <a:pt x="285" y="372"/>
                  </a:cubicBezTo>
                  <a:cubicBezTo>
                    <a:pt x="284" y="372"/>
                    <a:pt x="283" y="373"/>
                    <a:pt x="282" y="372"/>
                  </a:cubicBezTo>
                  <a:cubicBezTo>
                    <a:pt x="281" y="372"/>
                    <a:pt x="280" y="371"/>
                    <a:pt x="279" y="370"/>
                  </a:cubicBezTo>
                  <a:cubicBezTo>
                    <a:pt x="277" y="369"/>
                    <a:pt x="276" y="369"/>
                    <a:pt x="274" y="368"/>
                  </a:cubicBezTo>
                  <a:cubicBezTo>
                    <a:pt x="271" y="366"/>
                    <a:pt x="271" y="361"/>
                    <a:pt x="268" y="359"/>
                  </a:cubicBezTo>
                  <a:cubicBezTo>
                    <a:pt x="266" y="358"/>
                    <a:pt x="266" y="357"/>
                    <a:pt x="267" y="356"/>
                  </a:cubicBezTo>
                  <a:cubicBezTo>
                    <a:pt x="268" y="354"/>
                    <a:pt x="266" y="354"/>
                    <a:pt x="265" y="354"/>
                  </a:cubicBezTo>
                  <a:cubicBezTo>
                    <a:pt x="263" y="355"/>
                    <a:pt x="262" y="355"/>
                    <a:pt x="261" y="356"/>
                  </a:cubicBezTo>
                  <a:cubicBezTo>
                    <a:pt x="260" y="356"/>
                    <a:pt x="260" y="357"/>
                    <a:pt x="259" y="357"/>
                  </a:cubicBezTo>
                  <a:cubicBezTo>
                    <a:pt x="257" y="357"/>
                    <a:pt x="254" y="356"/>
                    <a:pt x="253" y="359"/>
                  </a:cubicBezTo>
                  <a:cubicBezTo>
                    <a:pt x="252" y="360"/>
                    <a:pt x="252" y="361"/>
                    <a:pt x="252" y="363"/>
                  </a:cubicBezTo>
                  <a:cubicBezTo>
                    <a:pt x="251" y="365"/>
                    <a:pt x="250" y="367"/>
                    <a:pt x="249" y="369"/>
                  </a:cubicBezTo>
                  <a:cubicBezTo>
                    <a:pt x="248" y="372"/>
                    <a:pt x="247" y="374"/>
                    <a:pt x="246" y="377"/>
                  </a:cubicBezTo>
                  <a:cubicBezTo>
                    <a:pt x="245" y="379"/>
                    <a:pt x="244" y="382"/>
                    <a:pt x="243" y="384"/>
                  </a:cubicBezTo>
                  <a:cubicBezTo>
                    <a:pt x="242" y="387"/>
                    <a:pt x="241" y="389"/>
                    <a:pt x="239" y="392"/>
                  </a:cubicBezTo>
                  <a:cubicBezTo>
                    <a:pt x="237" y="396"/>
                    <a:pt x="235" y="400"/>
                    <a:pt x="231" y="403"/>
                  </a:cubicBezTo>
                  <a:cubicBezTo>
                    <a:pt x="229" y="405"/>
                    <a:pt x="227" y="407"/>
                    <a:pt x="224" y="408"/>
                  </a:cubicBezTo>
                  <a:cubicBezTo>
                    <a:pt x="222" y="409"/>
                    <a:pt x="220" y="410"/>
                    <a:pt x="218" y="411"/>
                  </a:cubicBezTo>
                  <a:cubicBezTo>
                    <a:pt x="216" y="412"/>
                    <a:pt x="213" y="413"/>
                    <a:pt x="211" y="414"/>
                  </a:cubicBezTo>
                  <a:cubicBezTo>
                    <a:pt x="210" y="414"/>
                    <a:pt x="209" y="415"/>
                    <a:pt x="208" y="415"/>
                  </a:cubicBezTo>
                  <a:cubicBezTo>
                    <a:pt x="208" y="415"/>
                    <a:pt x="207" y="416"/>
                    <a:pt x="206" y="416"/>
                  </a:cubicBezTo>
                  <a:cubicBezTo>
                    <a:pt x="203" y="417"/>
                    <a:pt x="200" y="418"/>
                    <a:pt x="198" y="419"/>
                  </a:cubicBezTo>
                  <a:cubicBezTo>
                    <a:pt x="194" y="421"/>
                    <a:pt x="191" y="424"/>
                    <a:pt x="189" y="428"/>
                  </a:cubicBezTo>
                  <a:cubicBezTo>
                    <a:pt x="188" y="430"/>
                    <a:pt x="187" y="431"/>
                    <a:pt x="186" y="432"/>
                  </a:cubicBezTo>
                  <a:cubicBezTo>
                    <a:pt x="184" y="434"/>
                    <a:pt x="183" y="435"/>
                    <a:pt x="181" y="436"/>
                  </a:cubicBezTo>
                  <a:cubicBezTo>
                    <a:pt x="180" y="437"/>
                    <a:pt x="180" y="438"/>
                    <a:pt x="179" y="440"/>
                  </a:cubicBezTo>
                  <a:cubicBezTo>
                    <a:pt x="179" y="442"/>
                    <a:pt x="179" y="444"/>
                    <a:pt x="178" y="445"/>
                  </a:cubicBezTo>
                  <a:cubicBezTo>
                    <a:pt x="178" y="448"/>
                    <a:pt x="177" y="450"/>
                    <a:pt x="176" y="453"/>
                  </a:cubicBezTo>
                  <a:cubicBezTo>
                    <a:pt x="175" y="454"/>
                    <a:pt x="174" y="456"/>
                    <a:pt x="173" y="457"/>
                  </a:cubicBezTo>
                  <a:cubicBezTo>
                    <a:pt x="172" y="458"/>
                    <a:pt x="172" y="460"/>
                    <a:pt x="171" y="461"/>
                  </a:cubicBezTo>
                  <a:cubicBezTo>
                    <a:pt x="169" y="462"/>
                    <a:pt x="168" y="464"/>
                    <a:pt x="168" y="465"/>
                  </a:cubicBezTo>
                  <a:cubicBezTo>
                    <a:pt x="168" y="469"/>
                    <a:pt x="169" y="472"/>
                    <a:pt x="169" y="475"/>
                  </a:cubicBezTo>
                  <a:cubicBezTo>
                    <a:pt x="169" y="479"/>
                    <a:pt x="167" y="482"/>
                    <a:pt x="168" y="485"/>
                  </a:cubicBezTo>
                  <a:cubicBezTo>
                    <a:pt x="169" y="486"/>
                    <a:pt x="171" y="487"/>
                    <a:pt x="172" y="488"/>
                  </a:cubicBezTo>
                  <a:cubicBezTo>
                    <a:pt x="174" y="491"/>
                    <a:pt x="173" y="496"/>
                    <a:pt x="171" y="499"/>
                  </a:cubicBezTo>
                  <a:cubicBezTo>
                    <a:pt x="170" y="501"/>
                    <a:pt x="169" y="504"/>
                    <a:pt x="167" y="506"/>
                  </a:cubicBezTo>
                  <a:cubicBezTo>
                    <a:pt x="164" y="510"/>
                    <a:pt x="161" y="513"/>
                    <a:pt x="158" y="516"/>
                  </a:cubicBezTo>
                  <a:cubicBezTo>
                    <a:pt x="156" y="518"/>
                    <a:pt x="154" y="520"/>
                    <a:pt x="153" y="521"/>
                  </a:cubicBezTo>
                  <a:cubicBezTo>
                    <a:pt x="151" y="523"/>
                    <a:pt x="150" y="524"/>
                    <a:pt x="148" y="525"/>
                  </a:cubicBezTo>
                  <a:cubicBezTo>
                    <a:pt x="146" y="526"/>
                    <a:pt x="145" y="527"/>
                    <a:pt x="143" y="528"/>
                  </a:cubicBezTo>
                  <a:cubicBezTo>
                    <a:pt x="142" y="529"/>
                    <a:pt x="141" y="530"/>
                    <a:pt x="139" y="530"/>
                  </a:cubicBezTo>
                  <a:cubicBezTo>
                    <a:pt x="139" y="531"/>
                    <a:pt x="138" y="531"/>
                    <a:pt x="138" y="532"/>
                  </a:cubicBezTo>
                  <a:cubicBezTo>
                    <a:pt x="136" y="533"/>
                    <a:pt x="134" y="534"/>
                    <a:pt x="132" y="535"/>
                  </a:cubicBezTo>
                  <a:cubicBezTo>
                    <a:pt x="130" y="537"/>
                    <a:pt x="129" y="538"/>
                    <a:pt x="127" y="540"/>
                  </a:cubicBezTo>
                  <a:cubicBezTo>
                    <a:pt x="126" y="541"/>
                    <a:pt x="125" y="542"/>
                    <a:pt x="123" y="543"/>
                  </a:cubicBezTo>
                  <a:cubicBezTo>
                    <a:pt x="121" y="543"/>
                    <a:pt x="119" y="543"/>
                    <a:pt x="117" y="544"/>
                  </a:cubicBezTo>
                  <a:cubicBezTo>
                    <a:pt x="115" y="544"/>
                    <a:pt x="114" y="545"/>
                    <a:pt x="112" y="545"/>
                  </a:cubicBezTo>
                  <a:cubicBezTo>
                    <a:pt x="110" y="545"/>
                    <a:pt x="109" y="545"/>
                    <a:pt x="107" y="546"/>
                  </a:cubicBezTo>
                  <a:cubicBezTo>
                    <a:pt x="104" y="546"/>
                    <a:pt x="100" y="547"/>
                    <a:pt x="99" y="550"/>
                  </a:cubicBezTo>
                  <a:cubicBezTo>
                    <a:pt x="98" y="551"/>
                    <a:pt x="97" y="552"/>
                    <a:pt x="96" y="553"/>
                  </a:cubicBezTo>
                  <a:cubicBezTo>
                    <a:pt x="94" y="556"/>
                    <a:pt x="94" y="558"/>
                    <a:pt x="93" y="561"/>
                  </a:cubicBezTo>
                  <a:cubicBezTo>
                    <a:pt x="92" y="563"/>
                    <a:pt x="92" y="565"/>
                    <a:pt x="92" y="567"/>
                  </a:cubicBezTo>
                  <a:cubicBezTo>
                    <a:pt x="90" y="571"/>
                    <a:pt x="88" y="574"/>
                    <a:pt x="85" y="578"/>
                  </a:cubicBezTo>
                  <a:cubicBezTo>
                    <a:pt x="82" y="581"/>
                    <a:pt x="77" y="582"/>
                    <a:pt x="74" y="584"/>
                  </a:cubicBezTo>
                  <a:cubicBezTo>
                    <a:pt x="72" y="585"/>
                    <a:pt x="71" y="586"/>
                    <a:pt x="69" y="587"/>
                  </a:cubicBezTo>
                  <a:cubicBezTo>
                    <a:pt x="66" y="588"/>
                    <a:pt x="66" y="592"/>
                    <a:pt x="65" y="594"/>
                  </a:cubicBezTo>
                  <a:cubicBezTo>
                    <a:pt x="65" y="596"/>
                    <a:pt x="64" y="598"/>
                    <a:pt x="64" y="600"/>
                  </a:cubicBezTo>
                  <a:cubicBezTo>
                    <a:pt x="62" y="604"/>
                    <a:pt x="60" y="607"/>
                    <a:pt x="59" y="610"/>
                  </a:cubicBezTo>
                  <a:cubicBezTo>
                    <a:pt x="58" y="614"/>
                    <a:pt x="59" y="619"/>
                    <a:pt x="57" y="622"/>
                  </a:cubicBezTo>
                  <a:cubicBezTo>
                    <a:pt x="56" y="626"/>
                    <a:pt x="52" y="629"/>
                    <a:pt x="48" y="632"/>
                  </a:cubicBezTo>
                  <a:cubicBezTo>
                    <a:pt x="47" y="633"/>
                    <a:pt x="45" y="635"/>
                    <a:pt x="44" y="636"/>
                  </a:cubicBezTo>
                  <a:cubicBezTo>
                    <a:pt x="42" y="638"/>
                    <a:pt x="41" y="638"/>
                    <a:pt x="39" y="640"/>
                  </a:cubicBezTo>
                  <a:cubicBezTo>
                    <a:pt x="40" y="640"/>
                    <a:pt x="41" y="639"/>
                    <a:pt x="42" y="639"/>
                  </a:cubicBezTo>
                  <a:cubicBezTo>
                    <a:pt x="42" y="640"/>
                    <a:pt x="40" y="641"/>
                    <a:pt x="40" y="641"/>
                  </a:cubicBezTo>
                  <a:cubicBezTo>
                    <a:pt x="38" y="643"/>
                    <a:pt x="37" y="644"/>
                    <a:pt x="36" y="646"/>
                  </a:cubicBezTo>
                  <a:cubicBezTo>
                    <a:pt x="33" y="651"/>
                    <a:pt x="31" y="656"/>
                    <a:pt x="29" y="661"/>
                  </a:cubicBezTo>
                  <a:cubicBezTo>
                    <a:pt x="28" y="663"/>
                    <a:pt x="27" y="666"/>
                    <a:pt x="26" y="668"/>
                  </a:cubicBezTo>
                  <a:cubicBezTo>
                    <a:pt x="25" y="670"/>
                    <a:pt x="25" y="673"/>
                    <a:pt x="24" y="675"/>
                  </a:cubicBezTo>
                  <a:cubicBezTo>
                    <a:pt x="24" y="676"/>
                    <a:pt x="23" y="678"/>
                    <a:pt x="22" y="679"/>
                  </a:cubicBezTo>
                  <a:cubicBezTo>
                    <a:pt x="20" y="681"/>
                    <a:pt x="18" y="682"/>
                    <a:pt x="17" y="683"/>
                  </a:cubicBezTo>
                  <a:cubicBezTo>
                    <a:pt x="16" y="684"/>
                    <a:pt x="14" y="685"/>
                    <a:pt x="14" y="687"/>
                  </a:cubicBezTo>
                  <a:cubicBezTo>
                    <a:pt x="13" y="688"/>
                    <a:pt x="13" y="689"/>
                    <a:pt x="13" y="691"/>
                  </a:cubicBezTo>
                  <a:cubicBezTo>
                    <a:pt x="12" y="692"/>
                    <a:pt x="12" y="693"/>
                    <a:pt x="12" y="695"/>
                  </a:cubicBezTo>
                  <a:cubicBezTo>
                    <a:pt x="12" y="697"/>
                    <a:pt x="11" y="699"/>
                    <a:pt x="11" y="702"/>
                  </a:cubicBezTo>
                  <a:cubicBezTo>
                    <a:pt x="11" y="703"/>
                    <a:pt x="11" y="705"/>
                    <a:pt x="11" y="706"/>
                  </a:cubicBezTo>
                  <a:cubicBezTo>
                    <a:pt x="11" y="708"/>
                    <a:pt x="10" y="709"/>
                    <a:pt x="10" y="711"/>
                  </a:cubicBezTo>
                  <a:cubicBezTo>
                    <a:pt x="10" y="712"/>
                    <a:pt x="10" y="716"/>
                    <a:pt x="11" y="714"/>
                  </a:cubicBezTo>
                  <a:cubicBezTo>
                    <a:pt x="12" y="713"/>
                    <a:pt x="11" y="711"/>
                    <a:pt x="12" y="709"/>
                  </a:cubicBezTo>
                  <a:cubicBezTo>
                    <a:pt x="12" y="709"/>
                    <a:pt x="12" y="708"/>
                    <a:pt x="13" y="708"/>
                  </a:cubicBezTo>
                  <a:cubicBezTo>
                    <a:pt x="13" y="707"/>
                    <a:pt x="13" y="706"/>
                    <a:pt x="13" y="706"/>
                  </a:cubicBezTo>
                  <a:cubicBezTo>
                    <a:pt x="14" y="705"/>
                    <a:pt x="14" y="707"/>
                    <a:pt x="15" y="707"/>
                  </a:cubicBezTo>
                  <a:cubicBezTo>
                    <a:pt x="15" y="708"/>
                    <a:pt x="15" y="708"/>
                    <a:pt x="16" y="709"/>
                  </a:cubicBezTo>
                  <a:cubicBezTo>
                    <a:pt x="17" y="710"/>
                    <a:pt x="17" y="712"/>
                    <a:pt x="18" y="713"/>
                  </a:cubicBezTo>
                  <a:cubicBezTo>
                    <a:pt x="18" y="714"/>
                    <a:pt x="20" y="715"/>
                    <a:pt x="20" y="716"/>
                  </a:cubicBezTo>
                  <a:cubicBezTo>
                    <a:pt x="21" y="717"/>
                    <a:pt x="22" y="720"/>
                    <a:pt x="23" y="717"/>
                  </a:cubicBezTo>
                  <a:cubicBezTo>
                    <a:pt x="23" y="717"/>
                    <a:pt x="23" y="716"/>
                    <a:pt x="24" y="716"/>
                  </a:cubicBezTo>
                  <a:cubicBezTo>
                    <a:pt x="25" y="716"/>
                    <a:pt x="25" y="717"/>
                    <a:pt x="25" y="718"/>
                  </a:cubicBezTo>
                  <a:cubicBezTo>
                    <a:pt x="25" y="720"/>
                    <a:pt x="26" y="720"/>
                    <a:pt x="27" y="721"/>
                  </a:cubicBezTo>
                  <a:cubicBezTo>
                    <a:pt x="28" y="723"/>
                    <a:pt x="29" y="724"/>
                    <a:pt x="29" y="726"/>
                  </a:cubicBezTo>
                  <a:cubicBezTo>
                    <a:pt x="29" y="727"/>
                    <a:pt x="29" y="729"/>
                    <a:pt x="29" y="730"/>
                  </a:cubicBezTo>
                  <a:cubicBezTo>
                    <a:pt x="29" y="732"/>
                    <a:pt x="28" y="733"/>
                    <a:pt x="27" y="734"/>
                  </a:cubicBezTo>
                  <a:cubicBezTo>
                    <a:pt x="26" y="735"/>
                    <a:pt x="25" y="735"/>
                    <a:pt x="25" y="737"/>
                  </a:cubicBezTo>
                  <a:cubicBezTo>
                    <a:pt x="25" y="738"/>
                    <a:pt x="24" y="739"/>
                    <a:pt x="25" y="739"/>
                  </a:cubicBezTo>
                  <a:cubicBezTo>
                    <a:pt x="26" y="738"/>
                    <a:pt x="26" y="737"/>
                    <a:pt x="26" y="737"/>
                  </a:cubicBezTo>
                  <a:cubicBezTo>
                    <a:pt x="26" y="736"/>
                    <a:pt x="27" y="734"/>
                    <a:pt x="28" y="734"/>
                  </a:cubicBezTo>
                  <a:cubicBezTo>
                    <a:pt x="29" y="736"/>
                    <a:pt x="28" y="737"/>
                    <a:pt x="27" y="738"/>
                  </a:cubicBezTo>
                  <a:cubicBezTo>
                    <a:pt x="27" y="738"/>
                    <a:pt x="27" y="739"/>
                    <a:pt x="26" y="739"/>
                  </a:cubicBezTo>
                  <a:cubicBezTo>
                    <a:pt x="26" y="740"/>
                    <a:pt x="25" y="740"/>
                    <a:pt x="24" y="740"/>
                  </a:cubicBezTo>
                  <a:cubicBezTo>
                    <a:pt x="24" y="741"/>
                    <a:pt x="24" y="742"/>
                    <a:pt x="24" y="742"/>
                  </a:cubicBezTo>
                  <a:cubicBezTo>
                    <a:pt x="24" y="743"/>
                    <a:pt x="25" y="743"/>
                    <a:pt x="25" y="743"/>
                  </a:cubicBezTo>
                  <a:cubicBezTo>
                    <a:pt x="26" y="744"/>
                    <a:pt x="26" y="745"/>
                    <a:pt x="25" y="744"/>
                  </a:cubicBezTo>
                  <a:cubicBezTo>
                    <a:pt x="24" y="744"/>
                    <a:pt x="24" y="744"/>
                    <a:pt x="23" y="744"/>
                  </a:cubicBezTo>
                  <a:cubicBezTo>
                    <a:pt x="23" y="744"/>
                    <a:pt x="23" y="745"/>
                    <a:pt x="24" y="745"/>
                  </a:cubicBezTo>
                  <a:cubicBezTo>
                    <a:pt x="24" y="746"/>
                    <a:pt x="24" y="746"/>
                    <a:pt x="24" y="747"/>
                  </a:cubicBezTo>
                  <a:cubicBezTo>
                    <a:pt x="24" y="749"/>
                    <a:pt x="24" y="749"/>
                    <a:pt x="25" y="750"/>
                  </a:cubicBezTo>
                  <a:cubicBezTo>
                    <a:pt x="26" y="751"/>
                    <a:pt x="28" y="752"/>
                    <a:pt x="28" y="753"/>
                  </a:cubicBezTo>
                  <a:cubicBezTo>
                    <a:pt x="30" y="754"/>
                    <a:pt x="29" y="757"/>
                    <a:pt x="29" y="759"/>
                  </a:cubicBezTo>
                  <a:cubicBezTo>
                    <a:pt x="30" y="761"/>
                    <a:pt x="31" y="764"/>
                    <a:pt x="31" y="766"/>
                  </a:cubicBezTo>
                  <a:cubicBezTo>
                    <a:pt x="31" y="768"/>
                    <a:pt x="32" y="770"/>
                    <a:pt x="32" y="771"/>
                  </a:cubicBezTo>
                  <a:cubicBezTo>
                    <a:pt x="32" y="773"/>
                    <a:pt x="32" y="775"/>
                    <a:pt x="32" y="776"/>
                  </a:cubicBezTo>
                  <a:cubicBezTo>
                    <a:pt x="32" y="780"/>
                    <a:pt x="32" y="783"/>
                    <a:pt x="31" y="787"/>
                  </a:cubicBezTo>
                  <a:cubicBezTo>
                    <a:pt x="31" y="790"/>
                    <a:pt x="30" y="792"/>
                    <a:pt x="29" y="795"/>
                  </a:cubicBezTo>
                  <a:cubicBezTo>
                    <a:pt x="28" y="796"/>
                    <a:pt x="28" y="797"/>
                    <a:pt x="27" y="798"/>
                  </a:cubicBezTo>
                  <a:cubicBezTo>
                    <a:pt x="25" y="802"/>
                    <a:pt x="24" y="807"/>
                    <a:pt x="23" y="811"/>
                  </a:cubicBezTo>
                  <a:cubicBezTo>
                    <a:pt x="23" y="815"/>
                    <a:pt x="22" y="819"/>
                    <a:pt x="22" y="823"/>
                  </a:cubicBezTo>
                  <a:cubicBezTo>
                    <a:pt x="21" y="828"/>
                    <a:pt x="18" y="832"/>
                    <a:pt x="15" y="837"/>
                  </a:cubicBezTo>
                  <a:cubicBezTo>
                    <a:pt x="14" y="840"/>
                    <a:pt x="11" y="843"/>
                    <a:pt x="9" y="845"/>
                  </a:cubicBezTo>
                  <a:cubicBezTo>
                    <a:pt x="7" y="846"/>
                    <a:pt x="5" y="848"/>
                    <a:pt x="3" y="848"/>
                  </a:cubicBezTo>
                  <a:cubicBezTo>
                    <a:pt x="2" y="848"/>
                    <a:pt x="1" y="848"/>
                    <a:pt x="1" y="849"/>
                  </a:cubicBezTo>
                  <a:cubicBezTo>
                    <a:pt x="0" y="850"/>
                    <a:pt x="1" y="850"/>
                    <a:pt x="1" y="850"/>
                  </a:cubicBezTo>
                  <a:cubicBezTo>
                    <a:pt x="2" y="851"/>
                    <a:pt x="2" y="852"/>
                    <a:pt x="3" y="851"/>
                  </a:cubicBezTo>
                  <a:cubicBezTo>
                    <a:pt x="3" y="851"/>
                    <a:pt x="2" y="850"/>
                    <a:pt x="3" y="850"/>
                  </a:cubicBezTo>
                  <a:cubicBezTo>
                    <a:pt x="3" y="849"/>
                    <a:pt x="5" y="850"/>
                    <a:pt x="5" y="850"/>
                  </a:cubicBezTo>
                  <a:cubicBezTo>
                    <a:pt x="6" y="850"/>
                    <a:pt x="6" y="850"/>
                    <a:pt x="7" y="851"/>
                  </a:cubicBezTo>
                  <a:cubicBezTo>
                    <a:pt x="7" y="851"/>
                    <a:pt x="7" y="852"/>
                    <a:pt x="8" y="852"/>
                  </a:cubicBezTo>
                  <a:cubicBezTo>
                    <a:pt x="9" y="853"/>
                    <a:pt x="9" y="853"/>
                    <a:pt x="10" y="853"/>
                  </a:cubicBezTo>
                  <a:cubicBezTo>
                    <a:pt x="11" y="854"/>
                    <a:pt x="11" y="856"/>
                    <a:pt x="12" y="857"/>
                  </a:cubicBezTo>
                  <a:cubicBezTo>
                    <a:pt x="13" y="859"/>
                    <a:pt x="14" y="860"/>
                    <a:pt x="15" y="861"/>
                  </a:cubicBezTo>
                  <a:cubicBezTo>
                    <a:pt x="15" y="863"/>
                    <a:pt x="15" y="864"/>
                    <a:pt x="16" y="866"/>
                  </a:cubicBezTo>
                  <a:cubicBezTo>
                    <a:pt x="16" y="867"/>
                    <a:pt x="16" y="868"/>
                    <a:pt x="17" y="869"/>
                  </a:cubicBezTo>
                  <a:cubicBezTo>
                    <a:pt x="17" y="869"/>
                    <a:pt x="17" y="870"/>
                    <a:pt x="18" y="870"/>
                  </a:cubicBezTo>
                  <a:cubicBezTo>
                    <a:pt x="18" y="870"/>
                    <a:pt x="19" y="870"/>
                    <a:pt x="19" y="870"/>
                  </a:cubicBezTo>
                  <a:cubicBezTo>
                    <a:pt x="20" y="871"/>
                    <a:pt x="20" y="873"/>
                    <a:pt x="21" y="874"/>
                  </a:cubicBezTo>
                  <a:cubicBezTo>
                    <a:pt x="21" y="875"/>
                    <a:pt x="22" y="877"/>
                    <a:pt x="23" y="878"/>
                  </a:cubicBezTo>
                  <a:cubicBezTo>
                    <a:pt x="24" y="878"/>
                    <a:pt x="24" y="880"/>
                    <a:pt x="26" y="880"/>
                  </a:cubicBezTo>
                  <a:cubicBezTo>
                    <a:pt x="26" y="881"/>
                    <a:pt x="27" y="881"/>
                    <a:pt x="28" y="880"/>
                  </a:cubicBezTo>
                  <a:cubicBezTo>
                    <a:pt x="28" y="880"/>
                    <a:pt x="29" y="880"/>
                    <a:pt x="29" y="880"/>
                  </a:cubicBezTo>
                  <a:cubicBezTo>
                    <a:pt x="31" y="881"/>
                    <a:pt x="27" y="882"/>
                    <a:pt x="27" y="883"/>
                  </a:cubicBezTo>
                  <a:cubicBezTo>
                    <a:pt x="26" y="883"/>
                    <a:pt x="25" y="883"/>
                    <a:pt x="24" y="883"/>
                  </a:cubicBezTo>
                  <a:cubicBezTo>
                    <a:pt x="24" y="882"/>
                    <a:pt x="24" y="881"/>
                    <a:pt x="23" y="881"/>
                  </a:cubicBezTo>
                  <a:cubicBezTo>
                    <a:pt x="22" y="881"/>
                    <a:pt x="22" y="881"/>
                    <a:pt x="21" y="880"/>
                  </a:cubicBezTo>
                  <a:cubicBezTo>
                    <a:pt x="21" y="880"/>
                    <a:pt x="20" y="879"/>
                    <a:pt x="20" y="879"/>
                  </a:cubicBezTo>
                  <a:cubicBezTo>
                    <a:pt x="20" y="878"/>
                    <a:pt x="19" y="877"/>
                    <a:pt x="19" y="877"/>
                  </a:cubicBezTo>
                  <a:cubicBezTo>
                    <a:pt x="18" y="877"/>
                    <a:pt x="18" y="878"/>
                    <a:pt x="17" y="878"/>
                  </a:cubicBezTo>
                  <a:cubicBezTo>
                    <a:pt x="17" y="879"/>
                    <a:pt x="16" y="878"/>
                    <a:pt x="16" y="879"/>
                  </a:cubicBezTo>
                  <a:cubicBezTo>
                    <a:pt x="16" y="880"/>
                    <a:pt x="16" y="881"/>
                    <a:pt x="16" y="882"/>
                  </a:cubicBezTo>
                  <a:cubicBezTo>
                    <a:pt x="16" y="884"/>
                    <a:pt x="17" y="884"/>
                    <a:pt x="17" y="886"/>
                  </a:cubicBezTo>
                  <a:cubicBezTo>
                    <a:pt x="18" y="887"/>
                    <a:pt x="18" y="889"/>
                    <a:pt x="18" y="891"/>
                  </a:cubicBezTo>
                  <a:cubicBezTo>
                    <a:pt x="17" y="892"/>
                    <a:pt x="16" y="894"/>
                    <a:pt x="17" y="895"/>
                  </a:cubicBezTo>
                  <a:cubicBezTo>
                    <a:pt x="17" y="896"/>
                    <a:pt x="18" y="896"/>
                    <a:pt x="18" y="897"/>
                  </a:cubicBezTo>
                  <a:cubicBezTo>
                    <a:pt x="18" y="898"/>
                    <a:pt x="17" y="898"/>
                    <a:pt x="17" y="899"/>
                  </a:cubicBezTo>
                  <a:cubicBezTo>
                    <a:pt x="15" y="902"/>
                    <a:pt x="17" y="903"/>
                    <a:pt x="19" y="903"/>
                  </a:cubicBezTo>
                  <a:cubicBezTo>
                    <a:pt x="20" y="904"/>
                    <a:pt x="21" y="904"/>
                    <a:pt x="22" y="905"/>
                  </a:cubicBezTo>
                  <a:cubicBezTo>
                    <a:pt x="23" y="906"/>
                    <a:pt x="26" y="905"/>
                    <a:pt x="27" y="907"/>
                  </a:cubicBezTo>
                  <a:cubicBezTo>
                    <a:pt x="27" y="907"/>
                    <a:pt x="27" y="908"/>
                    <a:pt x="27" y="909"/>
                  </a:cubicBezTo>
                  <a:cubicBezTo>
                    <a:pt x="27" y="909"/>
                    <a:pt x="28" y="910"/>
                    <a:pt x="28" y="910"/>
                  </a:cubicBezTo>
                  <a:cubicBezTo>
                    <a:pt x="30" y="911"/>
                    <a:pt x="30" y="912"/>
                    <a:pt x="30" y="914"/>
                  </a:cubicBezTo>
                  <a:cubicBezTo>
                    <a:pt x="31" y="915"/>
                    <a:pt x="33" y="916"/>
                    <a:pt x="33" y="914"/>
                  </a:cubicBezTo>
                  <a:cubicBezTo>
                    <a:pt x="34" y="914"/>
                    <a:pt x="33" y="913"/>
                    <a:pt x="34" y="912"/>
                  </a:cubicBezTo>
                  <a:cubicBezTo>
                    <a:pt x="35" y="912"/>
                    <a:pt x="35" y="912"/>
                    <a:pt x="35" y="913"/>
                  </a:cubicBezTo>
                  <a:cubicBezTo>
                    <a:pt x="35" y="914"/>
                    <a:pt x="34" y="914"/>
                    <a:pt x="34" y="915"/>
                  </a:cubicBezTo>
                  <a:cubicBezTo>
                    <a:pt x="35" y="916"/>
                    <a:pt x="36" y="916"/>
                    <a:pt x="36" y="916"/>
                  </a:cubicBezTo>
                  <a:cubicBezTo>
                    <a:pt x="38" y="915"/>
                    <a:pt x="40" y="916"/>
                    <a:pt x="41" y="915"/>
                  </a:cubicBezTo>
                  <a:cubicBezTo>
                    <a:pt x="42" y="915"/>
                    <a:pt x="43" y="914"/>
                    <a:pt x="44" y="913"/>
                  </a:cubicBezTo>
                  <a:cubicBezTo>
                    <a:pt x="45" y="912"/>
                    <a:pt x="48" y="912"/>
                    <a:pt x="46" y="914"/>
                  </a:cubicBezTo>
                  <a:cubicBezTo>
                    <a:pt x="46" y="915"/>
                    <a:pt x="45" y="915"/>
                    <a:pt x="45" y="916"/>
                  </a:cubicBezTo>
                  <a:cubicBezTo>
                    <a:pt x="45" y="916"/>
                    <a:pt x="46" y="917"/>
                    <a:pt x="45" y="918"/>
                  </a:cubicBezTo>
                  <a:cubicBezTo>
                    <a:pt x="45" y="918"/>
                    <a:pt x="44" y="918"/>
                    <a:pt x="44" y="918"/>
                  </a:cubicBezTo>
                  <a:cubicBezTo>
                    <a:pt x="44" y="919"/>
                    <a:pt x="45" y="919"/>
                    <a:pt x="45" y="919"/>
                  </a:cubicBezTo>
                  <a:cubicBezTo>
                    <a:pt x="45" y="919"/>
                    <a:pt x="45" y="919"/>
                    <a:pt x="45" y="919"/>
                  </a:cubicBezTo>
                  <a:cubicBezTo>
                    <a:pt x="47" y="921"/>
                    <a:pt x="47" y="918"/>
                    <a:pt x="48" y="918"/>
                  </a:cubicBezTo>
                  <a:cubicBezTo>
                    <a:pt x="49" y="918"/>
                    <a:pt x="54" y="918"/>
                    <a:pt x="54" y="920"/>
                  </a:cubicBezTo>
                  <a:cubicBezTo>
                    <a:pt x="53" y="920"/>
                    <a:pt x="51" y="918"/>
                    <a:pt x="50" y="919"/>
                  </a:cubicBezTo>
                  <a:cubicBezTo>
                    <a:pt x="49" y="919"/>
                    <a:pt x="49" y="920"/>
                    <a:pt x="49" y="921"/>
                  </a:cubicBezTo>
                  <a:cubicBezTo>
                    <a:pt x="48" y="921"/>
                    <a:pt x="48" y="921"/>
                    <a:pt x="47" y="922"/>
                  </a:cubicBezTo>
                  <a:cubicBezTo>
                    <a:pt x="46" y="922"/>
                    <a:pt x="46" y="923"/>
                    <a:pt x="46" y="924"/>
                  </a:cubicBezTo>
                  <a:cubicBezTo>
                    <a:pt x="46" y="924"/>
                    <a:pt x="47" y="924"/>
                    <a:pt x="46" y="924"/>
                  </a:cubicBezTo>
                  <a:cubicBezTo>
                    <a:pt x="46" y="925"/>
                    <a:pt x="46" y="924"/>
                    <a:pt x="45" y="924"/>
                  </a:cubicBezTo>
                  <a:cubicBezTo>
                    <a:pt x="44" y="924"/>
                    <a:pt x="44" y="924"/>
                    <a:pt x="45" y="925"/>
                  </a:cubicBezTo>
                  <a:cubicBezTo>
                    <a:pt x="46" y="925"/>
                    <a:pt x="46" y="925"/>
                    <a:pt x="47" y="926"/>
                  </a:cubicBezTo>
                  <a:cubicBezTo>
                    <a:pt x="48" y="926"/>
                    <a:pt x="48" y="926"/>
                    <a:pt x="49" y="926"/>
                  </a:cubicBezTo>
                  <a:cubicBezTo>
                    <a:pt x="49" y="927"/>
                    <a:pt x="50" y="927"/>
                    <a:pt x="50" y="927"/>
                  </a:cubicBezTo>
                  <a:cubicBezTo>
                    <a:pt x="52" y="928"/>
                    <a:pt x="51" y="930"/>
                    <a:pt x="52" y="930"/>
                  </a:cubicBezTo>
                  <a:cubicBezTo>
                    <a:pt x="54" y="930"/>
                    <a:pt x="55" y="929"/>
                    <a:pt x="56" y="931"/>
                  </a:cubicBezTo>
                  <a:cubicBezTo>
                    <a:pt x="56" y="932"/>
                    <a:pt x="55" y="932"/>
                    <a:pt x="57" y="932"/>
                  </a:cubicBezTo>
                  <a:cubicBezTo>
                    <a:pt x="58" y="932"/>
                    <a:pt x="59" y="932"/>
                    <a:pt x="60" y="933"/>
                  </a:cubicBezTo>
                  <a:cubicBezTo>
                    <a:pt x="60" y="933"/>
                    <a:pt x="60" y="934"/>
                    <a:pt x="60" y="935"/>
                  </a:cubicBezTo>
                  <a:cubicBezTo>
                    <a:pt x="60" y="935"/>
                    <a:pt x="60" y="936"/>
                    <a:pt x="60" y="937"/>
                  </a:cubicBezTo>
                  <a:cubicBezTo>
                    <a:pt x="60" y="938"/>
                    <a:pt x="61" y="938"/>
                    <a:pt x="62" y="938"/>
                  </a:cubicBezTo>
                  <a:cubicBezTo>
                    <a:pt x="63" y="939"/>
                    <a:pt x="62" y="941"/>
                    <a:pt x="64" y="942"/>
                  </a:cubicBezTo>
                  <a:cubicBezTo>
                    <a:pt x="64" y="943"/>
                    <a:pt x="65" y="943"/>
                    <a:pt x="65" y="943"/>
                  </a:cubicBezTo>
                  <a:cubicBezTo>
                    <a:pt x="67" y="945"/>
                    <a:pt x="66" y="947"/>
                    <a:pt x="67" y="949"/>
                  </a:cubicBezTo>
                  <a:cubicBezTo>
                    <a:pt x="67" y="950"/>
                    <a:pt x="69" y="950"/>
                    <a:pt x="70" y="951"/>
                  </a:cubicBezTo>
                  <a:cubicBezTo>
                    <a:pt x="71" y="951"/>
                    <a:pt x="72" y="953"/>
                    <a:pt x="73" y="953"/>
                  </a:cubicBezTo>
                  <a:cubicBezTo>
                    <a:pt x="74" y="955"/>
                    <a:pt x="75" y="954"/>
                    <a:pt x="76" y="953"/>
                  </a:cubicBezTo>
                  <a:cubicBezTo>
                    <a:pt x="77" y="951"/>
                    <a:pt x="78" y="952"/>
                    <a:pt x="78" y="954"/>
                  </a:cubicBezTo>
                  <a:cubicBezTo>
                    <a:pt x="78" y="955"/>
                    <a:pt x="78" y="955"/>
                    <a:pt x="79" y="956"/>
                  </a:cubicBezTo>
                  <a:cubicBezTo>
                    <a:pt x="80" y="956"/>
                    <a:pt x="80" y="957"/>
                    <a:pt x="81" y="957"/>
                  </a:cubicBezTo>
                  <a:cubicBezTo>
                    <a:pt x="81" y="958"/>
                    <a:pt x="82" y="958"/>
                    <a:pt x="83" y="958"/>
                  </a:cubicBezTo>
                  <a:cubicBezTo>
                    <a:pt x="83" y="958"/>
                    <a:pt x="83" y="959"/>
                    <a:pt x="84" y="960"/>
                  </a:cubicBezTo>
                  <a:cubicBezTo>
                    <a:pt x="84" y="960"/>
                    <a:pt x="85" y="960"/>
                    <a:pt x="86" y="960"/>
                  </a:cubicBezTo>
                  <a:cubicBezTo>
                    <a:pt x="86" y="961"/>
                    <a:pt x="86" y="962"/>
                    <a:pt x="85" y="963"/>
                  </a:cubicBezTo>
                  <a:cubicBezTo>
                    <a:pt x="85" y="963"/>
                    <a:pt x="84" y="964"/>
                    <a:pt x="84" y="964"/>
                  </a:cubicBezTo>
                  <a:cubicBezTo>
                    <a:pt x="84" y="965"/>
                    <a:pt x="84" y="965"/>
                    <a:pt x="85" y="965"/>
                  </a:cubicBezTo>
                  <a:cubicBezTo>
                    <a:pt x="86" y="965"/>
                    <a:pt x="86" y="965"/>
                    <a:pt x="87" y="965"/>
                  </a:cubicBezTo>
                  <a:cubicBezTo>
                    <a:pt x="88" y="965"/>
                    <a:pt x="89" y="964"/>
                    <a:pt x="89" y="965"/>
                  </a:cubicBezTo>
                  <a:cubicBezTo>
                    <a:pt x="91" y="965"/>
                    <a:pt x="89" y="968"/>
                    <a:pt x="90" y="969"/>
                  </a:cubicBezTo>
                  <a:cubicBezTo>
                    <a:pt x="90" y="970"/>
                    <a:pt x="91" y="971"/>
                    <a:pt x="92" y="972"/>
                  </a:cubicBezTo>
                  <a:cubicBezTo>
                    <a:pt x="93" y="973"/>
                    <a:pt x="94" y="974"/>
                    <a:pt x="94" y="975"/>
                  </a:cubicBezTo>
                  <a:cubicBezTo>
                    <a:pt x="94" y="976"/>
                    <a:pt x="95" y="977"/>
                    <a:pt x="96" y="978"/>
                  </a:cubicBezTo>
                  <a:cubicBezTo>
                    <a:pt x="97" y="978"/>
                    <a:pt x="99" y="978"/>
                    <a:pt x="98" y="979"/>
                  </a:cubicBezTo>
                  <a:cubicBezTo>
                    <a:pt x="98" y="980"/>
                    <a:pt x="96" y="980"/>
                    <a:pt x="96" y="981"/>
                  </a:cubicBezTo>
                  <a:cubicBezTo>
                    <a:pt x="95" y="982"/>
                    <a:pt x="95" y="983"/>
                    <a:pt x="95" y="984"/>
                  </a:cubicBezTo>
                  <a:cubicBezTo>
                    <a:pt x="96" y="985"/>
                    <a:pt x="98" y="986"/>
                    <a:pt x="99" y="986"/>
                  </a:cubicBezTo>
                  <a:cubicBezTo>
                    <a:pt x="99" y="985"/>
                    <a:pt x="100" y="985"/>
                    <a:pt x="101" y="985"/>
                  </a:cubicBezTo>
                  <a:cubicBezTo>
                    <a:pt x="101" y="986"/>
                    <a:pt x="99" y="986"/>
                    <a:pt x="99" y="987"/>
                  </a:cubicBezTo>
                  <a:cubicBezTo>
                    <a:pt x="98" y="987"/>
                    <a:pt x="99" y="991"/>
                    <a:pt x="97" y="989"/>
                  </a:cubicBezTo>
                  <a:cubicBezTo>
                    <a:pt x="96" y="989"/>
                    <a:pt x="96" y="989"/>
                    <a:pt x="96" y="988"/>
                  </a:cubicBezTo>
                  <a:cubicBezTo>
                    <a:pt x="96" y="988"/>
                    <a:pt x="95" y="988"/>
                    <a:pt x="95" y="988"/>
                  </a:cubicBezTo>
                  <a:cubicBezTo>
                    <a:pt x="95" y="988"/>
                    <a:pt x="95" y="988"/>
                    <a:pt x="94" y="988"/>
                  </a:cubicBezTo>
                  <a:cubicBezTo>
                    <a:pt x="94" y="987"/>
                    <a:pt x="94" y="987"/>
                    <a:pt x="93" y="987"/>
                  </a:cubicBezTo>
                  <a:cubicBezTo>
                    <a:pt x="92" y="987"/>
                    <a:pt x="93" y="988"/>
                    <a:pt x="94" y="988"/>
                  </a:cubicBezTo>
                  <a:cubicBezTo>
                    <a:pt x="94" y="989"/>
                    <a:pt x="94" y="990"/>
                    <a:pt x="94" y="991"/>
                  </a:cubicBezTo>
                  <a:cubicBezTo>
                    <a:pt x="94" y="992"/>
                    <a:pt x="94" y="992"/>
                    <a:pt x="95" y="993"/>
                  </a:cubicBezTo>
                  <a:cubicBezTo>
                    <a:pt x="95" y="994"/>
                    <a:pt x="95" y="996"/>
                    <a:pt x="97" y="994"/>
                  </a:cubicBezTo>
                  <a:cubicBezTo>
                    <a:pt x="97" y="994"/>
                    <a:pt x="99" y="992"/>
                    <a:pt x="100" y="993"/>
                  </a:cubicBezTo>
                  <a:cubicBezTo>
                    <a:pt x="100" y="994"/>
                    <a:pt x="99" y="996"/>
                    <a:pt x="100" y="997"/>
                  </a:cubicBezTo>
                  <a:cubicBezTo>
                    <a:pt x="100" y="999"/>
                    <a:pt x="102" y="1000"/>
                    <a:pt x="102" y="1001"/>
                  </a:cubicBezTo>
                  <a:cubicBezTo>
                    <a:pt x="102" y="1002"/>
                    <a:pt x="103" y="1003"/>
                    <a:pt x="103" y="1003"/>
                  </a:cubicBezTo>
                  <a:cubicBezTo>
                    <a:pt x="104" y="1005"/>
                    <a:pt x="105" y="1005"/>
                    <a:pt x="107" y="1005"/>
                  </a:cubicBezTo>
                  <a:cubicBezTo>
                    <a:pt x="108" y="1005"/>
                    <a:pt x="110" y="1004"/>
                    <a:pt x="110" y="1006"/>
                  </a:cubicBezTo>
                  <a:cubicBezTo>
                    <a:pt x="111" y="1007"/>
                    <a:pt x="111" y="1007"/>
                    <a:pt x="111" y="1008"/>
                  </a:cubicBezTo>
                  <a:cubicBezTo>
                    <a:pt x="112" y="1008"/>
                    <a:pt x="112" y="1008"/>
                    <a:pt x="112" y="1009"/>
                  </a:cubicBezTo>
                  <a:cubicBezTo>
                    <a:pt x="112" y="1011"/>
                    <a:pt x="110" y="1012"/>
                    <a:pt x="112" y="1012"/>
                  </a:cubicBezTo>
                  <a:cubicBezTo>
                    <a:pt x="113" y="1013"/>
                    <a:pt x="113" y="1013"/>
                    <a:pt x="114" y="1013"/>
                  </a:cubicBezTo>
                  <a:cubicBezTo>
                    <a:pt x="114" y="1014"/>
                    <a:pt x="115" y="1014"/>
                    <a:pt x="116" y="1014"/>
                  </a:cubicBezTo>
                  <a:cubicBezTo>
                    <a:pt x="117" y="1014"/>
                    <a:pt x="118" y="1014"/>
                    <a:pt x="120" y="1015"/>
                  </a:cubicBezTo>
                  <a:cubicBezTo>
                    <a:pt x="121" y="1016"/>
                    <a:pt x="122" y="1016"/>
                    <a:pt x="124" y="1017"/>
                  </a:cubicBezTo>
                  <a:cubicBezTo>
                    <a:pt x="125" y="1017"/>
                    <a:pt x="126" y="1019"/>
                    <a:pt x="127" y="1019"/>
                  </a:cubicBezTo>
                  <a:cubicBezTo>
                    <a:pt x="129" y="1020"/>
                    <a:pt x="130" y="1020"/>
                    <a:pt x="131" y="1021"/>
                  </a:cubicBezTo>
                  <a:cubicBezTo>
                    <a:pt x="133" y="1023"/>
                    <a:pt x="135" y="1025"/>
                    <a:pt x="137" y="1027"/>
                  </a:cubicBezTo>
                  <a:cubicBezTo>
                    <a:pt x="140" y="1029"/>
                    <a:pt x="142" y="1030"/>
                    <a:pt x="144" y="1032"/>
                  </a:cubicBezTo>
                  <a:cubicBezTo>
                    <a:pt x="147" y="1034"/>
                    <a:pt x="149" y="1038"/>
                    <a:pt x="152" y="1038"/>
                  </a:cubicBezTo>
                  <a:cubicBezTo>
                    <a:pt x="156" y="1039"/>
                    <a:pt x="158" y="1040"/>
                    <a:pt x="161" y="1042"/>
                  </a:cubicBezTo>
                  <a:cubicBezTo>
                    <a:pt x="164" y="1044"/>
                    <a:pt x="166" y="1047"/>
                    <a:pt x="168" y="1050"/>
                  </a:cubicBezTo>
                  <a:cubicBezTo>
                    <a:pt x="171" y="1052"/>
                    <a:pt x="174" y="1055"/>
                    <a:pt x="177" y="1058"/>
                  </a:cubicBezTo>
                  <a:cubicBezTo>
                    <a:pt x="178" y="1059"/>
                    <a:pt x="180" y="1060"/>
                    <a:pt x="182" y="1061"/>
                  </a:cubicBezTo>
                  <a:cubicBezTo>
                    <a:pt x="183" y="1062"/>
                    <a:pt x="185" y="1064"/>
                    <a:pt x="186" y="1065"/>
                  </a:cubicBezTo>
                  <a:cubicBezTo>
                    <a:pt x="187" y="1065"/>
                    <a:pt x="188" y="1066"/>
                    <a:pt x="190" y="1067"/>
                  </a:cubicBezTo>
                  <a:cubicBezTo>
                    <a:pt x="191" y="1068"/>
                    <a:pt x="193" y="1068"/>
                    <a:pt x="195" y="1069"/>
                  </a:cubicBezTo>
                  <a:cubicBezTo>
                    <a:pt x="197" y="1069"/>
                    <a:pt x="198" y="1070"/>
                    <a:pt x="200" y="1071"/>
                  </a:cubicBezTo>
                  <a:cubicBezTo>
                    <a:pt x="201" y="1072"/>
                    <a:pt x="203" y="1072"/>
                    <a:pt x="205" y="1073"/>
                  </a:cubicBezTo>
                  <a:cubicBezTo>
                    <a:pt x="207" y="1073"/>
                    <a:pt x="208" y="1074"/>
                    <a:pt x="209" y="1075"/>
                  </a:cubicBezTo>
                  <a:cubicBezTo>
                    <a:pt x="212" y="1077"/>
                    <a:pt x="216" y="1079"/>
                    <a:pt x="219" y="1078"/>
                  </a:cubicBezTo>
                  <a:cubicBezTo>
                    <a:pt x="222" y="1078"/>
                    <a:pt x="224" y="1076"/>
                    <a:pt x="226" y="1075"/>
                  </a:cubicBezTo>
                  <a:cubicBezTo>
                    <a:pt x="229" y="1073"/>
                    <a:pt x="232" y="1072"/>
                    <a:pt x="235" y="1071"/>
                  </a:cubicBezTo>
                  <a:cubicBezTo>
                    <a:pt x="238" y="1070"/>
                    <a:pt x="241" y="1070"/>
                    <a:pt x="244" y="1068"/>
                  </a:cubicBezTo>
                  <a:cubicBezTo>
                    <a:pt x="246" y="1067"/>
                    <a:pt x="247" y="1066"/>
                    <a:pt x="249" y="1066"/>
                  </a:cubicBezTo>
                  <a:cubicBezTo>
                    <a:pt x="250" y="1065"/>
                    <a:pt x="252" y="1064"/>
                    <a:pt x="254" y="1064"/>
                  </a:cubicBezTo>
                  <a:cubicBezTo>
                    <a:pt x="257" y="1063"/>
                    <a:pt x="260" y="1062"/>
                    <a:pt x="263" y="1062"/>
                  </a:cubicBezTo>
                  <a:cubicBezTo>
                    <a:pt x="266" y="1062"/>
                    <a:pt x="269" y="1062"/>
                    <a:pt x="271" y="1062"/>
                  </a:cubicBezTo>
                  <a:cubicBezTo>
                    <a:pt x="272" y="1062"/>
                    <a:pt x="273" y="1061"/>
                    <a:pt x="273" y="1061"/>
                  </a:cubicBezTo>
                  <a:cubicBezTo>
                    <a:pt x="275" y="1061"/>
                    <a:pt x="276" y="1061"/>
                    <a:pt x="278" y="1061"/>
                  </a:cubicBezTo>
                  <a:cubicBezTo>
                    <a:pt x="281" y="1061"/>
                    <a:pt x="285" y="1061"/>
                    <a:pt x="288" y="1060"/>
                  </a:cubicBezTo>
                  <a:cubicBezTo>
                    <a:pt x="289" y="1060"/>
                    <a:pt x="291" y="1060"/>
                    <a:pt x="293" y="1060"/>
                  </a:cubicBezTo>
                  <a:cubicBezTo>
                    <a:pt x="294" y="1060"/>
                    <a:pt x="296" y="1059"/>
                    <a:pt x="297" y="1059"/>
                  </a:cubicBezTo>
                  <a:cubicBezTo>
                    <a:pt x="299" y="1059"/>
                    <a:pt x="300" y="1060"/>
                    <a:pt x="302" y="1060"/>
                  </a:cubicBezTo>
                  <a:cubicBezTo>
                    <a:pt x="303" y="1060"/>
                    <a:pt x="305" y="1060"/>
                    <a:pt x="306" y="1061"/>
                  </a:cubicBezTo>
                  <a:cubicBezTo>
                    <a:pt x="308" y="1062"/>
                    <a:pt x="310" y="1062"/>
                    <a:pt x="312" y="1062"/>
                  </a:cubicBezTo>
                  <a:cubicBezTo>
                    <a:pt x="313" y="1062"/>
                    <a:pt x="314" y="1062"/>
                    <a:pt x="316" y="1063"/>
                  </a:cubicBezTo>
                  <a:cubicBezTo>
                    <a:pt x="317" y="1063"/>
                    <a:pt x="318" y="1063"/>
                    <a:pt x="319" y="1064"/>
                  </a:cubicBezTo>
                  <a:cubicBezTo>
                    <a:pt x="320" y="1064"/>
                    <a:pt x="321" y="1064"/>
                    <a:pt x="322" y="1064"/>
                  </a:cubicBezTo>
                  <a:cubicBezTo>
                    <a:pt x="323" y="1065"/>
                    <a:pt x="324" y="1066"/>
                    <a:pt x="325" y="1066"/>
                  </a:cubicBezTo>
                  <a:cubicBezTo>
                    <a:pt x="325" y="1066"/>
                    <a:pt x="326" y="1066"/>
                    <a:pt x="327" y="1066"/>
                  </a:cubicBezTo>
                  <a:cubicBezTo>
                    <a:pt x="328" y="1067"/>
                    <a:pt x="330" y="1067"/>
                    <a:pt x="331" y="1068"/>
                  </a:cubicBezTo>
                  <a:cubicBezTo>
                    <a:pt x="332" y="1068"/>
                    <a:pt x="333" y="1068"/>
                    <a:pt x="333" y="1068"/>
                  </a:cubicBezTo>
                  <a:cubicBezTo>
                    <a:pt x="334" y="1069"/>
                    <a:pt x="334" y="1069"/>
                    <a:pt x="335" y="1069"/>
                  </a:cubicBezTo>
                  <a:cubicBezTo>
                    <a:pt x="336" y="1070"/>
                    <a:pt x="338" y="1070"/>
                    <a:pt x="340" y="1070"/>
                  </a:cubicBezTo>
                  <a:cubicBezTo>
                    <a:pt x="343" y="1069"/>
                    <a:pt x="344" y="1066"/>
                    <a:pt x="347" y="1064"/>
                  </a:cubicBezTo>
                  <a:cubicBezTo>
                    <a:pt x="348" y="1064"/>
                    <a:pt x="350" y="1064"/>
                    <a:pt x="351" y="1063"/>
                  </a:cubicBezTo>
                  <a:cubicBezTo>
                    <a:pt x="353" y="1062"/>
                    <a:pt x="354" y="1062"/>
                    <a:pt x="356" y="1061"/>
                  </a:cubicBezTo>
                  <a:cubicBezTo>
                    <a:pt x="359" y="1061"/>
                    <a:pt x="362" y="1061"/>
                    <a:pt x="365" y="1060"/>
                  </a:cubicBezTo>
                  <a:cubicBezTo>
                    <a:pt x="366" y="1059"/>
                    <a:pt x="367" y="1059"/>
                    <a:pt x="368" y="1058"/>
                  </a:cubicBezTo>
                  <a:cubicBezTo>
                    <a:pt x="368" y="1058"/>
                    <a:pt x="369" y="1058"/>
                    <a:pt x="370" y="1057"/>
                  </a:cubicBezTo>
                  <a:cubicBezTo>
                    <a:pt x="372" y="1056"/>
                    <a:pt x="373" y="1055"/>
                    <a:pt x="375" y="1054"/>
                  </a:cubicBezTo>
                  <a:cubicBezTo>
                    <a:pt x="376" y="1053"/>
                    <a:pt x="378" y="1052"/>
                    <a:pt x="380" y="1051"/>
                  </a:cubicBezTo>
                  <a:cubicBezTo>
                    <a:pt x="381" y="1050"/>
                    <a:pt x="383" y="1050"/>
                    <a:pt x="384" y="1050"/>
                  </a:cubicBezTo>
                  <a:cubicBezTo>
                    <a:pt x="386" y="1049"/>
                    <a:pt x="387" y="1049"/>
                    <a:pt x="389" y="1048"/>
                  </a:cubicBezTo>
                  <a:cubicBezTo>
                    <a:pt x="391" y="1048"/>
                    <a:pt x="393" y="1047"/>
                    <a:pt x="395" y="1047"/>
                  </a:cubicBezTo>
                  <a:cubicBezTo>
                    <a:pt x="395" y="1047"/>
                    <a:pt x="397" y="1047"/>
                    <a:pt x="397" y="1046"/>
                  </a:cubicBezTo>
                  <a:cubicBezTo>
                    <a:pt x="396" y="1045"/>
                    <a:pt x="395" y="1046"/>
                    <a:pt x="395" y="1046"/>
                  </a:cubicBezTo>
                  <a:cubicBezTo>
                    <a:pt x="394" y="1046"/>
                    <a:pt x="394" y="1045"/>
                    <a:pt x="394" y="1045"/>
                  </a:cubicBezTo>
                  <a:cubicBezTo>
                    <a:pt x="394" y="1044"/>
                    <a:pt x="394" y="1043"/>
                    <a:pt x="393" y="1043"/>
                  </a:cubicBezTo>
                  <a:cubicBezTo>
                    <a:pt x="392" y="1043"/>
                    <a:pt x="391" y="1043"/>
                    <a:pt x="391" y="1042"/>
                  </a:cubicBezTo>
                  <a:cubicBezTo>
                    <a:pt x="390" y="1041"/>
                    <a:pt x="391" y="1041"/>
                    <a:pt x="392" y="1041"/>
                  </a:cubicBezTo>
                  <a:cubicBezTo>
                    <a:pt x="393" y="1041"/>
                    <a:pt x="395" y="1042"/>
                    <a:pt x="395" y="1043"/>
                  </a:cubicBezTo>
                  <a:cubicBezTo>
                    <a:pt x="396" y="1044"/>
                    <a:pt x="396" y="1044"/>
                    <a:pt x="397" y="1044"/>
                  </a:cubicBezTo>
                  <a:cubicBezTo>
                    <a:pt x="397" y="1045"/>
                    <a:pt x="397" y="1046"/>
                    <a:pt x="397" y="1046"/>
                  </a:cubicBezTo>
                  <a:cubicBezTo>
                    <a:pt x="397" y="1048"/>
                    <a:pt x="400" y="1047"/>
                    <a:pt x="401" y="1047"/>
                  </a:cubicBezTo>
                  <a:cubicBezTo>
                    <a:pt x="402" y="1048"/>
                    <a:pt x="404" y="1047"/>
                    <a:pt x="405" y="1046"/>
                  </a:cubicBezTo>
                  <a:cubicBezTo>
                    <a:pt x="406" y="1045"/>
                    <a:pt x="406" y="1044"/>
                    <a:pt x="407" y="1043"/>
                  </a:cubicBezTo>
                  <a:cubicBezTo>
                    <a:pt x="408" y="1042"/>
                    <a:pt x="408" y="1041"/>
                    <a:pt x="409" y="1040"/>
                  </a:cubicBezTo>
                  <a:cubicBezTo>
                    <a:pt x="410" y="1039"/>
                    <a:pt x="412" y="1038"/>
                    <a:pt x="414" y="1038"/>
                  </a:cubicBezTo>
                  <a:cubicBezTo>
                    <a:pt x="415" y="1038"/>
                    <a:pt x="415" y="1038"/>
                    <a:pt x="416" y="1038"/>
                  </a:cubicBezTo>
                  <a:cubicBezTo>
                    <a:pt x="417" y="1038"/>
                    <a:pt x="417" y="1037"/>
                    <a:pt x="418" y="1037"/>
                  </a:cubicBezTo>
                  <a:cubicBezTo>
                    <a:pt x="420" y="1037"/>
                    <a:pt x="422" y="1038"/>
                    <a:pt x="423" y="1037"/>
                  </a:cubicBezTo>
                  <a:cubicBezTo>
                    <a:pt x="424" y="1036"/>
                    <a:pt x="424" y="1036"/>
                    <a:pt x="425" y="1036"/>
                  </a:cubicBezTo>
                  <a:cubicBezTo>
                    <a:pt x="426" y="1036"/>
                    <a:pt x="427" y="1036"/>
                    <a:pt x="427" y="1036"/>
                  </a:cubicBezTo>
                  <a:cubicBezTo>
                    <a:pt x="428" y="1036"/>
                    <a:pt x="428" y="1036"/>
                    <a:pt x="429" y="1035"/>
                  </a:cubicBezTo>
                  <a:cubicBezTo>
                    <a:pt x="429" y="1035"/>
                    <a:pt x="430" y="1035"/>
                    <a:pt x="430" y="1035"/>
                  </a:cubicBezTo>
                  <a:cubicBezTo>
                    <a:pt x="432" y="1035"/>
                    <a:pt x="433" y="1035"/>
                    <a:pt x="434" y="1035"/>
                  </a:cubicBezTo>
                  <a:cubicBezTo>
                    <a:pt x="436" y="1035"/>
                    <a:pt x="439" y="1035"/>
                    <a:pt x="441" y="1035"/>
                  </a:cubicBezTo>
                  <a:cubicBezTo>
                    <a:pt x="442" y="1035"/>
                    <a:pt x="444" y="1035"/>
                    <a:pt x="446" y="1035"/>
                  </a:cubicBezTo>
                  <a:cubicBezTo>
                    <a:pt x="447" y="1035"/>
                    <a:pt x="449" y="1034"/>
                    <a:pt x="450" y="1035"/>
                  </a:cubicBezTo>
                  <a:cubicBezTo>
                    <a:pt x="452" y="1035"/>
                    <a:pt x="453" y="1034"/>
                    <a:pt x="455" y="1034"/>
                  </a:cubicBezTo>
                  <a:cubicBezTo>
                    <a:pt x="456" y="1034"/>
                    <a:pt x="457" y="1033"/>
                    <a:pt x="459" y="1032"/>
                  </a:cubicBezTo>
                  <a:cubicBezTo>
                    <a:pt x="459" y="1032"/>
                    <a:pt x="460" y="1032"/>
                    <a:pt x="461" y="1032"/>
                  </a:cubicBezTo>
                  <a:cubicBezTo>
                    <a:pt x="462" y="1032"/>
                    <a:pt x="462" y="1032"/>
                    <a:pt x="463" y="1032"/>
                  </a:cubicBezTo>
                  <a:cubicBezTo>
                    <a:pt x="466" y="1033"/>
                    <a:pt x="470" y="1032"/>
                    <a:pt x="473" y="1033"/>
                  </a:cubicBezTo>
                  <a:cubicBezTo>
                    <a:pt x="474" y="1033"/>
                    <a:pt x="476" y="1034"/>
                    <a:pt x="477" y="1034"/>
                  </a:cubicBezTo>
                  <a:cubicBezTo>
                    <a:pt x="479" y="1034"/>
                    <a:pt x="480" y="1035"/>
                    <a:pt x="481" y="1036"/>
                  </a:cubicBezTo>
                  <a:cubicBezTo>
                    <a:pt x="484" y="1038"/>
                    <a:pt x="487" y="1040"/>
                    <a:pt x="489" y="1043"/>
                  </a:cubicBezTo>
                  <a:cubicBezTo>
                    <a:pt x="489" y="1044"/>
                    <a:pt x="490" y="1045"/>
                    <a:pt x="490" y="1045"/>
                  </a:cubicBezTo>
                  <a:cubicBezTo>
                    <a:pt x="491" y="1046"/>
                    <a:pt x="492" y="1046"/>
                    <a:pt x="493" y="1047"/>
                  </a:cubicBezTo>
                  <a:cubicBezTo>
                    <a:pt x="494" y="1048"/>
                    <a:pt x="494" y="1048"/>
                    <a:pt x="495" y="1049"/>
                  </a:cubicBezTo>
                  <a:cubicBezTo>
                    <a:pt x="495" y="1050"/>
                    <a:pt x="496" y="1050"/>
                    <a:pt x="497" y="1050"/>
                  </a:cubicBezTo>
                  <a:cubicBezTo>
                    <a:pt x="498" y="1050"/>
                    <a:pt x="499" y="1049"/>
                    <a:pt x="500" y="1050"/>
                  </a:cubicBezTo>
                  <a:cubicBezTo>
                    <a:pt x="500" y="1050"/>
                    <a:pt x="499" y="1051"/>
                    <a:pt x="498" y="1051"/>
                  </a:cubicBezTo>
                  <a:cubicBezTo>
                    <a:pt x="498" y="1051"/>
                    <a:pt x="497" y="1051"/>
                    <a:pt x="496" y="1051"/>
                  </a:cubicBezTo>
                  <a:cubicBezTo>
                    <a:pt x="494" y="1052"/>
                    <a:pt x="498" y="1053"/>
                    <a:pt x="498" y="1054"/>
                  </a:cubicBezTo>
                  <a:cubicBezTo>
                    <a:pt x="498" y="1054"/>
                    <a:pt x="498" y="1055"/>
                    <a:pt x="499" y="1055"/>
                  </a:cubicBezTo>
                  <a:cubicBezTo>
                    <a:pt x="500" y="1055"/>
                    <a:pt x="501" y="1055"/>
                    <a:pt x="501" y="1055"/>
                  </a:cubicBezTo>
                  <a:cubicBezTo>
                    <a:pt x="502" y="1054"/>
                    <a:pt x="503" y="1054"/>
                    <a:pt x="504" y="1054"/>
                  </a:cubicBezTo>
                  <a:cubicBezTo>
                    <a:pt x="504" y="1054"/>
                    <a:pt x="504" y="1055"/>
                    <a:pt x="504" y="1056"/>
                  </a:cubicBezTo>
                  <a:cubicBezTo>
                    <a:pt x="503" y="1057"/>
                    <a:pt x="501" y="1058"/>
                    <a:pt x="501" y="1060"/>
                  </a:cubicBezTo>
                  <a:cubicBezTo>
                    <a:pt x="501" y="1061"/>
                    <a:pt x="501" y="1061"/>
                    <a:pt x="502" y="1062"/>
                  </a:cubicBezTo>
                  <a:cubicBezTo>
                    <a:pt x="502" y="1062"/>
                    <a:pt x="503" y="1063"/>
                    <a:pt x="503" y="1064"/>
                  </a:cubicBezTo>
                  <a:cubicBezTo>
                    <a:pt x="503" y="1066"/>
                    <a:pt x="503" y="1067"/>
                    <a:pt x="504" y="1068"/>
                  </a:cubicBezTo>
                  <a:cubicBezTo>
                    <a:pt x="504" y="1070"/>
                    <a:pt x="504" y="1071"/>
                    <a:pt x="505" y="1073"/>
                  </a:cubicBezTo>
                  <a:cubicBezTo>
                    <a:pt x="506" y="1074"/>
                    <a:pt x="508" y="1074"/>
                    <a:pt x="509" y="1075"/>
                  </a:cubicBezTo>
                  <a:cubicBezTo>
                    <a:pt x="510" y="1076"/>
                    <a:pt x="510" y="1078"/>
                    <a:pt x="512" y="1079"/>
                  </a:cubicBezTo>
                  <a:cubicBezTo>
                    <a:pt x="513" y="1080"/>
                    <a:pt x="514" y="1080"/>
                    <a:pt x="516" y="1080"/>
                  </a:cubicBezTo>
                  <a:cubicBezTo>
                    <a:pt x="516" y="1080"/>
                    <a:pt x="517" y="1080"/>
                    <a:pt x="518" y="1080"/>
                  </a:cubicBezTo>
                  <a:cubicBezTo>
                    <a:pt x="518" y="1079"/>
                    <a:pt x="519" y="1079"/>
                    <a:pt x="520" y="1079"/>
                  </a:cubicBezTo>
                  <a:cubicBezTo>
                    <a:pt x="520" y="1079"/>
                    <a:pt x="521" y="1080"/>
                    <a:pt x="522" y="1080"/>
                  </a:cubicBezTo>
                  <a:cubicBezTo>
                    <a:pt x="522" y="1080"/>
                    <a:pt x="523" y="1080"/>
                    <a:pt x="524" y="1079"/>
                  </a:cubicBezTo>
                  <a:cubicBezTo>
                    <a:pt x="525" y="1078"/>
                    <a:pt x="525" y="1075"/>
                    <a:pt x="527" y="1076"/>
                  </a:cubicBezTo>
                  <a:cubicBezTo>
                    <a:pt x="528" y="1076"/>
                    <a:pt x="528" y="1079"/>
                    <a:pt x="529" y="1078"/>
                  </a:cubicBezTo>
                  <a:cubicBezTo>
                    <a:pt x="529" y="1078"/>
                    <a:pt x="529" y="1077"/>
                    <a:pt x="530" y="1076"/>
                  </a:cubicBezTo>
                  <a:cubicBezTo>
                    <a:pt x="531" y="1075"/>
                    <a:pt x="531" y="1078"/>
                    <a:pt x="532" y="1077"/>
                  </a:cubicBezTo>
                  <a:cubicBezTo>
                    <a:pt x="532" y="1077"/>
                    <a:pt x="532" y="1076"/>
                    <a:pt x="532" y="1076"/>
                  </a:cubicBezTo>
                  <a:cubicBezTo>
                    <a:pt x="533" y="1075"/>
                    <a:pt x="533" y="1078"/>
                    <a:pt x="535" y="1078"/>
                  </a:cubicBezTo>
                  <a:cubicBezTo>
                    <a:pt x="537" y="1078"/>
                    <a:pt x="535" y="1075"/>
                    <a:pt x="535" y="1074"/>
                  </a:cubicBezTo>
                  <a:cubicBezTo>
                    <a:pt x="535" y="1073"/>
                    <a:pt x="535" y="1072"/>
                    <a:pt x="536" y="1072"/>
                  </a:cubicBezTo>
                  <a:cubicBezTo>
                    <a:pt x="536" y="1071"/>
                    <a:pt x="536" y="1073"/>
                    <a:pt x="537" y="1074"/>
                  </a:cubicBezTo>
                  <a:cubicBezTo>
                    <a:pt x="537" y="1075"/>
                    <a:pt x="539" y="1076"/>
                    <a:pt x="540" y="1075"/>
                  </a:cubicBezTo>
                  <a:cubicBezTo>
                    <a:pt x="542" y="1074"/>
                    <a:pt x="538" y="1073"/>
                    <a:pt x="539" y="1072"/>
                  </a:cubicBezTo>
                  <a:cubicBezTo>
                    <a:pt x="540" y="1071"/>
                    <a:pt x="542" y="1073"/>
                    <a:pt x="543" y="1073"/>
                  </a:cubicBezTo>
                  <a:cubicBezTo>
                    <a:pt x="543" y="1074"/>
                    <a:pt x="545" y="1074"/>
                    <a:pt x="545" y="1073"/>
                  </a:cubicBezTo>
                  <a:cubicBezTo>
                    <a:pt x="546" y="1073"/>
                    <a:pt x="546" y="1072"/>
                    <a:pt x="547" y="1072"/>
                  </a:cubicBezTo>
                  <a:cubicBezTo>
                    <a:pt x="548" y="1071"/>
                    <a:pt x="548" y="1073"/>
                    <a:pt x="549" y="1074"/>
                  </a:cubicBezTo>
                  <a:cubicBezTo>
                    <a:pt x="550" y="1075"/>
                    <a:pt x="551" y="1075"/>
                    <a:pt x="552" y="1075"/>
                  </a:cubicBezTo>
                  <a:cubicBezTo>
                    <a:pt x="553" y="1075"/>
                    <a:pt x="554" y="1075"/>
                    <a:pt x="555" y="1075"/>
                  </a:cubicBezTo>
                  <a:cubicBezTo>
                    <a:pt x="556" y="1075"/>
                    <a:pt x="558" y="1075"/>
                    <a:pt x="560" y="1075"/>
                  </a:cubicBezTo>
                  <a:cubicBezTo>
                    <a:pt x="561" y="1075"/>
                    <a:pt x="561" y="1074"/>
                    <a:pt x="562" y="1074"/>
                  </a:cubicBezTo>
                  <a:cubicBezTo>
                    <a:pt x="563" y="1074"/>
                    <a:pt x="563" y="1074"/>
                    <a:pt x="564" y="1073"/>
                  </a:cubicBezTo>
                  <a:cubicBezTo>
                    <a:pt x="565" y="1072"/>
                    <a:pt x="565" y="1070"/>
                    <a:pt x="564" y="1069"/>
                  </a:cubicBezTo>
                  <a:cubicBezTo>
                    <a:pt x="564" y="1068"/>
                    <a:pt x="563" y="1067"/>
                    <a:pt x="564" y="1067"/>
                  </a:cubicBezTo>
                  <a:cubicBezTo>
                    <a:pt x="565" y="1067"/>
                    <a:pt x="565" y="1068"/>
                    <a:pt x="565" y="1068"/>
                  </a:cubicBezTo>
                  <a:cubicBezTo>
                    <a:pt x="566" y="1069"/>
                    <a:pt x="566" y="1069"/>
                    <a:pt x="566" y="1070"/>
                  </a:cubicBezTo>
                  <a:cubicBezTo>
                    <a:pt x="567" y="1070"/>
                    <a:pt x="568" y="1070"/>
                    <a:pt x="568" y="1071"/>
                  </a:cubicBezTo>
                  <a:cubicBezTo>
                    <a:pt x="570" y="1072"/>
                    <a:pt x="569" y="1073"/>
                    <a:pt x="570" y="1074"/>
                  </a:cubicBezTo>
                  <a:cubicBezTo>
                    <a:pt x="571" y="1076"/>
                    <a:pt x="572" y="1073"/>
                    <a:pt x="573" y="1072"/>
                  </a:cubicBezTo>
                  <a:cubicBezTo>
                    <a:pt x="576" y="1071"/>
                    <a:pt x="577" y="1077"/>
                    <a:pt x="577" y="1079"/>
                  </a:cubicBezTo>
                  <a:cubicBezTo>
                    <a:pt x="578" y="1080"/>
                    <a:pt x="578" y="1082"/>
                    <a:pt x="579" y="1083"/>
                  </a:cubicBezTo>
                  <a:cubicBezTo>
                    <a:pt x="580" y="1084"/>
                    <a:pt x="582" y="1085"/>
                    <a:pt x="583" y="1086"/>
                  </a:cubicBezTo>
                  <a:cubicBezTo>
                    <a:pt x="585" y="1086"/>
                    <a:pt x="586" y="1087"/>
                    <a:pt x="587" y="1087"/>
                  </a:cubicBezTo>
                  <a:cubicBezTo>
                    <a:pt x="589" y="1087"/>
                    <a:pt x="590" y="1086"/>
                    <a:pt x="591" y="1085"/>
                  </a:cubicBezTo>
                  <a:cubicBezTo>
                    <a:pt x="592" y="1084"/>
                    <a:pt x="594" y="1082"/>
                    <a:pt x="594" y="1084"/>
                  </a:cubicBezTo>
                  <a:cubicBezTo>
                    <a:pt x="594" y="1085"/>
                    <a:pt x="593" y="1085"/>
                    <a:pt x="593" y="1086"/>
                  </a:cubicBezTo>
                  <a:cubicBezTo>
                    <a:pt x="592" y="1087"/>
                    <a:pt x="593" y="1086"/>
                    <a:pt x="594" y="1087"/>
                  </a:cubicBezTo>
                  <a:cubicBezTo>
                    <a:pt x="596" y="1089"/>
                    <a:pt x="588" y="1090"/>
                    <a:pt x="592" y="1093"/>
                  </a:cubicBezTo>
                  <a:cubicBezTo>
                    <a:pt x="592" y="1093"/>
                    <a:pt x="593" y="1093"/>
                    <a:pt x="593" y="1094"/>
                  </a:cubicBezTo>
                  <a:cubicBezTo>
                    <a:pt x="593" y="1095"/>
                    <a:pt x="593" y="1096"/>
                    <a:pt x="594" y="1096"/>
                  </a:cubicBezTo>
                  <a:cubicBezTo>
                    <a:pt x="594" y="1097"/>
                    <a:pt x="595" y="1097"/>
                    <a:pt x="595" y="1097"/>
                  </a:cubicBezTo>
                  <a:cubicBezTo>
                    <a:pt x="596" y="1098"/>
                    <a:pt x="596" y="1099"/>
                    <a:pt x="597" y="1099"/>
                  </a:cubicBezTo>
                  <a:cubicBezTo>
                    <a:pt x="597" y="1100"/>
                    <a:pt x="598" y="1101"/>
                    <a:pt x="599" y="1102"/>
                  </a:cubicBezTo>
                  <a:cubicBezTo>
                    <a:pt x="599" y="1103"/>
                    <a:pt x="599" y="1104"/>
                    <a:pt x="599" y="1105"/>
                  </a:cubicBezTo>
                  <a:cubicBezTo>
                    <a:pt x="599" y="1106"/>
                    <a:pt x="598" y="1107"/>
                    <a:pt x="598" y="1108"/>
                  </a:cubicBezTo>
                  <a:cubicBezTo>
                    <a:pt x="597" y="1110"/>
                    <a:pt x="598" y="1111"/>
                    <a:pt x="598" y="1113"/>
                  </a:cubicBezTo>
                  <a:cubicBezTo>
                    <a:pt x="598" y="1114"/>
                    <a:pt x="597" y="1116"/>
                    <a:pt x="597" y="1118"/>
                  </a:cubicBezTo>
                  <a:cubicBezTo>
                    <a:pt x="596" y="1119"/>
                    <a:pt x="597" y="1121"/>
                    <a:pt x="597" y="1123"/>
                  </a:cubicBezTo>
                  <a:cubicBezTo>
                    <a:pt x="597" y="1125"/>
                    <a:pt x="597" y="1129"/>
                    <a:pt x="596" y="1131"/>
                  </a:cubicBezTo>
                  <a:cubicBezTo>
                    <a:pt x="595" y="1132"/>
                    <a:pt x="594" y="1133"/>
                    <a:pt x="593" y="1135"/>
                  </a:cubicBezTo>
                  <a:cubicBezTo>
                    <a:pt x="592" y="1138"/>
                    <a:pt x="592" y="1141"/>
                    <a:pt x="590" y="1143"/>
                  </a:cubicBezTo>
                  <a:cubicBezTo>
                    <a:pt x="588" y="1144"/>
                    <a:pt x="588" y="1145"/>
                    <a:pt x="587" y="1146"/>
                  </a:cubicBezTo>
                  <a:cubicBezTo>
                    <a:pt x="586" y="1149"/>
                    <a:pt x="588" y="1148"/>
                    <a:pt x="590" y="1148"/>
                  </a:cubicBezTo>
                  <a:cubicBezTo>
                    <a:pt x="591" y="1149"/>
                    <a:pt x="591" y="1149"/>
                    <a:pt x="592" y="1150"/>
                  </a:cubicBezTo>
                  <a:cubicBezTo>
                    <a:pt x="592" y="1150"/>
                    <a:pt x="593" y="1150"/>
                    <a:pt x="594" y="1150"/>
                  </a:cubicBezTo>
                  <a:cubicBezTo>
                    <a:pt x="594" y="1150"/>
                    <a:pt x="595" y="1149"/>
                    <a:pt x="595" y="1150"/>
                  </a:cubicBezTo>
                  <a:cubicBezTo>
                    <a:pt x="596" y="1151"/>
                    <a:pt x="595" y="1151"/>
                    <a:pt x="595" y="1151"/>
                  </a:cubicBezTo>
                  <a:cubicBezTo>
                    <a:pt x="594" y="1151"/>
                    <a:pt x="593" y="1152"/>
                    <a:pt x="592" y="1152"/>
                  </a:cubicBezTo>
                  <a:cubicBezTo>
                    <a:pt x="592" y="1151"/>
                    <a:pt x="591" y="1151"/>
                    <a:pt x="591" y="1152"/>
                  </a:cubicBezTo>
                  <a:cubicBezTo>
                    <a:pt x="590" y="1154"/>
                    <a:pt x="592" y="1155"/>
                    <a:pt x="592" y="1156"/>
                  </a:cubicBezTo>
                  <a:cubicBezTo>
                    <a:pt x="592" y="1157"/>
                    <a:pt x="592" y="1158"/>
                    <a:pt x="592" y="1159"/>
                  </a:cubicBezTo>
                  <a:cubicBezTo>
                    <a:pt x="592" y="1159"/>
                    <a:pt x="592" y="1160"/>
                    <a:pt x="591" y="1160"/>
                  </a:cubicBezTo>
                  <a:cubicBezTo>
                    <a:pt x="590" y="1160"/>
                    <a:pt x="589" y="1160"/>
                    <a:pt x="589" y="1160"/>
                  </a:cubicBezTo>
                  <a:cubicBezTo>
                    <a:pt x="588" y="1160"/>
                    <a:pt x="588" y="1161"/>
                    <a:pt x="587" y="1161"/>
                  </a:cubicBezTo>
                  <a:cubicBezTo>
                    <a:pt x="585" y="1162"/>
                    <a:pt x="587" y="1162"/>
                    <a:pt x="588" y="1163"/>
                  </a:cubicBezTo>
                  <a:cubicBezTo>
                    <a:pt x="589" y="1164"/>
                    <a:pt x="589" y="1166"/>
                    <a:pt x="591" y="1167"/>
                  </a:cubicBezTo>
                  <a:cubicBezTo>
                    <a:pt x="591" y="1167"/>
                    <a:pt x="592" y="1167"/>
                    <a:pt x="593" y="1167"/>
                  </a:cubicBezTo>
                  <a:cubicBezTo>
                    <a:pt x="593" y="1168"/>
                    <a:pt x="594" y="1168"/>
                    <a:pt x="594" y="1169"/>
                  </a:cubicBezTo>
                  <a:cubicBezTo>
                    <a:pt x="595" y="1169"/>
                    <a:pt x="598" y="1169"/>
                    <a:pt x="597" y="1171"/>
                  </a:cubicBezTo>
                  <a:cubicBezTo>
                    <a:pt x="597" y="1171"/>
                    <a:pt x="596" y="1171"/>
                    <a:pt x="595" y="1171"/>
                  </a:cubicBezTo>
                  <a:cubicBezTo>
                    <a:pt x="595" y="1170"/>
                    <a:pt x="594" y="1170"/>
                    <a:pt x="593" y="1170"/>
                  </a:cubicBezTo>
                  <a:cubicBezTo>
                    <a:pt x="592" y="1170"/>
                    <a:pt x="590" y="1170"/>
                    <a:pt x="589" y="1169"/>
                  </a:cubicBezTo>
                  <a:cubicBezTo>
                    <a:pt x="588" y="1169"/>
                    <a:pt x="588" y="1169"/>
                    <a:pt x="587" y="1168"/>
                  </a:cubicBezTo>
                  <a:cubicBezTo>
                    <a:pt x="587" y="1168"/>
                    <a:pt x="586" y="1167"/>
                    <a:pt x="586" y="1167"/>
                  </a:cubicBezTo>
                  <a:cubicBezTo>
                    <a:pt x="585" y="1166"/>
                    <a:pt x="586" y="1171"/>
                    <a:pt x="586" y="1172"/>
                  </a:cubicBezTo>
                  <a:cubicBezTo>
                    <a:pt x="586" y="1173"/>
                    <a:pt x="586" y="1174"/>
                    <a:pt x="586" y="1175"/>
                  </a:cubicBezTo>
                  <a:cubicBezTo>
                    <a:pt x="586" y="1175"/>
                    <a:pt x="586" y="1176"/>
                    <a:pt x="586" y="1177"/>
                  </a:cubicBezTo>
                  <a:cubicBezTo>
                    <a:pt x="586" y="1178"/>
                    <a:pt x="585" y="1178"/>
                    <a:pt x="585" y="1179"/>
                  </a:cubicBezTo>
                  <a:cubicBezTo>
                    <a:pt x="585" y="1180"/>
                    <a:pt x="584" y="1182"/>
                    <a:pt x="584" y="1183"/>
                  </a:cubicBezTo>
                  <a:cubicBezTo>
                    <a:pt x="583" y="1184"/>
                    <a:pt x="583" y="1186"/>
                    <a:pt x="582" y="1187"/>
                  </a:cubicBezTo>
                  <a:cubicBezTo>
                    <a:pt x="581" y="1189"/>
                    <a:pt x="580" y="1190"/>
                    <a:pt x="579" y="1190"/>
                  </a:cubicBezTo>
                  <a:cubicBezTo>
                    <a:pt x="578" y="1190"/>
                    <a:pt x="575" y="1190"/>
                    <a:pt x="575" y="1189"/>
                  </a:cubicBezTo>
                  <a:cubicBezTo>
                    <a:pt x="574" y="1188"/>
                    <a:pt x="574" y="1185"/>
                    <a:pt x="573" y="1185"/>
                  </a:cubicBezTo>
                  <a:cubicBezTo>
                    <a:pt x="572" y="1185"/>
                    <a:pt x="574" y="1189"/>
                    <a:pt x="574" y="1189"/>
                  </a:cubicBezTo>
                  <a:cubicBezTo>
                    <a:pt x="575" y="1191"/>
                    <a:pt x="574" y="1192"/>
                    <a:pt x="575" y="1193"/>
                  </a:cubicBezTo>
                  <a:cubicBezTo>
                    <a:pt x="575" y="1194"/>
                    <a:pt x="576" y="1194"/>
                    <a:pt x="576" y="1195"/>
                  </a:cubicBezTo>
                  <a:cubicBezTo>
                    <a:pt x="576" y="1196"/>
                    <a:pt x="577" y="1196"/>
                    <a:pt x="577" y="1197"/>
                  </a:cubicBezTo>
                  <a:cubicBezTo>
                    <a:pt x="577" y="1199"/>
                    <a:pt x="578" y="1199"/>
                    <a:pt x="580" y="1200"/>
                  </a:cubicBezTo>
                  <a:cubicBezTo>
                    <a:pt x="581" y="1201"/>
                    <a:pt x="581" y="1203"/>
                    <a:pt x="582" y="1204"/>
                  </a:cubicBezTo>
                  <a:cubicBezTo>
                    <a:pt x="583" y="1205"/>
                    <a:pt x="584" y="1204"/>
                    <a:pt x="584" y="1203"/>
                  </a:cubicBezTo>
                  <a:cubicBezTo>
                    <a:pt x="585" y="1202"/>
                    <a:pt x="586" y="1201"/>
                    <a:pt x="586" y="1202"/>
                  </a:cubicBezTo>
                  <a:cubicBezTo>
                    <a:pt x="586" y="1203"/>
                    <a:pt x="586" y="1204"/>
                    <a:pt x="585" y="1205"/>
                  </a:cubicBezTo>
                  <a:cubicBezTo>
                    <a:pt x="585" y="1206"/>
                    <a:pt x="584" y="1206"/>
                    <a:pt x="584" y="1207"/>
                  </a:cubicBezTo>
                  <a:cubicBezTo>
                    <a:pt x="584" y="1208"/>
                    <a:pt x="584" y="1209"/>
                    <a:pt x="584" y="1209"/>
                  </a:cubicBezTo>
                  <a:cubicBezTo>
                    <a:pt x="584" y="1211"/>
                    <a:pt x="584" y="1213"/>
                    <a:pt x="585" y="1214"/>
                  </a:cubicBezTo>
                  <a:cubicBezTo>
                    <a:pt x="586" y="1215"/>
                    <a:pt x="587" y="1214"/>
                    <a:pt x="589" y="1215"/>
                  </a:cubicBezTo>
                  <a:cubicBezTo>
                    <a:pt x="590" y="1215"/>
                    <a:pt x="591" y="1218"/>
                    <a:pt x="591" y="1219"/>
                  </a:cubicBezTo>
                  <a:cubicBezTo>
                    <a:pt x="591" y="1221"/>
                    <a:pt x="591" y="1222"/>
                    <a:pt x="592" y="1224"/>
                  </a:cubicBezTo>
                  <a:cubicBezTo>
                    <a:pt x="592" y="1225"/>
                    <a:pt x="593" y="1226"/>
                    <a:pt x="594" y="1227"/>
                  </a:cubicBezTo>
                  <a:cubicBezTo>
                    <a:pt x="595" y="1227"/>
                    <a:pt x="595" y="1227"/>
                    <a:pt x="596" y="1228"/>
                  </a:cubicBezTo>
                  <a:cubicBezTo>
                    <a:pt x="597" y="1228"/>
                    <a:pt x="596" y="1229"/>
                    <a:pt x="597" y="1230"/>
                  </a:cubicBezTo>
                  <a:cubicBezTo>
                    <a:pt x="597" y="1230"/>
                    <a:pt x="597" y="1231"/>
                    <a:pt x="598" y="1231"/>
                  </a:cubicBezTo>
                  <a:cubicBezTo>
                    <a:pt x="599" y="1231"/>
                    <a:pt x="600" y="1231"/>
                    <a:pt x="600" y="1231"/>
                  </a:cubicBezTo>
                  <a:cubicBezTo>
                    <a:pt x="601" y="1231"/>
                    <a:pt x="600" y="1232"/>
                    <a:pt x="600" y="1233"/>
                  </a:cubicBezTo>
                  <a:cubicBezTo>
                    <a:pt x="601" y="1233"/>
                    <a:pt x="601" y="1234"/>
                    <a:pt x="601" y="1234"/>
                  </a:cubicBezTo>
                  <a:cubicBezTo>
                    <a:pt x="603" y="1235"/>
                    <a:pt x="604" y="1236"/>
                    <a:pt x="605" y="1237"/>
                  </a:cubicBezTo>
                  <a:cubicBezTo>
                    <a:pt x="605" y="1238"/>
                    <a:pt x="605" y="1239"/>
                    <a:pt x="606" y="1239"/>
                  </a:cubicBezTo>
                  <a:cubicBezTo>
                    <a:pt x="607" y="1240"/>
                    <a:pt x="608" y="1241"/>
                    <a:pt x="609" y="1243"/>
                  </a:cubicBezTo>
                  <a:cubicBezTo>
                    <a:pt x="610" y="1244"/>
                    <a:pt x="611" y="1245"/>
                    <a:pt x="613" y="1246"/>
                  </a:cubicBezTo>
                  <a:cubicBezTo>
                    <a:pt x="614" y="1247"/>
                    <a:pt x="615" y="1248"/>
                    <a:pt x="616" y="1249"/>
                  </a:cubicBezTo>
                  <a:cubicBezTo>
                    <a:pt x="617" y="1251"/>
                    <a:pt x="619" y="1253"/>
                    <a:pt x="621" y="1254"/>
                  </a:cubicBezTo>
                  <a:cubicBezTo>
                    <a:pt x="623" y="1256"/>
                    <a:pt x="625" y="1258"/>
                    <a:pt x="626" y="1259"/>
                  </a:cubicBezTo>
                  <a:cubicBezTo>
                    <a:pt x="628" y="1261"/>
                    <a:pt x="630" y="1263"/>
                    <a:pt x="632" y="1265"/>
                  </a:cubicBezTo>
                  <a:cubicBezTo>
                    <a:pt x="634" y="1268"/>
                    <a:pt x="637" y="1269"/>
                    <a:pt x="639" y="1272"/>
                  </a:cubicBezTo>
                  <a:cubicBezTo>
                    <a:pt x="641" y="1274"/>
                    <a:pt x="643" y="1277"/>
                    <a:pt x="644" y="1280"/>
                  </a:cubicBezTo>
                  <a:cubicBezTo>
                    <a:pt x="644" y="1282"/>
                    <a:pt x="645" y="1283"/>
                    <a:pt x="646" y="1285"/>
                  </a:cubicBezTo>
                  <a:cubicBezTo>
                    <a:pt x="647" y="1286"/>
                    <a:pt x="648" y="1287"/>
                    <a:pt x="648" y="1289"/>
                  </a:cubicBezTo>
                  <a:cubicBezTo>
                    <a:pt x="649" y="1292"/>
                    <a:pt x="649" y="1294"/>
                    <a:pt x="649" y="1297"/>
                  </a:cubicBezTo>
                  <a:cubicBezTo>
                    <a:pt x="649" y="1298"/>
                    <a:pt x="649" y="1299"/>
                    <a:pt x="650" y="1300"/>
                  </a:cubicBezTo>
                  <a:cubicBezTo>
                    <a:pt x="651" y="1302"/>
                    <a:pt x="653" y="1304"/>
                    <a:pt x="651" y="1306"/>
                  </a:cubicBezTo>
                  <a:cubicBezTo>
                    <a:pt x="651" y="1306"/>
                    <a:pt x="650" y="1306"/>
                    <a:pt x="650" y="1307"/>
                  </a:cubicBezTo>
                  <a:cubicBezTo>
                    <a:pt x="651" y="1308"/>
                    <a:pt x="651" y="1309"/>
                    <a:pt x="652" y="1309"/>
                  </a:cubicBezTo>
                  <a:cubicBezTo>
                    <a:pt x="654" y="1312"/>
                    <a:pt x="654" y="1315"/>
                    <a:pt x="656" y="1318"/>
                  </a:cubicBezTo>
                  <a:cubicBezTo>
                    <a:pt x="658" y="1321"/>
                    <a:pt x="661" y="1323"/>
                    <a:pt x="662" y="1327"/>
                  </a:cubicBezTo>
                  <a:cubicBezTo>
                    <a:pt x="663" y="1329"/>
                    <a:pt x="663" y="1331"/>
                    <a:pt x="664" y="1333"/>
                  </a:cubicBezTo>
                  <a:cubicBezTo>
                    <a:pt x="665" y="1334"/>
                    <a:pt x="666" y="1336"/>
                    <a:pt x="666" y="1337"/>
                  </a:cubicBezTo>
                  <a:cubicBezTo>
                    <a:pt x="667" y="1339"/>
                    <a:pt x="668" y="1342"/>
                    <a:pt x="669" y="1344"/>
                  </a:cubicBezTo>
                  <a:cubicBezTo>
                    <a:pt x="669" y="1345"/>
                    <a:pt x="670" y="1347"/>
                    <a:pt x="671" y="1348"/>
                  </a:cubicBezTo>
                  <a:cubicBezTo>
                    <a:pt x="672" y="1349"/>
                    <a:pt x="673" y="1350"/>
                    <a:pt x="673" y="1351"/>
                  </a:cubicBezTo>
                  <a:cubicBezTo>
                    <a:pt x="673" y="1353"/>
                    <a:pt x="674" y="1355"/>
                    <a:pt x="674" y="1356"/>
                  </a:cubicBezTo>
                  <a:cubicBezTo>
                    <a:pt x="674" y="1359"/>
                    <a:pt x="674" y="1364"/>
                    <a:pt x="672" y="1366"/>
                  </a:cubicBezTo>
                  <a:cubicBezTo>
                    <a:pt x="670" y="1367"/>
                    <a:pt x="666" y="1370"/>
                    <a:pt x="666" y="1373"/>
                  </a:cubicBezTo>
                  <a:cubicBezTo>
                    <a:pt x="666" y="1374"/>
                    <a:pt x="668" y="1376"/>
                    <a:pt x="669" y="1377"/>
                  </a:cubicBezTo>
                  <a:cubicBezTo>
                    <a:pt x="669" y="1378"/>
                    <a:pt x="670" y="1379"/>
                    <a:pt x="671" y="1381"/>
                  </a:cubicBezTo>
                  <a:cubicBezTo>
                    <a:pt x="671" y="1382"/>
                    <a:pt x="672" y="1384"/>
                    <a:pt x="672" y="1386"/>
                  </a:cubicBezTo>
                  <a:cubicBezTo>
                    <a:pt x="672" y="1387"/>
                    <a:pt x="673" y="1389"/>
                    <a:pt x="674" y="1390"/>
                  </a:cubicBezTo>
                  <a:cubicBezTo>
                    <a:pt x="675" y="1392"/>
                    <a:pt x="676" y="1394"/>
                    <a:pt x="676" y="1396"/>
                  </a:cubicBezTo>
                  <a:cubicBezTo>
                    <a:pt x="677" y="1398"/>
                    <a:pt x="677" y="1399"/>
                    <a:pt x="678" y="1401"/>
                  </a:cubicBezTo>
                  <a:cubicBezTo>
                    <a:pt x="679" y="1402"/>
                    <a:pt x="680" y="1403"/>
                    <a:pt x="681" y="1405"/>
                  </a:cubicBezTo>
                  <a:cubicBezTo>
                    <a:pt x="681" y="1407"/>
                    <a:pt x="682" y="1408"/>
                    <a:pt x="683" y="1410"/>
                  </a:cubicBezTo>
                  <a:cubicBezTo>
                    <a:pt x="683" y="1413"/>
                    <a:pt x="684" y="1415"/>
                    <a:pt x="684" y="1418"/>
                  </a:cubicBezTo>
                  <a:cubicBezTo>
                    <a:pt x="685" y="1422"/>
                    <a:pt x="685" y="1427"/>
                    <a:pt x="684" y="1432"/>
                  </a:cubicBezTo>
                  <a:cubicBezTo>
                    <a:pt x="683" y="1434"/>
                    <a:pt x="682" y="1435"/>
                    <a:pt x="681" y="1437"/>
                  </a:cubicBezTo>
                  <a:cubicBezTo>
                    <a:pt x="680" y="1438"/>
                    <a:pt x="679" y="1439"/>
                    <a:pt x="678" y="1441"/>
                  </a:cubicBezTo>
                  <a:cubicBezTo>
                    <a:pt x="678" y="1442"/>
                    <a:pt x="677" y="1443"/>
                    <a:pt x="677" y="1445"/>
                  </a:cubicBezTo>
                  <a:cubicBezTo>
                    <a:pt x="676" y="1446"/>
                    <a:pt x="675" y="1447"/>
                    <a:pt x="674" y="1448"/>
                  </a:cubicBezTo>
                  <a:cubicBezTo>
                    <a:pt x="673" y="1448"/>
                    <a:pt x="672" y="1449"/>
                    <a:pt x="671" y="1449"/>
                  </a:cubicBezTo>
                  <a:cubicBezTo>
                    <a:pt x="670" y="1450"/>
                    <a:pt x="670" y="1450"/>
                    <a:pt x="669" y="1451"/>
                  </a:cubicBezTo>
                  <a:cubicBezTo>
                    <a:pt x="668" y="1452"/>
                    <a:pt x="667" y="1452"/>
                    <a:pt x="667" y="1452"/>
                  </a:cubicBezTo>
                  <a:cubicBezTo>
                    <a:pt x="665" y="1454"/>
                    <a:pt x="664" y="1455"/>
                    <a:pt x="663" y="1457"/>
                  </a:cubicBezTo>
                  <a:cubicBezTo>
                    <a:pt x="661" y="1460"/>
                    <a:pt x="659" y="1463"/>
                    <a:pt x="657" y="1466"/>
                  </a:cubicBezTo>
                  <a:cubicBezTo>
                    <a:pt x="656" y="1469"/>
                    <a:pt x="655" y="1473"/>
                    <a:pt x="654" y="1477"/>
                  </a:cubicBezTo>
                  <a:cubicBezTo>
                    <a:pt x="654" y="1480"/>
                    <a:pt x="653" y="1482"/>
                    <a:pt x="652" y="1485"/>
                  </a:cubicBezTo>
                  <a:cubicBezTo>
                    <a:pt x="651" y="1487"/>
                    <a:pt x="650" y="1490"/>
                    <a:pt x="650" y="1493"/>
                  </a:cubicBezTo>
                  <a:cubicBezTo>
                    <a:pt x="650" y="1495"/>
                    <a:pt x="649" y="1496"/>
                    <a:pt x="649" y="1498"/>
                  </a:cubicBezTo>
                  <a:cubicBezTo>
                    <a:pt x="648" y="1499"/>
                    <a:pt x="648" y="1501"/>
                    <a:pt x="647" y="1503"/>
                  </a:cubicBezTo>
                  <a:cubicBezTo>
                    <a:pt x="647" y="1506"/>
                    <a:pt x="647" y="1510"/>
                    <a:pt x="646" y="1513"/>
                  </a:cubicBezTo>
                  <a:cubicBezTo>
                    <a:pt x="644" y="1515"/>
                    <a:pt x="642" y="1518"/>
                    <a:pt x="640" y="1520"/>
                  </a:cubicBezTo>
                  <a:cubicBezTo>
                    <a:pt x="638" y="1521"/>
                    <a:pt x="638" y="1522"/>
                    <a:pt x="639" y="1523"/>
                  </a:cubicBezTo>
                  <a:cubicBezTo>
                    <a:pt x="640" y="1524"/>
                    <a:pt x="640" y="1525"/>
                    <a:pt x="640" y="1526"/>
                  </a:cubicBezTo>
                  <a:cubicBezTo>
                    <a:pt x="640" y="1527"/>
                    <a:pt x="640" y="1529"/>
                    <a:pt x="640" y="1530"/>
                  </a:cubicBezTo>
                  <a:cubicBezTo>
                    <a:pt x="640" y="1532"/>
                    <a:pt x="640" y="1533"/>
                    <a:pt x="640" y="1535"/>
                  </a:cubicBezTo>
                  <a:cubicBezTo>
                    <a:pt x="639" y="1538"/>
                    <a:pt x="639" y="1542"/>
                    <a:pt x="639" y="1545"/>
                  </a:cubicBezTo>
                  <a:cubicBezTo>
                    <a:pt x="639" y="1547"/>
                    <a:pt x="639" y="1548"/>
                    <a:pt x="639" y="1550"/>
                  </a:cubicBezTo>
                  <a:cubicBezTo>
                    <a:pt x="639" y="1551"/>
                    <a:pt x="638" y="1552"/>
                    <a:pt x="638" y="1552"/>
                  </a:cubicBezTo>
                  <a:cubicBezTo>
                    <a:pt x="638" y="1553"/>
                    <a:pt x="638" y="1554"/>
                    <a:pt x="638" y="1555"/>
                  </a:cubicBezTo>
                  <a:cubicBezTo>
                    <a:pt x="639" y="1558"/>
                    <a:pt x="639" y="1561"/>
                    <a:pt x="640" y="1564"/>
                  </a:cubicBezTo>
                  <a:cubicBezTo>
                    <a:pt x="640" y="1567"/>
                    <a:pt x="640" y="1571"/>
                    <a:pt x="641" y="1574"/>
                  </a:cubicBezTo>
                  <a:cubicBezTo>
                    <a:pt x="642" y="1577"/>
                    <a:pt x="643" y="1580"/>
                    <a:pt x="646" y="1582"/>
                  </a:cubicBezTo>
                  <a:cubicBezTo>
                    <a:pt x="648" y="1584"/>
                    <a:pt x="650" y="1586"/>
                    <a:pt x="652" y="1589"/>
                  </a:cubicBezTo>
                  <a:cubicBezTo>
                    <a:pt x="655" y="1594"/>
                    <a:pt x="659" y="1598"/>
                    <a:pt x="662" y="1604"/>
                  </a:cubicBezTo>
                  <a:cubicBezTo>
                    <a:pt x="662" y="1606"/>
                    <a:pt x="663" y="1609"/>
                    <a:pt x="664" y="1611"/>
                  </a:cubicBezTo>
                  <a:cubicBezTo>
                    <a:pt x="665" y="1613"/>
                    <a:pt x="666" y="1615"/>
                    <a:pt x="668" y="1617"/>
                  </a:cubicBezTo>
                  <a:cubicBezTo>
                    <a:pt x="670" y="1621"/>
                    <a:pt x="671" y="1625"/>
                    <a:pt x="673" y="1629"/>
                  </a:cubicBezTo>
                  <a:cubicBezTo>
                    <a:pt x="674" y="1631"/>
                    <a:pt x="675" y="1633"/>
                    <a:pt x="676" y="1635"/>
                  </a:cubicBezTo>
                  <a:cubicBezTo>
                    <a:pt x="677" y="1637"/>
                    <a:pt x="678" y="1638"/>
                    <a:pt x="679" y="1640"/>
                  </a:cubicBezTo>
                  <a:cubicBezTo>
                    <a:pt x="680" y="1642"/>
                    <a:pt x="682" y="1644"/>
                    <a:pt x="683" y="1646"/>
                  </a:cubicBezTo>
                  <a:cubicBezTo>
                    <a:pt x="684" y="1648"/>
                    <a:pt x="685" y="1651"/>
                    <a:pt x="686" y="1653"/>
                  </a:cubicBezTo>
                  <a:cubicBezTo>
                    <a:pt x="688" y="1658"/>
                    <a:pt x="691" y="1662"/>
                    <a:pt x="694" y="1667"/>
                  </a:cubicBezTo>
                  <a:cubicBezTo>
                    <a:pt x="696" y="1670"/>
                    <a:pt x="698" y="1673"/>
                    <a:pt x="700" y="1676"/>
                  </a:cubicBezTo>
                  <a:cubicBezTo>
                    <a:pt x="700" y="1678"/>
                    <a:pt x="700" y="1679"/>
                    <a:pt x="699" y="1680"/>
                  </a:cubicBezTo>
                  <a:cubicBezTo>
                    <a:pt x="699" y="1682"/>
                    <a:pt x="699" y="1684"/>
                    <a:pt x="699" y="1685"/>
                  </a:cubicBezTo>
                  <a:cubicBezTo>
                    <a:pt x="698" y="1691"/>
                    <a:pt x="698" y="1697"/>
                    <a:pt x="698" y="1704"/>
                  </a:cubicBezTo>
                  <a:cubicBezTo>
                    <a:pt x="698" y="1708"/>
                    <a:pt x="699" y="1712"/>
                    <a:pt x="700" y="1716"/>
                  </a:cubicBezTo>
                  <a:cubicBezTo>
                    <a:pt x="701" y="1718"/>
                    <a:pt x="701" y="1720"/>
                    <a:pt x="702" y="1722"/>
                  </a:cubicBezTo>
                  <a:cubicBezTo>
                    <a:pt x="703" y="1724"/>
                    <a:pt x="704" y="1726"/>
                    <a:pt x="705" y="1728"/>
                  </a:cubicBezTo>
                  <a:cubicBezTo>
                    <a:pt x="707" y="1731"/>
                    <a:pt x="707" y="1736"/>
                    <a:pt x="707" y="1740"/>
                  </a:cubicBezTo>
                  <a:cubicBezTo>
                    <a:pt x="707" y="1742"/>
                    <a:pt x="706" y="1744"/>
                    <a:pt x="706" y="1746"/>
                  </a:cubicBezTo>
                  <a:cubicBezTo>
                    <a:pt x="706" y="1749"/>
                    <a:pt x="707" y="1751"/>
                    <a:pt x="707" y="1754"/>
                  </a:cubicBezTo>
                  <a:cubicBezTo>
                    <a:pt x="708" y="1756"/>
                    <a:pt x="708" y="1758"/>
                    <a:pt x="709" y="1760"/>
                  </a:cubicBezTo>
                  <a:cubicBezTo>
                    <a:pt x="710" y="1762"/>
                    <a:pt x="711" y="1765"/>
                    <a:pt x="711" y="1767"/>
                  </a:cubicBezTo>
                  <a:cubicBezTo>
                    <a:pt x="713" y="1772"/>
                    <a:pt x="714" y="1776"/>
                    <a:pt x="715" y="1780"/>
                  </a:cubicBezTo>
                  <a:cubicBezTo>
                    <a:pt x="716" y="1784"/>
                    <a:pt x="718" y="1787"/>
                    <a:pt x="719" y="1791"/>
                  </a:cubicBezTo>
                  <a:cubicBezTo>
                    <a:pt x="722" y="1796"/>
                    <a:pt x="726" y="1800"/>
                    <a:pt x="730" y="1804"/>
                  </a:cubicBezTo>
                  <a:cubicBezTo>
                    <a:pt x="732" y="1807"/>
                    <a:pt x="734" y="1810"/>
                    <a:pt x="737" y="1812"/>
                  </a:cubicBezTo>
                  <a:cubicBezTo>
                    <a:pt x="739" y="1813"/>
                    <a:pt x="740" y="1813"/>
                    <a:pt x="741" y="1814"/>
                  </a:cubicBezTo>
                  <a:cubicBezTo>
                    <a:pt x="743" y="1814"/>
                    <a:pt x="743" y="1816"/>
                    <a:pt x="743" y="1817"/>
                  </a:cubicBezTo>
                  <a:cubicBezTo>
                    <a:pt x="744" y="1819"/>
                    <a:pt x="745" y="1820"/>
                    <a:pt x="746" y="1821"/>
                  </a:cubicBezTo>
                  <a:cubicBezTo>
                    <a:pt x="747" y="1823"/>
                    <a:pt x="747" y="1825"/>
                    <a:pt x="748" y="1826"/>
                  </a:cubicBezTo>
                  <a:cubicBezTo>
                    <a:pt x="749" y="1830"/>
                    <a:pt x="751" y="1832"/>
                    <a:pt x="752" y="1836"/>
                  </a:cubicBezTo>
                  <a:cubicBezTo>
                    <a:pt x="754" y="1839"/>
                    <a:pt x="755" y="1842"/>
                    <a:pt x="756" y="1845"/>
                  </a:cubicBezTo>
                  <a:cubicBezTo>
                    <a:pt x="757" y="1846"/>
                    <a:pt x="757" y="1847"/>
                    <a:pt x="758" y="1848"/>
                  </a:cubicBezTo>
                  <a:cubicBezTo>
                    <a:pt x="759" y="1851"/>
                    <a:pt x="760" y="1853"/>
                    <a:pt x="761" y="1856"/>
                  </a:cubicBezTo>
                  <a:cubicBezTo>
                    <a:pt x="762" y="1858"/>
                    <a:pt x="763" y="1860"/>
                    <a:pt x="764" y="1862"/>
                  </a:cubicBezTo>
                  <a:cubicBezTo>
                    <a:pt x="766" y="1864"/>
                    <a:pt x="766" y="1866"/>
                    <a:pt x="767" y="1869"/>
                  </a:cubicBezTo>
                  <a:cubicBezTo>
                    <a:pt x="769" y="1872"/>
                    <a:pt x="770" y="1875"/>
                    <a:pt x="772" y="1878"/>
                  </a:cubicBezTo>
                  <a:cubicBezTo>
                    <a:pt x="773" y="1880"/>
                    <a:pt x="774" y="1881"/>
                    <a:pt x="775" y="1883"/>
                  </a:cubicBezTo>
                  <a:cubicBezTo>
                    <a:pt x="775" y="1883"/>
                    <a:pt x="775" y="1884"/>
                    <a:pt x="775" y="1884"/>
                  </a:cubicBezTo>
                  <a:cubicBezTo>
                    <a:pt x="776" y="1885"/>
                    <a:pt x="776" y="1886"/>
                    <a:pt x="777" y="1887"/>
                  </a:cubicBezTo>
                  <a:cubicBezTo>
                    <a:pt x="778" y="1888"/>
                    <a:pt x="779" y="1889"/>
                    <a:pt x="779" y="1891"/>
                  </a:cubicBezTo>
                  <a:cubicBezTo>
                    <a:pt x="780" y="1894"/>
                    <a:pt x="782" y="1896"/>
                    <a:pt x="782" y="1899"/>
                  </a:cubicBezTo>
                  <a:cubicBezTo>
                    <a:pt x="783" y="1901"/>
                    <a:pt x="783" y="1903"/>
                    <a:pt x="782" y="1905"/>
                  </a:cubicBezTo>
                  <a:cubicBezTo>
                    <a:pt x="781" y="1907"/>
                    <a:pt x="780" y="1908"/>
                    <a:pt x="779" y="1911"/>
                  </a:cubicBezTo>
                  <a:cubicBezTo>
                    <a:pt x="779" y="1911"/>
                    <a:pt x="778" y="1915"/>
                    <a:pt x="777" y="1914"/>
                  </a:cubicBezTo>
                  <a:cubicBezTo>
                    <a:pt x="776" y="1914"/>
                    <a:pt x="776" y="1913"/>
                    <a:pt x="775" y="1914"/>
                  </a:cubicBezTo>
                  <a:cubicBezTo>
                    <a:pt x="774" y="1914"/>
                    <a:pt x="774" y="1914"/>
                    <a:pt x="773" y="1914"/>
                  </a:cubicBezTo>
                  <a:cubicBezTo>
                    <a:pt x="772" y="1915"/>
                    <a:pt x="772" y="1915"/>
                    <a:pt x="772" y="1916"/>
                  </a:cubicBezTo>
                  <a:cubicBezTo>
                    <a:pt x="772" y="1916"/>
                    <a:pt x="771" y="1917"/>
                    <a:pt x="772" y="1918"/>
                  </a:cubicBezTo>
                  <a:cubicBezTo>
                    <a:pt x="772" y="1919"/>
                    <a:pt x="772" y="1919"/>
                    <a:pt x="773" y="1920"/>
                  </a:cubicBezTo>
                  <a:cubicBezTo>
                    <a:pt x="774" y="1920"/>
                    <a:pt x="774" y="1920"/>
                    <a:pt x="775" y="1920"/>
                  </a:cubicBezTo>
                  <a:cubicBezTo>
                    <a:pt x="777" y="1921"/>
                    <a:pt x="776" y="1923"/>
                    <a:pt x="777" y="1924"/>
                  </a:cubicBezTo>
                  <a:cubicBezTo>
                    <a:pt x="777" y="1926"/>
                    <a:pt x="778" y="1927"/>
                    <a:pt x="779" y="1928"/>
                  </a:cubicBezTo>
                  <a:cubicBezTo>
                    <a:pt x="780" y="1930"/>
                    <a:pt x="780" y="1931"/>
                    <a:pt x="781" y="1933"/>
                  </a:cubicBezTo>
                  <a:cubicBezTo>
                    <a:pt x="783" y="1934"/>
                    <a:pt x="783" y="1935"/>
                    <a:pt x="784" y="1937"/>
                  </a:cubicBezTo>
                  <a:cubicBezTo>
                    <a:pt x="785" y="1938"/>
                    <a:pt x="785" y="1939"/>
                    <a:pt x="784" y="1940"/>
                  </a:cubicBezTo>
                  <a:cubicBezTo>
                    <a:pt x="784" y="1940"/>
                    <a:pt x="784" y="1940"/>
                    <a:pt x="784" y="1941"/>
                  </a:cubicBezTo>
                  <a:cubicBezTo>
                    <a:pt x="783" y="1942"/>
                    <a:pt x="783" y="1944"/>
                    <a:pt x="783" y="1946"/>
                  </a:cubicBezTo>
                  <a:cubicBezTo>
                    <a:pt x="783" y="1947"/>
                    <a:pt x="784" y="1949"/>
                    <a:pt x="784" y="1950"/>
                  </a:cubicBezTo>
                  <a:cubicBezTo>
                    <a:pt x="784" y="1951"/>
                    <a:pt x="785" y="1952"/>
                    <a:pt x="785" y="1952"/>
                  </a:cubicBezTo>
                  <a:cubicBezTo>
                    <a:pt x="786" y="1953"/>
                    <a:pt x="786" y="1951"/>
                    <a:pt x="786" y="1951"/>
                  </a:cubicBezTo>
                  <a:cubicBezTo>
                    <a:pt x="786" y="1949"/>
                    <a:pt x="785" y="1947"/>
                    <a:pt x="787" y="1946"/>
                  </a:cubicBezTo>
                  <a:cubicBezTo>
                    <a:pt x="788" y="1946"/>
                    <a:pt x="789" y="1946"/>
                    <a:pt x="789" y="1946"/>
                  </a:cubicBezTo>
                  <a:cubicBezTo>
                    <a:pt x="790" y="1946"/>
                    <a:pt x="791" y="1946"/>
                    <a:pt x="792" y="1946"/>
                  </a:cubicBezTo>
                  <a:cubicBezTo>
                    <a:pt x="793" y="1946"/>
                    <a:pt x="794" y="1947"/>
                    <a:pt x="794" y="1949"/>
                  </a:cubicBezTo>
                  <a:cubicBezTo>
                    <a:pt x="794" y="1950"/>
                    <a:pt x="792" y="1952"/>
                    <a:pt x="794" y="1953"/>
                  </a:cubicBezTo>
                  <a:cubicBezTo>
                    <a:pt x="795" y="1954"/>
                    <a:pt x="797" y="1953"/>
                    <a:pt x="798" y="1953"/>
                  </a:cubicBezTo>
                  <a:cubicBezTo>
                    <a:pt x="800" y="1953"/>
                    <a:pt x="800" y="1954"/>
                    <a:pt x="801" y="1955"/>
                  </a:cubicBezTo>
                  <a:cubicBezTo>
                    <a:pt x="802" y="1956"/>
                    <a:pt x="803" y="1957"/>
                    <a:pt x="804" y="1957"/>
                  </a:cubicBezTo>
                  <a:cubicBezTo>
                    <a:pt x="804" y="1958"/>
                    <a:pt x="805" y="1958"/>
                    <a:pt x="805" y="1959"/>
                  </a:cubicBezTo>
                  <a:cubicBezTo>
                    <a:pt x="806" y="1960"/>
                    <a:pt x="808" y="1959"/>
                    <a:pt x="809" y="1960"/>
                  </a:cubicBezTo>
                  <a:cubicBezTo>
                    <a:pt x="811" y="1961"/>
                    <a:pt x="812" y="1961"/>
                    <a:pt x="814" y="1961"/>
                  </a:cubicBezTo>
                  <a:cubicBezTo>
                    <a:pt x="814" y="1962"/>
                    <a:pt x="815" y="1962"/>
                    <a:pt x="816" y="1963"/>
                  </a:cubicBezTo>
                  <a:cubicBezTo>
                    <a:pt x="816" y="1963"/>
                    <a:pt x="817" y="1963"/>
                    <a:pt x="818" y="1963"/>
                  </a:cubicBezTo>
                  <a:cubicBezTo>
                    <a:pt x="819" y="1964"/>
                    <a:pt x="821" y="1964"/>
                    <a:pt x="822" y="1963"/>
                  </a:cubicBezTo>
                  <a:cubicBezTo>
                    <a:pt x="824" y="1963"/>
                    <a:pt x="824" y="1961"/>
                    <a:pt x="826" y="1960"/>
                  </a:cubicBezTo>
                  <a:cubicBezTo>
                    <a:pt x="828" y="1958"/>
                    <a:pt x="831" y="1958"/>
                    <a:pt x="834" y="1956"/>
                  </a:cubicBezTo>
                  <a:cubicBezTo>
                    <a:pt x="834" y="1955"/>
                    <a:pt x="835" y="1954"/>
                    <a:pt x="836" y="1954"/>
                  </a:cubicBezTo>
                  <a:cubicBezTo>
                    <a:pt x="836" y="1954"/>
                    <a:pt x="837" y="1954"/>
                    <a:pt x="838" y="1953"/>
                  </a:cubicBezTo>
                  <a:cubicBezTo>
                    <a:pt x="839" y="1953"/>
                    <a:pt x="839" y="1953"/>
                    <a:pt x="840" y="1953"/>
                  </a:cubicBezTo>
                  <a:cubicBezTo>
                    <a:pt x="841" y="1952"/>
                    <a:pt x="843" y="1953"/>
                    <a:pt x="845" y="1953"/>
                  </a:cubicBezTo>
                  <a:cubicBezTo>
                    <a:pt x="847" y="1953"/>
                    <a:pt x="849" y="1953"/>
                    <a:pt x="851" y="1953"/>
                  </a:cubicBezTo>
                  <a:cubicBezTo>
                    <a:pt x="854" y="1954"/>
                    <a:pt x="859" y="1954"/>
                    <a:pt x="861" y="1953"/>
                  </a:cubicBezTo>
                  <a:cubicBezTo>
                    <a:pt x="863" y="1951"/>
                    <a:pt x="865" y="1948"/>
                    <a:pt x="867" y="1946"/>
                  </a:cubicBezTo>
                  <a:cubicBezTo>
                    <a:pt x="868" y="1946"/>
                    <a:pt x="868" y="1946"/>
                    <a:pt x="869" y="1946"/>
                  </a:cubicBezTo>
                  <a:cubicBezTo>
                    <a:pt x="870" y="1946"/>
                    <a:pt x="871" y="1946"/>
                    <a:pt x="872" y="1945"/>
                  </a:cubicBezTo>
                  <a:cubicBezTo>
                    <a:pt x="873" y="1945"/>
                    <a:pt x="875" y="1945"/>
                    <a:pt x="876" y="1945"/>
                  </a:cubicBezTo>
                  <a:cubicBezTo>
                    <a:pt x="878" y="1945"/>
                    <a:pt x="879" y="1944"/>
                    <a:pt x="881" y="1944"/>
                  </a:cubicBezTo>
                  <a:cubicBezTo>
                    <a:pt x="883" y="1945"/>
                    <a:pt x="884" y="1945"/>
                    <a:pt x="886" y="1945"/>
                  </a:cubicBezTo>
                  <a:cubicBezTo>
                    <a:pt x="887" y="1945"/>
                    <a:pt x="888" y="1946"/>
                    <a:pt x="890" y="1946"/>
                  </a:cubicBezTo>
                  <a:cubicBezTo>
                    <a:pt x="891" y="1947"/>
                    <a:pt x="892" y="1947"/>
                    <a:pt x="892" y="1947"/>
                  </a:cubicBezTo>
                  <a:cubicBezTo>
                    <a:pt x="893" y="1947"/>
                    <a:pt x="894" y="1946"/>
                    <a:pt x="894" y="1946"/>
                  </a:cubicBezTo>
                  <a:cubicBezTo>
                    <a:pt x="897" y="1944"/>
                    <a:pt x="900" y="1944"/>
                    <a:pt x="903" y="1945"/>
                  </a:cubicBezTo>
                  <a:cubicBezTo>
                    <a:pt x="905" y="1945"/>
                    <a:pt x="906" y="1946"/>
                    <a:pt x="908" y="1946"/>
                  </a:cubicBezTo>
                  <a:cubicBezTo>
                    <a:pt x="910" y="1946"/>
                    <a:pt x="911" y="1947"/>
                    <a:pt x="913" y="1947"/>
                  </a:cubicBezTo>
                  <a:cubicBezTo>
                    <a:pt x="915" y="1948"/>
                    <a:pt x="917" y="1948"/>
                    <a:pt x="919" y="1948"/>
                  </a:cubicBezTo>
                  <a:cubicBezTo>
                    <a:pt x="921" y="1949"/>
                    <a:pt x="922" y="1949"/>
                    <a:pt x="924" y="1948"/>
                  </a:cubicBezTo>
                  <a:cubicBezTo>
                    <a:pt x="927" y="1948"/>
                    <a:pt x="928" y="1943"/>
                    <a:pt x="932" y="1943"/>
                  </a:cubicBezTo>
                  <a:cubicBezTo>
                    <a:pt x="933" y="1943"/>
                    <a:pt x="934" y="1944"/>
                    <a:pt x="935" y="1944"/>
                  </a:cubicBezTo>
                  <a:cubicBezTo>
                    <a:pt x="936" y="1944"/>
                    <a:pt x="937" y="1943"/>
                    <a:pt x="938" y="1944"/>
                  </a:cubicBezTo>
                  <a:cubicBezTo>
                    <a:pt x="939" y="1944"/>
                    <a:pt x="939" y="1945"/>
                    <a:pt x="940" y="1945"/>
                  </a:cubicBezTo>
                  <a:cubicBezTo>
                    <a:pt x="940" y="1945"/>
                    <a:pt x="942" y="1945"/>
                    <a:pt x="942" y="1945"/>
                  </a:cubicBezTo>
                  <a:cubicBezTo>
                    <a:pt x="944" y="1945"/>
                    <a:pt x="943" y="1944"/>
                    <a:pt x="942" y="1943"/>
                  </a:cubicBezTo>
                  <a:cubicBezTo>
                    <a:pt x="942" y="1941"/>
                    <a:pt x="944" y="1940"/>
                    <a:pt x="945" y="1939"/>
                  </a:cubicBezTo>
                  <a:cubicBezTo>
                    <a:pt x="946" y="1937"/>
                    <a:pt x="948" y="1937"/>
                    <a:pt x="950" y="1937"/>
                  </a:cubicBezTo>
                  <a:cubicBezTo>
                    <a:pt x="953" y="1937"/>
                    <a:pt x="956" y="1937"/>
                    <a:pt x="959" y="1937"/>
                  </a:cubicBezTo>
                  <a:cubicBezTo>
                    <a:pt x="963" y="1937"/>
                    <a:pt x="966" y="1936"/>
                    <a:pt x="969" y="1935"/>
                  </a:cubicBezTo>
                  <a:cubicBezTo>
                    <a:pt x="970" y="1934"/>
                    <a:pt x="972" y="1933"/>
                    <a:pt x="973" y="1932"/>
                  </a:cubicBezTo>
                  <a:cubicBezTo>
                    <a:pt x="974" y="1931"/>
                    <a:pt x="976" y="1930"/>
                    <a:pt x="978" y="1929"/>
                  </a:cubicBezTo>
                  <a:cubicBezTo>
                    <a:pt x="981" y="1928"/>
                    <a:pt x="984" y="1926"/>
                    <a:pt x="986" y="1924"/>
                  </a:cubicBezTo>
                  <a:cubicBezTo>
                    <a:pt x="987" y="1923"/>
                    <a:pt x="988" y="1922"/>
                    <a:pt x="989" y="1921"/>
                  </a:cubicBezTo>
                  <a:cubicBezTo>
                    <a:pt x="989" y="1921"/>
                    <a:pt x="991" y="1920"/>
                    <a:pt x="991" y="1919"/>
                  </a:cubicBezTo>
                  <a:cubicBezTo>
                    <a:pt x="992" y="1918"/>
                    <a:pt x="993" y="1918"/>
                    <a:pt x="994" y="1917"/>
                  </a:cubicBezTo>
                  <a:cubicBezTo>
                    <a:pt x="996" y="1914"/>
                    <a:pt x="999" y="1913"/>
                    <a:pt x="1002" y="1912"/>
                  </a:cubicBezTo>
                  <a:cubicBezTo>
                    <a:pt x="1003" y="1911"/>
                    <a:pt x="1004" y="1910"/>
                    <a:pt x="1005" y="1909"/>
                  </a:cubicBezTo>
                  <a:cubicBezTo>
                    <a:pt x="1006" y="1908"/>
                    <a:pt x="1008" y="1907"/>
                    <a:pt x="1009" y="1905"/>
                  </a:cubicBezTo>
                  <a:cubicBezTo>
                    <a:pt x="1011" y="1904"/>
                    <a:pt x="1012" y="1902"/>
                    <a:pt x="1014" y="1901"/>
                  </a:cubicBezTo>
                  <a:cubicBezTo>
                    <a:pt x="1015" y="1899"/>
                    <a:pt x="1017" y="1898"/>
                    <a:pt x="1018" y="1897"/>
                  </a:cubicBezTo>
                  <a:cubicBezTo>
                    <a:pt x="1018" y="1896"/>
                    <a:pt x="1019" y="1895"/>
                    <a:pt x="1019" y="1894"/>
                  </a:cubicBezTo>
                  <a:cubicBezTo>
                    <a:pt x="1020" y="1893"/>
                    <a:pt x="1021" y="1892"/>
                    <a:pt x="1022" y="1892"/>
                  </a:cubicBezTo>
                  <a:cubicBezTo>
                    <a:pt x="1024" y="1890"/>
                    <a:pt x="1025" y="1889"/>
                    <a:pt x="1027" y="1888"/>
                  </a:cubicBezTo>
                  <a:cubicBezTo>
                    <a:pt x="1029" y="1886"/>
                    <a:pt x="1031" y="1884"/>
                    <a:pt x="1033" y="1882"/>
                  </a:cubicBezTo>
                  <a:cubicBezTo>
                    <a:pt x="1034" y="1881"/>
                    <a:pt x="1035" y="1880"/>
                    <a:pt x="1036" y="1879"/>
                  </a:cubicBezTo>
                  <a:cubicBezTo>
                    <a:pt x="1037" y="1877"/>
                    <a:pt x="1039" y="1875"/>
                    <a:pt x="1040" y="1874"/>
                  </a:cubicBezTo>
                  <a:cubicBezTo>
                    <a:pt x="1042" y="1872"/>
                    <a:pt x="1043" y="1870"/>
                    <a:pt x="1044" y="1868"/>
                  </a:cubicBezTo>
                  <a:cubicBezTo>
                    <a:pt x="1046" y="1866"/>
                    <a:pt x="1047" y="1865"/>
                    <a:pt x="1049" y="1863"/>
                  </a:cubicBezTo>
                  <a:cubicBezTo>
                    <a:pt x="1050" y="1861"/>
                    <a:pt x="1051" y="1858"/>
                    <a:pt x="1052" y="1856"/>
                  </a:cubicBezTo>
                  <a:cubicBezTo>
                    <a:pt x="1053" y="1855"/>
                    <a:pt x="1054" y="1854"/>
                    <a:pt x="1054" y="1853"/>
                  </a:cubicBezTo>
                  <a:cubicBezTo>
                    <a:pt x="1057" y="1848"/>
                    <a:pt x="1059" y="1843"/>
                    <a:pt x="1062" y="1839"/>
                  </a:cubicBezTo>
                  <a:cubicBezTo>
                    <a:pt x="1063" y="1837"/>
                    <a:pt x="1065" y="1835"/>
                    <a:pt x="1066" y="1834"/>
                  </a:cubicBezTo>
                  <a:cubicBezTo>
                    <a:pt x="1068" y="1831"/>
                    <a:pt x="1070" y="1829"/>
                    <a:pt x="1072" y="1827"/>
                  </a:cubicBezTo>
                  <a:cubicBezTo>
                    <a:pt x="1074" y="1825"/>
                    <a:pt x="1076" y="1823"/>
                    <a:pt x="1078" y="1822"/>
                  </a:cubicBezTo>
                  <a:cubicBezTo>
                    <a:pt x="1079" y="1822"/>
                    <a:pt x="1081" y="1821"/>
                    <a:pt x="1081" y="1820"/>
                  </a:cubicBezTo>
                  <a:cubicBezTo>
                    <a:pt x="1082" y="1819"/>
                    <a:pt x="1082" y="1818"/>
                    <a:pt x="1083" y="1817"/>
                  </a:cubicBezTo>
                  <a:cubicBezTo>
                    <a:pt x="1084" y="1815"/>
                    <a:pt x="1086" y="1814"/>
                    <a:pt x="1087" y="1813"/>
                  </a:cubicBezTo>
                  <a:cubicBezTo>
                    <a:pt x="1088" y="1812"/>
                    <a:pt x="1089" y="1810"/>
                    <a:pt x="1090" y="1809"/>
                  </a:cubicBezTo>
                  <a:cubicBezTo>
                    <a:pt x="1091" y="1808"/>
                    <a:pt x="1091" y="1808"/>
                    <a:pt x="1091" y="1807"/>
                  </a:cubicBezTo>
                  <a:cubicBezTo>
                    <a:pt x="1092" y="1806"/>
                    <a:pt x="1092" y="1805"/>
                    <a:pt x="1092" y="1804"/>
                  </a:cubicBezTo>
                  <a:cubicBezTo>
                    <a:pt x="1093" y="1802"/>
                    <a:pt x="1093" y="1801"/>
                    <a:pt x="1094" y="1800"/>
                  </a:cubicBezTo>
                  <a:cubicBezTo>
                    <a:pt x="1094" y="1798"/>
                    <a:pt x="1094" y="1796"/>
                    <a:pt x="1094" y="1795"/>
                  </a:cubicBezTo>
                  <a:cubicBezTo>
                    <a:pt x="1094" y="1793"/>
                    <a:pt x="1095" y="1791"/>
                    <a:pt x="1096" y="1790"/>
                  </a:cubicBezTo>
                  <a:cubicBezTo>
                    <a:pt x="1096" y="1788"/>
                    <a:pt x="1096" y="1786"/>
                    <a:pt x="1097" y="1784"/>
                  </a:cubicBezTo>
                  <a:cubicBezTo>
                    <a:pt x="1098" y="1782"/>
                    <a:pt x="1099" y="1779"/>
                    <a:pt x="1099" y="1777"/>
                  </a:cubicBezTo>
                  <a:cubicBezTo>
                    <a:pt x="1099" y="1776"/>
                    <a:pt x="1100" y="1775"/>
                    <a:pt x="1100" y="1773"/>
                  </a:cubicBezTo>
                  <a:cubicBezTo>
                    <a:pt x="1100" y="1772"/>
                    <a:pt x="1100" y="1770"/>
                    <a:pt x="1100" y="1768"/>
                  </a:cubicBezTo>
                  <a:cubicBezTo>
                    <a:pt x="1100" y="1766"/>
                    <a:pt x="1101" y="1765"/>
                    <a:pt x="1101" y="1763"/>
                  </a:cubicBezTo>
                  <a:cubicBezTo>
                    <a:pt x="1101" y="1762"/>
                    <a:pt x="1101" y="1760"/>
                    <a:pt x="1101" y="1758"/>
                  </a:cubicBezTo>
                  <a:cubicBezTo>
                    <a:pt x="1101" y="1758"/>
                    <a:pt x="1102" y="1755"/>
                    <a:pt x="1101" y="1755"/>
                  </a:cubicBezTo>
                  <a:cubicBezTo>
                    <a:pt x="1100" y="1755"/>
                    <a:pt x="1100" y="1755"/>
                    <a:pt x="1100" y="1756"/>
                  </a:cubicBezTo>
                  <a:cubicBezTo>
                    <a:pt x="1099" y="1756"/>
                    <a:pt x="1099" y="1756"/>
                    <a:pt x="1099" y="1757"/>
                  </a:cubicBezTo>
                  <a:cubicBezTo>
                    <a:pt x="1099" y="1757"/>
                    <a:pt x="1100" y="1758"/>
                    <a:pt x="1099" y="1758"/>
                  </a:cubicBezTo>
                  <a:cubicBezTo>
                    <a:pt x="1099" y="1759"/>
                    <a:pt x="1098" y="1758"/>
                    <a:pt x="1097" y="1758"/>
                  </a:cubicBezTo>
                  <a:cubicBezTo>
                    <a:pt x="1097" y="1756"/>
                    <a:pt x="1096" y="1756"/>
                    <a:pt x="1094" y="1755"/>
                  </a:cubicBezTo>
                  <a:cubicBezTo>
                    <a:pt x="1094" y="1754"/>
                    <a:pt x="1091" y="1753"/>
                    <a:pt x="1093" y="1752"/>
                  </a:cubicBezTo>
                  <a:cubicBezTo>
                    <a:pt x="1094" y="1752"/>
                    <a:pt x="1095" y="1752"/>
                    <a:pt x="1095" y="1751"/>
                  </a:cubicBezTo>
                  <a:cubicBezTo>
                    <a:pt x="1096" y="1751"/>
                    <a:pt x="1096" y="1750"/>
                    <a:pt x="1096" y="1749"/>
                  </a:cubicBezTo>
                  <a:cubicBezTo>
                    <a:pt x="1097" y="1747"/>
                    <a:pt x="1098" y="1746"/>
                    <a:pt x="1099" y="1744"/>
                  </a:cubicBezTo>
                  <a:cubicBezTo>
                    <a:pt x="1100" y="1743"/>
                    <a:pt x="1102" y="1742"/>
                    <a:pt x="1103" y="1741"/>
                  </a:cubicBezTo>
                  <a:cubicBezTo>
                    <a:pt x="1105" y="1740"/>
                    <a:pt x="1107" y="1738"/>
                    <a:pt x="1109" y="1737"/>
                  </a:cubicBezTo>
                  <a:cubicBezTo>
                    <a:pt x="1113" y="1735"/>
                    <a:pt x="1117" y="1734"/>
                    <a:pt x="1120" y="1732"/>
                  </a:cubicBezTo>
                  <a:cubicBezTo>
                    <a:pt x="1123" y="1731"/>
                    <a:pt x="1127" y="1730"/>
                    <a:pt x="1130" y="1728"/>
                  </a:cubicBezTo>
                  <a:cubicBezTo>
                    <a:pt x="1132" y="1727"/>
                    <a:pt x="1135" y="1727"/>
                    <a:pt x="1137" y="1726"/>
                  </a:cubicBezTo>
                  <a:cubicBezTo>
                    <a:pt x="1139" y="1725"/>
                    <a:pt x="1141" y="1724"/>
                    <a:pt x="1144" y="1723"/>
                  </a:cubicBezTo>
                  <a:cubicBezTo>
                    <a:pt x="1146" y="1722"/>
                    <a:pt x="1148" y="1720"/>
                    <a:pt x="1150" y="1719"/>
                  </a:cubicBezTo>
                  <a:cubicBezTo>
                    <a:pt x="1151" y="1718"/>
                    <a:pt x="1152" y="1716"/>
                    <a:pt x="1153" y="1715"/>
                  </a:cubicBezTo>
                  <a:cubicBezTo>
                    <a:pt x="1154" y="1714"/>
                    <a:pt x="1155" y="1713"/>
                    <a:pt x="1156" y="1712"/>
                  </a:cubicBezTo>
                  <a:cubicBezTo>
                    <a:pt x="1157" y="1710"/>
                    <a:pt x="1157" y="1708"/>
                    <a:pt x="1157" y="1707"/>
                  </a:cubicBezTo>
                  <a:cubicBezTo>
                    <a:pt x="1157" y="1706"/>
                    <a:pt x="1157" y="1705"/>
                    <a:pt x="1158" y="1704"/>
                  </a:cubicBezTo>
                  <a:cubicBezTo>
                    <a:pt x="1158" y="1704"/>
                    <a:pt x="1158" y="1703"/>
                    <a:pt x="1158" y="1702"/>
                  </a:cubicBezTo>
                  <a:cubicBezTo>
                    <a:pt x="1158" y="1701"/>
                    <a:pt x="1157" y="1701"/>
                    <a:pt x="1157" y="1702"/>
                  </a:cubicBezTo>
                  <a:cubicBezTo>
                    <a:pt x="1156" y="1702"/>
                    <a:pt x="1155" y="1705"/>
                    <a:pt x="1154" y="1704"/>
                  </a:cubicBezTo>
                  <a:cubicBezTo>
                    <a:pt x="1154" y="1703"/>
                    <a:pt x="1154" y="1702"/>
                    <a:pt x="1155" y="1701"/>
                  </a:cubicBezTo>
                  <a:cubicBezTo>
                    <a:pt x="1155" y="1701"/>
                    <a:pt x="1155" y="1700"/>
                    <a:pt x="1155" y="1699"/>
                  </a:cubicBezTo>
                  <a:cubicBezTo>
                    <a:pt x="1156" y="1697"/>
                    <a:pt x="1156" y="1695"/>
                    <a:pt x="1156" y="1693"/>
                  </a:cubicBezTo>
                  <a:cubicBezTo>
                    <a:pt x="1156" y="1691"/>
                    <a:pt x="1156" y="1690"/>
                    <a:pt x="1156" y="1689"/>
                  </a:cubicBezTo>
                  <a:cubicBezTo>
                    <a:pt x="1156" y="1688"/>
                    <a:pt x="1156" y="1687"/>
                    <a:pt x="1156" y="1686"/>
                  </a:cubicBezTo>
                  <a:cubicBezTo>
                    <a:pt x="1157" y="1685"/>
                    <a:pt x="1157" y="1685"/>
                    <a:pt x="1158" y="1685"/>
                  </a:cubicBezTo>
                  <a:cubicBezTo>
                    <a:pt x="1158" y="1684"/>
                    <a:pt x="1158" y="1683"/>
                    <a:pt x="1158" y="1682"/>
                  </a:cubicBezTo>
                  <a:cubicBezTo>
                    <a:pt x="1157" y="1681"/>
                    <a:pt x="1157" y="1679"/>
                    <a:pt x="1157" y="1678"/>
                  </a:cubicBezTo>
                  <a:cubicBezTo>
                    <a:pt x="1157" y="1676"/>
                    <a:pt x="1158" y="1675"/>
                    <a:pt x="1158" y="1673"/>
                  </a:cubicBezTo>
                  <a:cubicBezTo>
                    <a:pt x="1158" y="1672"/>
                    <a:pt x="1158" y="1671"/>
                    <a:pt x="1158" y="1669"/>
                  </a:cubicBezTo>
                  <a:cubicBezTo>
                    <a:pt x="1158" y="1668"/>
                    <a:pt x="1158" y="1667"/>
                    <a:pt x="1158" y="1666"/>
                  </a:cubicBezTo>
                  <a:cubicBezTo>
                    <a:pt x="1158" y="1665"/>
                    <a:pt x="1158" y="1663"/>
                    <a:pt x="1157" y="1663"/>
                  </a:cubicBezTo>
                  <a:cubicBezTo>
                    <a:pt x="1156" y="1663"/>
                    <a:pt x="1156" y="1665"/>
                    <a:pt x="1155" y="1665"/>
                  </a:cubicBezTo>
                  <a:cubicBezTo>
                    <a:pt x="1155" y="1663"/>
                    <a:pt x="1155" y="1662"/>
                    <a:pt x="1155" y="1660"/>
                  </a:cubicBezTo>
                  <a:cubicBezTo>
                    <a:pt x="1154" y="1659"/>
                    <a:pt x="1154" y="1659"/>
                    <a:pt x="1153" y="1658"/>
                  </a:cubicBezTo>
                  <a:cubicBezTo>
                    <a:pt x="1153" y="1657"/>
                    <a:pt x="1153" y="1656"/>
                    <a:pt x="1153" y="1655"/>
                  </a:cubicBezTo>
                  <a:cubicBezTo>
                    <a:pt x="1152" y="1653"/>
                    <a:pt x="1152" y="1652"/>
                    <a:pt x="1151" y="1650"/>
                  </a:cubicBezTo>
                  <a:cubicBezTo>
                    <a:pt x="1150" y="1648"/>
                    <a:pt x="1149" y="1645"/>
                    <a:pt x="1148" y="1643"/>
                  </a:cubicBezTo>
                  <a:cubicBezTo>
                    <a:pt x="1147" y="1642"/>
                    <a:pt x="1147" y="1641"/>
                    <a:pt x="1147" y="1640"/>
                  </a:cubicBezTo>
                  <a:cubicBezTo>
                    <a:pt x="1147" y="1640"/>
                    <a:pt x="1147" y="1639"/>
                    <a:pt x="1147" y="1639"/>
                  </a:cubicBezTo>
                  <a:cubicBezTo>
                    <a:pt x="1147" y="1638"/>
                    <a:pt x="1148" y="1638"/>
                    <a:pt x="1148" y="1638"/>
                  </a:cubicBezTo>
                  <a:cubicBezTo>
                    <a:pt x="1149" y="1635"/>
                    <a:pt x="1145" y="1633"/>
                    <a:pt x="1144" y="1632"/>
                  </a:cubicBezTo>
                  <a:cubicBezTo>
                    <a:pt x="1143" y="1630"/>
                    <a:pt x="1142" y="1629"/>
                    <a:pt x="1141" y="1628"/>
                  </a:cubicBezTo>
                  <a:cubicBezTo>
                    <a:pt x="1140" y="1627"/>
                    <a:pt x="1139" y="1626"/>
                    <a:pt x="1139" y="1624"/>
                  </a:cubicBezTo>
                  <a:cubicBezTo>
                    <a:pt x="1139" y="1623"/>
                    <a:pt x="1139" y="1623"/>
                    <a:pt x="1139" y="1622"/>
                  </a:cubicBezTo>
                  <a:cubicBezTo>
                    <a:pt x="1139" y="1621"/>
                    <a:pt x="1139" y="1620"/>
                    <a:pt x="1139" y="1620"/>
                  </a:cubicBezTo>
                  <a:cubicBezTo>
                    <a:pt x="1140" y="1618"/>
                    <a:pt x="1140" y="1619"/>
                    <a:pt x="1141" y="1619"/>
                  </a:cubicBezTo>
                  <a:cubicBezTo>
                    <a:pt x="1142" y="1618"/>
                    <a:pt x="1142" y="1618"/>
                    <a:pt x="1142" y="1617"/>
                  </a:cubicBezTo>
                  <a:cubicBezTo>
                    <a:pt x="1142" y="1615"/>
                    <a:pt x="1141" y="1614"/>
                    <a:pt x="1141" y="1613"/>
                  </a:cubicBezTo>
                  <a:cubicBezTo>
                    <a:pt x="1141" y="1612"/>
                    <a:pt x="1141" y="1610"/>
                    <a:pt x="1140" y="1610"/>
                  </a:cubicBezTo>
                  <a:cubicBezTo>
                    <a:pt x="1140" y="1609"/>
                    <a:pt x="1138" y="1609"/>
                    <a:pt x="1139" y="1607"/>
                  </a:cubicBezTo>
                  <a:cubicBezTo>
                    <a:pt x="1139" y="1608"/>
                    <a:pt x="1139" y="1608"/>
                    <a:pt x="1139" y="1608"/>
                  </a:cubicBezTo>
                  <a:cubicBezTo>
                    <a:pt x="1140" y="1609"/>
                    <a:pt x="1140" y="1609"/>
                    <a:pt x="1141" y="1609"/>
                  </a:cubicBezTo>
                  <a:cubicBezTo>
                    <a:pt x="1142" y="1610"/>
                    <a:pt x="1143" y="1611"/>
                    <a:pt x="1145" y="1611"/>
                  </a:cubicBezTo>
                  <a:cubicBezTo>
                    <a:pt x="1147" y="1612"/>
                    <a:pt x="1147" y="1610"/>
                    <a:pt x="1148" y="1609"/>
                  </a:cubicBezTo>
                  <a:cubicBezTo>
                    <a:pt x="1150" y="1607"/>
                    <a:pt x="1153" y="1606"/>
                    <a:pt x="1155" y="1604"/>
                  </a:cubicBezTo>
                  <a:cubicBezTo>
                    <a:pt x="1156" y="1603"/>
                    <a:pt x="1156" y="1602"/>
                    <a:pt x="1157" y="1600"/>
                  </a:cubicBezTo>
                  <a:cubicBezTo>
                    <a:pt x="1158" y="1599"/>
                    <a:pt x="1160" y="1597"/>
                    <a:pt x="1161" y="1596"/>
                  </a:cubicBezTo>
                  <a:cubicBezTo>
                    <a:pt x="1161" y="1595"/>
                    <a:pt x="1162" y="1594"/>
                    <a:pt x="1163" y="1594"/>
                  </a:cubicBezTo>
                  <a:cubicBezTo>
                    <a:pt x="1163" y="1593"/>
                    <a:pt x="1164" y="1593"/>
                    <a:pt x="1165" y="1593"/>
                  </a:cubicBezTo>
                  <a:cubicBezTo>
                    <a:pt x="1166" y="1592"/>
                    <a:pt x="1166" y="1592"/>
                    <a:pt x="1167" y="1591"/>
                  </a:cubicBezTo>
                  <a:cubicBezTo>
                    <a:pt x="1168" y="1590"/>
                    <a:pt x="1169" y="1588"/>
                    <a:pt x="1171" y="1589"/>
                  </a:cubicBezTo>
                  <a:cubicBezTo>
                    <a:pt x="1171" y="1589"/>
                    <a:pt x="1172" y="1590"/>
                    <a:pt x="1173" y="1589"/>
                  </a:cubicBezTo>
                  <a:cubicBezTo>
                    <a:pt x="1174" y="1589"/>
                    <a:pt x="1174" y="1588"/>
                    <a:pt x="1174" y="1588"/>
                  </a:cubicBezTo>
                  <a:cubicBezTo>
                    <a:pt x="1175" y="1588"/>
                    <a:pt x="1176" y="1588"/>
                    <a:pt x="1176" y="1587"/>
                  </a:cubicBezTo>
                  <a:cubicBezTo>
                    <a:pt x="1177" y="1587"/>
                    <a:pt x="1178" y="1586"/>
                    <a:pt x="1178" y="1585"/>
                  </a:cubicBezTo>
                  <a:cubicBezTo>
                    <a:pt x="1178" y="1584"/>
                    <a:pt x="1179" y="1583"/>
                    <a:pt x="1180" y="1582"/>
                  </a:cubicBezTo>
                  <a:cubicBezTo>
                    <a:pt x="1181" y="1581"/>
                    <a:pt x="1183" y="1580"/>
                    <a:pt x="1184" y="1578"/>
                  </a:cubicBezTo>
                  <a:cubicBezTo>
                    <a:pt x="1185" y="1577"/>
                    <a:pt x="1186" y="1576"/>
                    <a:pt x="1187" y="1575"/>
                  </a:cubicBezTo>
                  <a:cubicBezTo>
                    <a:pt x="1188" y="1574"/>
                    <a:pt x="1189" y="1573"/>
                    <a:pt x="1189" y="1572"/>
                  </a:cubicBezTo>
                  <a:cubicBezTo>
                    <a:pt x="1189" y="1570"/>
                    <a:pt x="1188" y="1570"/>
                    <a:pt x="1188" y="1569"/>
                  </a:cubicBezTo>
                  <a:cubicBezTo>
                    <a:pt x="1187" y="1567"/>
                    <a:pt x="1192" y="1567"/>
                    <a:pt x="1193" y="1566"/>
                  </a:cubicBezTo>
                  <a:cubicBezTo>
                    <a:pt x="1194" y="1566"/>
                    <a:pt x="1194" y="1565"/>
                    <a:pt x="1195" y="1565"/>
                  </a:cubicBezTo>
                  <a:cubicBezTo>
                    <a:pt x="1197" y="1563"/>
                    <a:pt x="1198" y="1562"/>
                    <a:pt x="1200" y="1561"/>
                  </a:cubicBezTo>
                  <a:cubicBezTo>
                    <a:pt x="1202" y="1560"/>
                    <a:pt x="1203" y="1560"/>
                    <a:pt x="1205" y="1559"/>
                  </a:cubicBezTo>
                  <a:cubicBezTo>
                    <a:pt x="1206" y="1558"/>
                    <a:pt x="1208" y="1557"/>
                    <a:pt x="1210" y="1557"/>
                  </a:cubicBezTo>
                  <a:cubicBezTo>
                    <a:pt x="1211" y="1556"/>
                    <a:pt x="1213" y="1555"/>
                    <a:pt x="1214" y="1554"/>
                  </a:cubicBezTo>
                  <a:cubicBezTo>
                    <a:pt x="1214" y="1553"/>
                    <a:pt x="1214" y="1552"/>
                    <a:pt x="1215" y="1551"/>
                  </a:cubicBezTo>
                  <a:cubicBezTo>
                    <a:pt x="1216" y="1551"/>
                    <a:pt x="1217" y="1550"/>
                    <a:pt x="1217" y="1550"/>
                  </a:cubicBezTo>
                  <a:cubicBezTo>
                    <a:pt x="1219" y="1550"/>
                    <a:pt x="1221" y="1550"/>
                    <a:pt x="1223" y="1549"/>
                  </a:cubicBezTo>
                  <a:cubicBezTo>
                    <a:pt x="1227" y="1548"/>
                    <a:pt x="1231" y="1547"/>
                    <a:pt x="1235" y="1545"/>
                  </a:cubicBezTo>
                  <a:cubicBezTo>
                    <a:pt x="1237" y="1544"/>
                    <a:pt x="1240" y="1542"/>
                    <a:pt x="1242" y="1541"/>
                  </a:cubicBezTo>
                  <a:cubicBezTo>
                    <a:pt x="1243" y="1540"/>
                    <a:pt x="1244" y="1540"/>
                    <a:pt x="1245" y="1539"/>
                  </a:cubicBezTo>
                  <a:cubicBezTo>
                    <a:pt x="1247" y="1538"/>
                    <a:pt x="1248" y="1538"/>
                    <a:pt x="1249" y="1536"/>
                  </a:cubicBezTo>
                  <a:cubicBezTo>
                    <a:pt x="1250" y="1535"/>
                    <a:pt x="1252" y="1534"/>
                    <a:pt x="1253" y="1532"/>
                  </a:cubicBezTo>
                  <a:cubicBezTo>
                    <a:pt x="1254" y="1532"/>
                    <a:pt x="1255" y="1531"/>
                    <a:pt x="1255" y="1531"/>
                  </a:cubicBezTo>
                  <a:cubicBezTo>
                    <a:pt x="1256" y="1530"/>
                    <a:pt x="1256" y="1529"/>
                    <a:pt x="1257" y="1528"/>
                  </a:cubicBezTo>
                  <a:cubicBezTo>
                    <a:pt x="1259" y="1524"/>
                    <a:pt x="1261" y="1520"/>
                    <a:pt x="1264" y="1517"/>
                  </a:cubicBezTo>
                  <a:cubicBezTo>
                    <a:pt x="1265" y="1515"/>
                    <a:pt x="1266" y="1514"/>
                    <a:pt x="1267" y="1512"/>
                  </a:cubicBezTo>
                  <a:cubicBezTo>
                    <a:pt x="1268" y="1510"/>
                    <a:pt x="1269" y="1509"/>
                    <a:pt x="1270" y="1507"/>
                  </a:cubicBezTo>
                  <a:cubicBezTo>
                    <a:pt x="1270" y="1506"/>
                    <a:pt x="1272" y="1505"/>
                    <a:pt x="1271" y="1503"/>
                  </a:cubicBezTo>
                  <a:cubicBezTo>
                    <a:pt x="1271" y="1502"/>
                    <a:pt x="1270" y="1501"/>
                    <a:pt x="1271" y="1500"/>
                  </a:cubicBezTo>
                  <a:cubicBezTo>
                    <a:pt x="1271" y="1499"/>
                    <a:pt x="1273" y="1499"/>
                    <a:pt x="1273" y="1498"/>
                  </a:cubicBezTo>
                  <a:cubicBezTo>
                    <a:pt x="1274" y="1497"/>
                    <a:pt x="1274" y="1495"/>
                    <a:pt x="1274" y="1494"/>
                  </a:cubicBezTo>
                  <a:cubicBezTo>
                    <a:pt x="1274" y="1493"/>
                    <a:pt x="1274" y="1493"/>
                    <a:pt x="1274" y="1492"/>
                  </a:cubicBezTo>
                  <a:cubicBezTo>
                    <a:pt x="1274" y="1491"/>
                    <a:pt x="1274" y="1491"/>
                    <a:pt x="1273" y="1490"/>
                  </a:cubicBezTo>
                  <a:cubicBezTo>
                    <a:pt x="1273" y="1490"/>
                    <a:pt x="1273" y="1489"/>
                    <a:pt x="1273" y="1489"/>
                  </a:cubicBezTo>
                  <a:cubicBezTo>
                    <a:pt x="1272" y="1488"/>
                    <a:pt x="1272" y="1489"/>
                    <a:pt x="1271" y="1490"/>
                  </a:cubicBezTo>
                  <a:cubicBezTo>
                    <a:pt x="1270" y="1490"/>
                    <a:pt x="1271" y="1489"/>
                    <a:pt x="1271" y="1489"/>
                  </a:cubicBezTo>
                  <a:cubicBezTo>
                    <a:pt x="1272" y="1487"/>
                    <a:pt x="1271" y="1486"/>
                    <a:pt x="1270" y="1485"/>
                  </a:cubicBezTo>
                  <a:cubicBezTo>
                    <a:pt x="1270" y="1484"/>
                    <a:pt x="1270" y="1484"/>
                    <a:pt x="1269" y="1484"/>
                  </a:cubicBezTo>
                  <a:cubicBezTo>
                    <a:pt x="1269" y="1484"/>
                    <a:pt x="1269" y="1485"/>
                    <a:pt x="1268" y="1485"/>
                  </a:cubicBezTo>
                  <a:cubicBezTo>
                    <a:pt x="1269" y="1485"/>
                    <a:pt x="1269" y="1480"/>
                    <a:pt x="1269" y="1480"/>
                  </a:cubicBezTo>
                  <a:cubicBezTo>
                    <a:pt x="1269" y="1479"/>
                    <a:pt x="1269" y="1479"/>
                    <a:pt x="1268" y="1478"/>
                  </a:cubicBezTo>
                  <a:cubicBezTo>
                    <a:pt x="1268" y="1477"/>
                    <a:pt x="1268" y="1477"/>
                    <a:pt x="1268" y="1476"/>
                  </a:cubicBezTo>
                  <a:cubicBezTo>
                    <a:pt x="1268" y="1475"/>
                    <a:pt x="1268" y="1475"/>
                    <a:pt x="1267" y="1474"/>
                  </a:cubicBezTo>
                  <a:cubicBezTo>
                    <a:pt x="1267" y="1473"/>
                    <a:pt x="1267" y="1472"/>
                    <a:pt x="1267" y="1471"/>
                  </a:cubicBezTo>
                  <a:cubicBezTo>
                    <a:pt x="1267" y="1471"/>
                    <a:pt x="1267" y="1470"/>
                    <a:pt x="1267" y="1469"/>
                  </a:cubicBezTo>
                  <a:cubicBezTo>
                    <a:pt x="1267" y="1467"/>
                    <a:pt x="1267" y="1466"/>
                    <a:pt x="1267" y="1464"/>
                  </a:cubicBezTo>
                  <a:cubicBezTo>
                    <a:pt x="1268" y="1463"/>
                    <a:pt x="1267" y="1462"/>
                    <a:pt x="1268" y="1461"/>
                  </a:cubicBezTo>
                  <a:cubicBezTo>
                    <a:pt x="1269" y="1459"/>
                    <a:pt x="1269" y="1458"/>
                    <a:pt x="1267" y="1458"/>
                  </a:cubicBezTo>
                  <a:cubicBezTo>
                    <a:pt x="1266" y="1457"/>
                    <a:pt x="1265" y="1457"/>
                    <a:pt x="1266" y="1456"/>
                  </a:cubicBezTo>
                  <a:cubicBezTo>
                    <a:pt x="1266" y="1455"/>
                    <a:pt x="1267" y="1455"/>
                    <a:pt x="1267" y="1454"/>
                  </a:cubicBezTo>
                  <a:cubicBezTo>
                    <a:pt x="1268" y="1454"/>
                    <a:pt x="1268" y="1453"/>
                    <a:pt x="1268" y="1452"/>
                  </a:cubicBezTo>
                  <a:cubicBezTo>
                    <a:pt x="1269" y="1452"/>
                    <a:pt x="1269" y="1450"/>
                    <a:pt x="1269" y="1450"/>
                  </a:cubicBezTo>
                  <a:cubicBezTo>
                    <a:pt x="1269" y="1448"/>
                    <a:pt x="1268" y="1447"/>
                    <a:pt x="1268" y="1446"/>
                  </a:cubicBezTo>
                  <a:cubicBezTo>
                    <a:pt x="1268" y="1445"/>
                    <a:pt x="1268" y="1443"/>
                    <a:pt x="1268" y="1442"/>
                  </a:cubicBezTo>
                  <a:cubicBezTo>
                    <a:pt x="1268" y="1440"/>
                    <a:pt x="1267" y="1439"/>
                    <a:pt x="1267" y="1438"/>
                  </a:cubicBezTo>
                  <a:cubicBezTo>
                    <a:pt x="1266" y="1435"/>
                    <a:pt x="1267" y="1432"/>
                    <a:pt x="1267" y="1430"/>
                  </a:cubicBezTo>
                  <a:cubicBezTo>
                    <a:pt x="1267" y="1428"/>
                    <a:pt x="1266" y="1427"/>
                    <a:pt x="1266" y="1425"/>
                  </a:cubicBezTo>
                  <a:cubicBezTo>
                    <a:pt x="1266" y="1423"/>
                    <a:pt x="1264" y="1422"/>
                    <a:pt x="1265" y="1420"/>
                  </a:cubicBezTo>
                  <a:cubicBezTo>
                    <a:pt x="1265" y="1419"/>
                    <a:pt x="1266" y="1418"/>
                    <a:pt x="1266" y="1416"/>
                  </a:cubicBezTo>
                  <a:cubicBezTo>
                    <a:pt x="1266" y="1414"/>
                    <a:pt x="1266" y="1413"/>
                    <a:pt x="1267" y="1412"/>
                  </a:cubicBezTo>
                  <a:cubicBezTo>
                    <a:pt x="1268" y="1411"/>
                    <a:pt x="1268" y="1411"/>
                    <a:pt x="1268" y="1410"/>
                  </a:cubicBezTo>
                  <a:cubicBezTo>
                    <a:pt x="1267" y="1409"/>
                    <a:pt x="1267" y="1409"/>
                    <a:pt x="1267" y="1408"/>
                  </a:cubicBezTo>
                  <a:cubicBezTo>
                    <a:pt x="1267" y="1407"/>
                    <a:pt x="1270" y="1407"/>
                    <a:pt x="1268" y="1405"/>
                  </a:cubicBezTo>
                  <a:cubicBezTo>
                    <a:pt x="1267" y="1404"/>
                    <a:pt x="1266" y="1404"/>
                    <a:pt x="1265" y="1403"/>
                  </a:cubicBezTo>
                  <a:cubicBezTo>
                    <a:pt x="1265" y="1402"/>
                    <a:pt x="1265" y="1401"/>
                    <a:pt x="1265" y="1400"/>
                  </a:cubicBezTo>
                  <a:cubicBezTo>
                    <a:pt x="1265" y="1399"/>
                    <a:pt x="1264" y="1399"/>
                    <a:pt x="1263" y="1398"/>
                  </a:cubicBezTo>
                  <a:cubicBezTo>
                    <a:pt x="1262" y="1397"/>
                    <a:pt x="1260" y="1396"/>
                    <a:pt x="1259" y="1396"/>
                  </a:cubicBezTo>
                  <a:cubicBezTo>
                    <a:pt x="1257" y="1396"/>
                    <a:pt x="1255" y="1396"/>
                    <a:pt x="1254" y="1395"/>
                  </a:cubicBezTo>
                  <a:cubicBezTo>
                    <a:pt x="1253" y="1394"/>
                    <a:pt x="1253" y="1392"/>
                    <a:pt x="1252" y="1391"/>
                  </a:cubicBezTo>
                  <a:cubicBezTo>
                    <a:pt x="1250" y="1391"/>
                    <a:pt x="1248" y="1393"/>
                    <a:pt x="1249" y="1390"/>
                  </a:cubicBezTo>
                  <a:cubicBezTo>
                    <a:pt x="1249" y="1390"/>
                    <a:pt x="1249" y="1389"/>
                    <a:pt x="1249" y="1388"/>
                  </a:cubicBezTo>
                  <a:cubicBezTo>
                    <a:pt x="1249" y="1387"/>
                    <a:pt x="1248" y="1387"/>
                    <a:pt x="1248" y="1386"/>
                  </a:cubicBezTo>
                  <a:cubicBezTo>
                    <a:pt x="1248" y="1384"/>
                    <a:pt x="1247" y="1383"/>
                    <a:pt x="1246" y="1382"/>
                  </a:cubicBezTo>
                  <a:cubicBezTo>
                    <a:pt x="1246" y="1380"/>
                    <a:pt x="1246" y="1379"/>
                    <a:pt x="1246" y="1378"/>
                  </a:cubicBezTo>
                  <a:cubicBezTo>
                    <a:pt x="1248" y="1374"/>
                    <a:pt x="1246" y="1372"/>
                    <a:pt x="1244" y="1369"/>
                  </a:cubicBezTo>
                  <a:cubicBezTo>
                    <a:pt x="1243" y="1368"/>
                    <a:pt x="1242" y="1367"/>
                    <a:pt x="1241" y="1366"/>
                  </a:cubicBezTo>
                  <a:cubicBezTo>
                    <a:pt x="1241" y="1364"/>
                    <a:pt x="1242" y="1362"/>
                    <a:pt x="1241" y="1361"/>
                  </a:cubicBezTo>
                  <a:cubicBezTo>
                    <a:pt x="1241" y="1359"/>
                    <a:pt x="1240" y="1357"/>
                    <a:pt x="1240" y="1355"/>
                  </a:cubicBezTo>
                  <a:cubicBezTo>
                    <a:pt x="1240" y="1351"/>
                    <a:pt x="1244" y="1348"/>
                    <a:pt x="1243" y="1345"/>
                  </a:cubicBezTo>
                  <a:cubicBezTo>
                    <a:pt x="1243" y="1343"/>
                    <a:pt x="1242" y="1342"/>
                    <a:pt x="1241" y="1340"/>
                  </a:cubicBezTo>
                  <a:cubicBezTo>
                    <a:pt x="1240" y="1337"/>
                    <a:pt x="1241" y="1333"/>
                    <a:pt x="1243" y="1331"/>
                  </a:cubicBezTo>
                  <a:cubicBezTo>
                    <a:pt x="1243" y="1330"/>
                    <a:pt x="1243" y="1329"/>
                    <a:pt x="1244" y="1329"/>
                  </a:cubicBezTo>
                  <a:cubicBezTo>
                    <a:pt x="1244" y="1328"/>
                    <a:pt x="1245" y="1327"/>
                    <a:pt x="1245" y="1326"/>
                  </a:cubicBezTo>
                  <a:cubicBezTo>
                    <a:pt x="1245" y="1326"/>
                    <a:pt x="1245" y="1325"/>
                    <a:pt x="1244" y="1324"/>
                  </a:cubicBezTo>
                  <a:cubicBezTo>
                    <a:pt x="1244" y="1323"/>
                    <a:pt x="1244" y="1323"/>
                    <a:pt x="1243" y="1322"/>
                  </a:cubicBezTo>
                  <a:cubicBezTo>
                    <a:pt x="1242" y="1321"/>
                    <a:pt x="1242" y="1320"/>
                    <a:pt x="1241" y="1320"/>
                  </a:cubicBezTo>
                  <a:cubicBezTo>
                    <a:pt x="1240" y="1319"/>
                    <a:pt x="1239" y="1319"/>
                    <a:pt x="1238" y="1318"/>
                  </a:cubicBezTo>
                  <a:cubicBezTo>
                    <a:pt x="1237" y="1317"/>
                    <a:pt x="1236" y="1316"/>
                    <a:pt x="1235" y="1315"/>
                  </a:cubicBezTo>
                  <a:cubicBezTo>
                    <a:pt x="1233" y="1313"/>
                    <a:pt x="1230" y="1311"/>
                    <a:pt x="1229" y="1309"/>
                  </a:cubicBezTo>
                  <a:cubicBezTo>
                    <a:pt x="1228" y="1306"/>
                    <a:pt x="1229" y="1303"/>
                    <a:pt x="1230" y="1300"/>
                  </a:cubicBezTo>
                  <a:cubicBezTo>
                    <a:pt x="1231" y="1299"/>
                    <a:pt x="1231" y="1297"/>
                    <a:pt x="1231" y="1296"/>
                  </a:cubicBezTo>
                  <a:cubicBezTo>
                    <a:pt x="1232" y="1293"/>
                    <a:pt x="1234" y="1290"/>
                    <a:pt x="1234" y="1287"/>
                  </a:cubicBezTo>
                  <a:cubicBezTo>
                    <a:pt x="1235" y="1285"/>
                    <a:pt x="1236" y="1283"/>
                    <a:pt x="1236" y="1281"/>
                  </a:cubicBezTo>
                  <a:cubicBezTo>
                    <a:pt x="1237" y="1280"/>
                    <a:pt x="1237" y="1278"/>
                    <a:pt x="1237" y="1277"/>
                  </a:cubicBezTo>
                  <a:cubicBezTo>
                    <a:pt x="1238" y="1275"/>
                    <a:pt x="1239" y="1274"/>
                    <a:pt x="1241" y="1273"/>
                  </a:cubicBezTo>
                  <a:cubicBezTo>
                    <a:pt x="1243" y="1272"/>
                    <a:pt x="1245" y="1270"/>
                    <a:pt x="1245" y="1268"/>
                  </a:cubicBezTo>
                  <a:cubicBezTo>
                    <a:pt x="1246" y="1267"/>
                    <a:pt x="1246" y="1265"/>
                    <a:pt x="1247" y="1264"/>
                  </a:cubicBezTo>
                  <a:cubicBezTo>
                    <a:pt x="1247" y="1264"/>
                    <a:pt x="1248" y="1263"/>
                    <a:pt x="1248" y="1262"/>
                  </a:cubicBezTo>
                  <a:cubicBezTo>
                    <a:pt x="1247" y="1261"/>
                    <a:pt x="1247" y="1260"/>
                    <a:pt x="1247" y="1260"/>
                  </a:cubicBezTo>
                  <a:cubicBezTo>
                    <a:pt x="1248" y="1258"/>
                    <a:pt x="1250" y="1259"/>
                    <a:pt x="1251" y="1258"/>
                  </a:cubicBezTo>
                  <a:cubicBezTo>
                    <a:pt x="1252" y="1257"/>
                    <a:pt x="1252" y="1256"/>
                    <a:pt x="1252" y="1256"/>
                  </a:cubicBezTo>
                  <a:cubicBezTo>
                    <a:pt x="1252" y="1255"/>
                    <a:pt x="1253" y="1254"/>
                    <a:pt x="1252" y="1253"/>
                  </a:cubicBezTo>
                  <a:cubicBezTo>
                    <a:pt x="1252" y="1252"/>
                    <a:pt x="1250" y="1252"/>
                    <a:pt x="1251" y="1250"/>
                  </a:cubicBezTo>
                  <a:cubicBezTo>
                    <a:pt x="1252" y="1249"/>
                    <a:pt x="1253" y="1249"/>
                    <a:pt x="1253" y="1248"/>
                  </a:cubicBezTo>
                  <a:cubicBezTo>
                    <a:pt x="1254" y="1247"/>
                    <a:pt x="1254" y="1246"/>
                    <a:pt x="1255" y="1245"/>
                  </a:cubicBezTo>
                  <a:cubicBezTo>
                    <a:pt x="1256" y="1244"/>
                    <a:pt x="1257" y="1244"/>
                    <a:pt x="1258" y="1243"/>
                  </a:cubicBezTo>
                  <a:cubicBezTo>
                    <a:pt x="1260" y="1242"/>
                    <a:pt x="1259" y="1238"/>
                    <a:pt x="1260" y="1236"/>
                  </a:cubicBezTo>
                  <a:cubicBezTo>
                    <a:pt x="1260" y="1234"/>
                    <a:pt x="1261" y="1233"/>
                    <a:pt x="1262" y="1231"/>
                  </a:cubicBezTo>
                  <a:cubicBezTo>
                    <a:pt x="1263" y="1230"/>
                    <a:pt x="1265" y="1229"/>
                    <a:pt x="1267" y="1228"/>
                  </a:cubicBezTo>
                  <a:cubicBezTo>
                    <a:pt x="1268" y="1227"/>
                    <a:pt x="1269" y="1226"/>
                    <a:pt x="1271" y="1225"/>
                  </a:cubicBezTo>
                  <a:cubicBezTo>
                    <a:pt x="1271" y="1224"/>
                    <a:pt x="1273" y="1222"/>
                    <a:pt x="1274" y="1222"/>
                  </a:cubicBezTo>
                  <a:cubicBezTo>
                    <a:pt x="1275" y="1222"/>
                    <a:pt x="1276" y="1222"/>
                    <a:pt x="1277" y="1222"/>
                  </a:cubicBezTo>
                  <a:cubicBezTo>
                    <a:pt x="1278" y="1221"/>
                    <a:pt x="1278" y="1221"/>
                    <a:pt x="1279" y="1220"/>
                  </a:cubicBezTo>
                  <a:cubicBezTo>
                    <a:pt x="1279" y="1219"/>
                    <a:pt x="1282" y="1218"/>
                    <a:pt x="1280" y="1218"/>
                  </a:cubicBezTo>
                  <a:cubicBezTo>
                    <a:pt x="1279" y="1218"/>
                    <a:pt x="1278" y="1219"/>
                    <a:pt x="1278" y="1220"/>
                  </a:cubicBezTo>
                  <a:cubicBezTo>
                    <a:pt x="1277" y="1220"/>
                    <a:pt x="1277" y="1220"/>
                    <a:pt x="1277" y="1221"/>
                  </a:cubicBezTo>
                  <a:cubicBezTo>
                    <a:pt x="1276" y="1221"/>
                    <a:pt x="1276" y="1222"/>
                    <a:pt x="1276" y="1221"/>
                  </a:cubicBezTo>
                  <a:cubicBezTo>
                    <a:pt x="1276" y="1221"/>
                    <a:pt x="1276" y="1221"/>
                    <a:pt x="1276" y="1220"/>
                  </a:cubicBezTo>
                  <a:cubicBezTo>
                    <a:pt x="1276" y="1220"/>
                    <a:pt x="1276" y="1220"/>
                    <a:pt x="1275" y="1220"/>
                  </a:cubicBezTo>
                  <a:cubicBezTo>
                    <a:pt x="1275" y="1219"/>
                    <a:pt x="1275" y="1219"/>
                    <a:pt x="1275" y="1218"/>
                  </a:cubicBezTo>
                  <a:cubicBezTo>
                    <a:pt x="1275" y="1217"/>
                    <a:pt x="1275" y="1216"/>
                    <a:pt x="1276" y="1216"/>
                  </a:cubicBezTo>
                  <a:cubicBezTo>
                    <a:pt x="1277" y="1217"/>
                    <a:pt x="1276" y="1218"/>
                    <a:pt x="1277" y="1218"/>
                  </a:cubicBezTo>
                  <a:cubicBezTo>
                    <a:pt x="1278" y="1218"/>
                    <a:pt x="1279" y="1217"/>
                    <a:pt x="1279" y="1217"/>
                  </a:cubicBezTo>
                  <a:cubicBezTo>
                    <a:pt x="1280" y="1216"/>
                    <a:pt x="1280" y="1216"/>
                    <a:pt x="1281" y="1216"/>
                  </a:cubicBezTo>
                  <a:cubicBezTo>
                    <a:pt x="1283" y="1216"/>
                    <a:pt x="1283" y="1215"/>
                    <a:pt x="1285" y="1214"/>
                  </a:cubicBezTo>
                  <a:cubicBezTo>
                    <a:pt x="1286" y="1212"/>
                    <a:pt x="1287" y="1212"/>
                    <a:pt x="1288" y="1210"/>
                  </a:cubicBezTo>
                  <a:cubicBezTo>
                    <a:pt x="1289" y="1210"/>
                    <a:pt x="1289" y="1209"/>
                    <a:pt x="1289" y="1208"/>
                  </a:cubicBezTo>
                  <a:cubicBezTo>
                    <a:pt x="1290" y="1208"/>
                    <a:pt x="1290" y="1208"/>
                    <a:pt x="1290" y="1207"/>
                  </a:cubicBezTo>
                  <a:cubicBezTo>
                    <a:pt x="1291" y="1205"/>
                    <a:pt x="1292" y="1204"/>
                    <a:pt x="1293" y="1203"/>
                  </a:cubicBezTo>
                  <a:cubicBezTo>
                    <a:pt x="1294" y="1202"/>
                    <a:pt x="1294" y="1200"/>
                    <a:pt x="1295" y="1198"/>
                  </a:cubicBezTo>
                  <a:cubicBezTo>
                    <a:pt x="1296" y="1197"/>
                    <a:pt x="1297" y="1195"/>
                    <a:pt x="1298" y="1194"/>
                  </a:cubicBezTo>
                  <a:cubicBezTo>
                    <a:pt x="1300" y="1192"/>
                    <a:pt x="1301" y="1191"/>
                    <a:pt x="1303" y="1189"/>
                  </a:cubicBezTo>
                  <a:cubicBezTo>
                    <a:pt x="1304" y="1188"/>
                    <a:pt x="1305" y="1187"/>
                    <a:pt x="1307" y="1186"/>
                  </a:cubicBezTo>
                  <a:cubicBezTo>
                    <a:pt x="1308" y="1184"/>
                    <a:pt x="1309" y="1182"/>
                    <a:pt x="1311" y="1181"/>
                  </a:cubicBezTo>
                  <a:cubicBezTo>
                    <a:pt x="1312" y="1180"/>
                    <a:pt x="1313" y="1179"/>
                    <a:pt x="1314" y="1178"/>
                  </a:cubicBezTo>
                  <a:cubicBezTo>
                    <a:pt x="1315" y="1178"/>
                    <a:pt x="1315" y="1177"/>
                    <a:pt x="1316" y="1176"/>
                  </a:cubicBezTo>
                  <a:cubicBezTo>
                    <a:pt x="1317" y="1175"/>
                    <a:pt x="1317" y="1175"/>
                    <a:pt x="1317" y="1174"/>
                  </a:cubicBezTo>
                  <a:cubicBezTo>
                    <a:pt x="1319" y="1171"/>
                    <a:pt x="1322" y="1169"/>
                    <a:pt x="1324" y="1167"/>
                  </a:cubicBezTo>
                  <a:cubicBezTo>
                    <a:pt x="1326" y="1165"/>
                    <a:pt x="1327" y="1164"/>
                    <a:pt x="1328" y="1162"/>
                  </a:cubicBezTo>
                  <a:cubicBezTo>
                    <a:pt x="1329" y="1161"/>
                    <a:pt x="1330" y="1161"/>
                    <a:pt x="1331" y="1160"/>
                  </a:cubicBezTo>
                  <a:cubicBezTo>
                    <a:pt x="1332" y="1159"/>
                    <a:pt x="1333" y="1158"/>
                    <a:pt x="1334" y="1157"/>
                  </a:cubicBezTo>
                  <a:cubicBezTo>
                    <a:pt x="1335" y="1156"/>
                    <a:pt x="1335" y="1156"/>
                    <a:pt x="1336" y="1155"/>
                  </a:cubicBezTo>
                  <a:cubicBezTo>
                    <a:pt x="1338" y="1154"/>
                    <a:pt x="1340" y="1153"/>
                    <a:pt x="1341" y="1152"/>
                  </a:cubicBezTo>
                  <a:cubicBezTo>
                    <a:pt x="1343" y="1151"/>
                    <a:pt x="1344" y="1149"/>
                    <a:pt x="1346" y="1148"/>
                  </a:cubicBezTo>
                  <a:cubicBezTo>
                    <a:pt x="1347" y="1147"/>
                    <a:pt x="1349" y="1146"/>
                    <a:pt x="1351" y="1144"/>
                  </a:cubicBezTo>
                  <a:cubicBezTo>
                    <a:pt x="1353" y="1143"/>
                    <a:pt x="1354" y="1141"/>
                    <a:pt x="1356" y="1140"/>
                  </a:cubicBezTo>
                  <a:cubicBezTo>
                    <a:pt x="1357" y="1139"/>
                    <a:pt x="1359" y="1137"/>
                    <a:pt x="1361" y="1136"/>
                  </a:cubicBezTo>
                  <a:cubicBezTo>
                    <a:pt x="1364" y="1133"/>
                    <a:pt x="1368" y="1131"/>
                    <a:pt x="1372" y="1129"/>
                  </a:cubicBezTo>
                  <a:cubicBezTo>
                    <a:pt x="1374" y="1128"/>
                    <a:pt x="1375" y="1127"/>
                    <a:pt x="1377" y="1125"/>
                  </a:cubicBezTo>
                  <a:cubicBezTo>
                    <a:pt x="1378" y="1124"/>
                    <a:pt x="1380" y="1123"/>
                    <a:pt x="1382" y="1122"/>
                  </a:cubicBezTo>
                  <a:cubicBezTo>
                    <a:pt x="1386" y="1118"/>
                    <a:pt x="1389" y="1115"/>
                    <a:pt x="1393" y="1111"/>
                  </a:cubicBezTo>
                  <a:cubicBezTo>
                    <a:pt x="1394" y="1111"/>
                    <a:pt x="1395" y="1110"/>
                    <a:pt x="1396" y="1109"/>
                  </a:cubicBezTo>
                  <a:cubicBezTo>
                    <a:pt x="1397" y="1108"/>
                    <a:pt x="1399" y="1107"/>
                    <a:pt x="1400" y="1105"/>
                  </a:cubicBezTo>
                  <a:cubicBezTo>
                    <a:pt x="1401" y="1104"/>
                    <a:pt x="1402" y="1103"/>
                    <a:pt x="1402" y="1102"/>
                  </a:cubicBezTo>
                  <a:cubicBezTo>
                    <a:pt x="1404" y="1100"/>
                    <a:pt x="1406" y="1099"/>
                    <a:pt x="1408" y="1098"/>
                  </a:cubicBezTo>
                  <a:cubicBezTo>
                    <a:pt x="1410" y="1096"/>
                    <a:pt x="1411" y="1095"/>
                    <a:pt x="1413" y="1093"/>
                  </a:cubicBezTo>
                  <a:cubicBezTo>
                    <a:pt x="1416" y="1091"/>
                    <a:pt x="1418" y="1088"/>
                    <a:pt x="1420" y="1085"/>
                  </a:cubicBezTo>
                  <a:cubicBezTo>
                    <a:pt x="1423" y="1082"/>
                    <a:pt x="1427" y="1080"/>
                    <a:pt x="1429" y="1076"/>
                  </a:cubicBezTo>
                  <a:cubicBezTo>
                    <a:pt x="1430" y="1075"/>
                    <a:pt x="1431" y="1073"/>
                    <a:pt x="1432" y="1071"/>
                  </a:cubicBezTo>
                  <a:cubicBezTo>
                    <a:pt x="1433" y="1070"/>
                    <a:pt x="1434" y="1068"/>
                    <a:pt x="1435" y="1067"/>
                  </a:cubicBezTo>
                  <a:cubicBezTo>
                    <a:pt x="1438" y="1063"/>
                    <a:pt x="1441" y="1058"/>
                    <a:pt x="1443" y="1054"/>
                  </a:cubicBezTo>
                  <a:cubicBezTo>
                    <a:pt x="1444" y="1052"/>
                    <a:pt x="1445" y="1051"/>
                    <a:pt x="1446" y="1050"/>
                  </a:cubicBezTo>
                  <a:cubicBezTo>
                    <a:pt x="1447" y="1047"/>
                    <a:pt x="1448" y="1046"/>
                    <a:pt x="1450" y="1043"/>
                  </a:cubicBezTo>
                  <a:cubicBezTo>
                    <a:pt x="1451" y="1041"/>
                    <a:pt x="1453" y="1038"/>
                    <a:pt x="1455" y="1035"/>
                  </a:cubicBezTo>
                  <a:cubicBezTo>
                    <a:pt x="1456" y="1033"/>
                    <a:pt x="1457" y="1030"/>
                    <a:pt x="1458" y="1028"/>
                  </a:cubicBezTo>
                  <a:cubicBezTo>
                    <a:pt x="1459" y="1026"/>
                    <a:pt x="1459" y="1024"/>
                    <a:pt x="1460" y="1022"/>
                  </a:cubicBezTo>
                  <a:cubicBezTo>
                    <a:pt x="1461" y="1020"/>
                    <a:pt x="1462" y="1018"/>
                    <a:pt x="1463" y="1017"/>
                  </a:cubicBezTo>
                  <a:cubicBezTo>
                    <a:pt x="1465" y="1013"/>
                    <a:pt x="1467" y="1009"/>
                    <a:pt x="1468" y="1005"/>
                  </a:cubicBezTo>
                  <a:cubicBezTo>
                    <a:pt x="1469" y="1003"/>
                    <a:pt x="1469" y="1001"/>
                    <a:pt x="1469" y="1000"/>
                  </a:cubicBezTo>
                  <a:cubicBezTo>
                    <a:pt x="1470" y="999"/>
                    <a:pt x="1471" y="997"/>
                    <a:pt x="1472" y="996"/>
                  </a:cubicBezTo>
                  <a:cubicBezTo>
                    <a:pt x="1473" y="995"/>
                    <a:pt x="1475" y="994"/>
                    <a:pt x="1476" y="993"/>
                  </a:cubicBezTo>
                  <a:cubicBezTo>
                    <a:pt x="1477" y="992"/>
                    <a:pt x="1478" y="990"/>
                    <a:pt x="1479" y="989"/>
                  </a:cubicBezTo>
                  <a:cubicBezTo>
                    <a:pt x="1479" y="988"/>
                    <a:pt x="1480" y="987"/>
                    <a:pt x="1481" y="986"/>
                  </a:cubicBezTo>
                  <a:cubicBezTo>
                    <a:pt x="1482" y="984"/>
                    <a:pt x="1483" y="982"/>
                    <a:pt x="1484" y="980"/>
                  </a:cubicBezTo>
                  <a:cubicBezTo>
                    <a:pt x="1486" y="977"/>
                    <a:pt x="1488" y="973"/>
                    <a:pt x="1490" y="969"/>
                  </a:cubicBezTo>
                  <a:cubicBezTo>
                    <a:pt x="1491" y="968"/>
                    <a:pt x="1492" y="966"/>
                    <a:pt x="1492" y="964"/>
                  </a:cubicBezTo>
                  <a:cubicBezTo>
                    <a:pt x="1492" y="962"/>
                    <a:pt x="1492" y="961"/>
                    <a:pt x="1492" y="959"/>
                  </a:cubicBezTo>
                  <a:cubicBezTo>
                    <a:pt x="1492" y="956"/>
                    <a:pt x="1492" y="952"/>
                    <a:pt x="1493" y="949"/>
                  </a:cubicBezTo>
                  <a:cubicBezTo>
                    <a:pt x="1493" y="947"/>
                    <a:pt x="1495" y="945"/>
                    <a:pt x="1498" y="945"/>
                  </a:cubicBezTo>
                  <a:cubicBezTo>
                    <a:pt x="1499" y="945"/>
                    <a:pt x="1504" y="946"/>
                    <a:pt x="1504" y="944"/>
                  </a:cubicBezTo>
                  <a:cubicBezTo>
                    <a:pt x="1504" y="944"/>
                    <a:pt x="1503" y="944"/>
                    <a:pt x="1502" y="944"/>
                  </a:cubicBezTo>
                  <a:cubicBezTo>
                    <a:pt x="1501" y="943"/>
                    <a:pt x="1501" y="943"/>
                    <a:pt x="1500" y="942"/>
                  </a:cubicBezTo>
                  <a:cubicBezTo>
                    <a:pt x="1499" y="942"/>
                    <a:pt x="1498" y="942"/>
                    <a:pt x="1497" y="940"/>
                  </a:cubicBezTo>
                  <a:cubicBezTo>
                    <a:pt x="1497" y="939"/>
                    <a:pt x="1497" y="937"/>
                    <a:pt x="1497" y="936"/>
                  </a:cubicBezTo>
                  <a:cubicBezTo>
                    <a:pt x="1497" y="935"/>
                    <a:pt x="1497" y="935"/>
                    <a:pt x="1497" y="934"/>
                  </a:cubicBezTo>
                  <a:cubicBezTo>
                    <a:pt x="1496" y="933"/>
                    <a:pt x="1496" y="932"/>
                    <a:pt x="1496" y="932"/>
                  </a:cubicBezTo>
                  <a:cubicBezTo>
                    <a:pt x="1496" y="930"/>
                    <a:pt x="1496" y="928"/>
                    <a:pt x="1496" y="926"/>
                  </a:cubicBezTo>
                  <a:cubicBezTo>
                    <a:pt x="1497" y="925"/>
                    <a:pt x="1497" y="923"/>
                    <a:pt x="1498" y="922"/>
                  </a:cubicBezTo>
                  <a:cubicBezTo>
                    <a:pt x="1498" y="921"/>
                    <a:pt x="1498" y="919"/>
                    <a:pt x="1498" y="918"/>
                  </a:cubicBezTo>
                  <a:cubicBezTo>
                    <a:pt x="1499" y="917"/>
                    <a:pt x="1500" y="917"/>
                    <a:pt x="1500" y="916"/>
                  </a:cubicBezTo>
                  <a:cubicBezTo>
                    <a:pt x="1501" y="915"/>
                    <a:pt x="1501" y="914"/>
                    <a:pt x="1500" y="913"/>
                  </a:cubicBezTo>
                  <a:cubicBezTo>
                    <a:pt x="1499" y="913"/>
                    <a:pt x="1498" y="913"/>
                    <a:pt x="1497" y="912"/>
                  </a:cubicBezTo>
                  <a:cubicBezTo>
                    <a:pt x="1497" y="912"/>
                    <a:pt x="1496" y="912"/>
                    <a:pt x="1496" y="911"/>
                  </a:cubicBezTo>
                  <a:cubicBezTo>
                    <a:pt x="1495" y="911"/>
                    <a:pt x="1495" y="911"/>
                    <a:pt x="1495" y="911"/>
                  </a:cubicBezTo>
                  <a:cubicBezTo>
                    <a:pt x="1493" y="911"/>
                    <a:pt x="1492" y="910"/>
                    <a:pt x="1490" y="910"/>
                  </a:cubicBezTo>
                  <a:cubicBezTo>
                    <a:pt x="1489" y="910"/>
                    <a:pt x="1487" y="911"/>
                    <a:pt x="1486" y="912"/>
                  </a:cubicBezTo>
                  <a:cubicBezTo>
                    <a:pt x="1485" y="914"/>
                    <a:pt x="1484" y="916"/>
                    <a:pt x="1482" y="917"/>
                  </a:cubicBezTo>
                  <a:cubicBezTo>
                    <a:pt x="1481" y="917"/>
                    <a:pt x="1480" y="917"/>
                    <a:pt x="1480" y="917"/>
                  </a:cubicBezTo>
                  <a:cubicBezTo>
                    <a:pt x="1477" y="918"/>
                    <a:pt x="1475" y="918"/>
                    <a:pt x="1473" y="919"/>
                  </a:cubicBezTo>
                  <a:cubicBezTo>
                    <a:pt x="1471" y="920"/>
                    <a:pt x="1470" y="920"/>
                    <a:pt x="1468" y="920"/>
                  </a:cubicBezTo>
                  <a:cubicBezTo>
                    <a:pt x="1467" y="921"/>
                    <a:pt x="1465" y="921"/>
                    <a:pt x="1464" y="922"/>
                  </a:cubicBezTo>
                  <a:cubicBezTo>
                    <a:pt x="1462" y="922"/>
                    <a:pt x="1460" y="923"/>
                    <a:pt x="1458" y="923"/>
                  </a:cubicBezTo>
                  <a:cubicBezTo>
                    <a:pt x="1458" y="923"/>
                    <a:pt x="1457" y="924"/>
                    <a:pt x="1456" y="924"/>
                  </a:cubicBezTo>
                  <a:cubicBezTo>
                    <a:pt x="1455" y="925"/>
                    <a:pt x="1455" y="925"/>
                    <a:pt x="1454" y="925"/>
                  </a:cubicBezTo>
                  <a:cubicBezTo>
                    <a:pt x="1452" y="925"/>
                    <a:pt x="1450" y="926"/>
                    <a:pt x="1449" y="927"/>
                  </a:cubicBezTo>
                  <a:cubicBezTo>
                    <a:pt x="1447" y="927"/>
                    <a:pt x="1445" y="927"/>
                    <a:pt x="1443" y="927"/>
                  </a:cubicBezTo>
                  <a:cubicBezTo>
                    <a:pt x="1442" y="927"/>
                    <a:pt x="1440" y="927"/>
                    <a:pt x="1439" y="927"/>
                  </a:cubicBezTo>
                  <a:cubicBezTo>
                    <a:pt x="1436" y="927"/>
                    <a:pt x="1433" y="927"/>
                    <a:pt x="1430" y="927"/>
                  </a:cubicBezTo>
                  <a:cubicBezTo>
                    <a:pt x="1426" y="927"/>
                    <a:pt x="1421" y="927"/>
                    <a:pt x="1416" y="928"/>
                  </a:cubicBezTo>
                  <a:cubicBezTo>
                    <a:pt x="1414" y="929"/>
                    <a:pt x="1412" y="930"/>
                    <a:pt x="1410" y="931"/>
                  </a:cubicBezTo>
                  <a:cubicBezTo>
                    <a:pt x="1408" y="933"/>
                    <a:pt x="1406" y="934"/>
                    <a:pt x="1404" y="935"/>
                  </a:cubicBezTo>
                  <a:cubicBezTo>
                    <a:pt x="1401" y="937"/>
                    <a:pt x="1398" y="939"/>
                    <a:pt x="1394" y="939"/>
                  </a:cubicBezTo>
                  <a:cubicBezTo>
                    <a:pt x="1392" y="939"/>
                    <a:pt x="1391" y="937"/>
                    <a:pt x="1388" y="936"/>
                  </a:cubicBezTo>
                  <a:cubicBezTo>
                    <a:pt x="1387" y="936"/>
                    <a:pt x="1385" y="936"/>
                    <a:pt x="1383" y="936"/>
                  </a:cubicBezTo>
                  <a:cubicBezTo>
                    <a:pt x="1382" y="936"/>
                    <a:pt x="1380" y="937"/>
                    <a:pt x="1379" y="938"/>
                  </a:cubicBezTo>
                  <a:cubicBezTo>
                    <a:pt x="1376" y="939"/>
                    <a:pt x="1373" y="940"/>
                    <a:pt x="1370" y="941"/>
                  </a:cubicBezTo>
                  <a:cubicBezTo>
                    <a:pt x="1367" y="943"/>
                    <a:pt x="1364" y="945"/>
                    <a:pt x="1360" y="945"/>
                  </a:cubicBezTo>
                  <a:cubicBezTo>
                    <a:pt x="1357" y="945"/>
                    <a:pt x="1353" y="945"/>
                    <a:pt x="1350" y="944"/>
                  </a:cubicBezTo>
                  <a:cubicBezTo>
                    <a:pt x="1347" y="943"/>
                    <a:pt x="1345" y="941"/>
                    <a:pt x="1342" y="939"/>
                  </a:cubicBezTo>
                  <a:cubicBezTo>
                    <a:pt x="1340" y="937"/>
                    <a:pt x="1338" y="935"/>
                    <a:pt x="1336" y="932"/>
                  </a:cubicBezTo>
                  <a:cubicBezTo>
                    <a:pt x="1335" y="931"/>
                    <a:pt x="1334" y="930"/>
                    <a:pt x="1333" y="929"/>
                  </a:cubicBezTo>
                  <a:cubicBezTo>
                    <a:pt x="1332" y="928"/>
                    <a:pt x="1331" y="926"/>
                    <a:pt x="1330" y="925"/>
                  </a:cubicBezTo>
                  <a:cubicBezTo>
                    <a:pt x="1329" y="924"/>
                    <a:pt x="1328" y="923"/>
                    <a:pt x="1327" y="922"/>
                  </a:cubicBezTo>
                  <a:cubicBezTo>
                    <a:pt x="1326" y="921"/>
                    <a:pt x="1325" y="920"/>
                    <a:pt x="1323" y="920"/>
                  </a:cubicBezTo>
                  <a:cubicBezTo>
                    <a:pt x="1322" y="919"/>
                    <a:pt x="1320" y="919"/>
                    <a:pt x="1319" y="919"/>
                  </a:cubicBezTo>
                  <a:cubicBezTo>
                    <a:pt x="1318" y="919"/>
                    <a:pt x="1317" y="919"/>
                    <a:pt x="1316" y="919"/>
                  </a:cubicBezTo>
                  <a:cubicBezTo>
                    <a:pt x="1315" y="919"/>
                    <a:pt x="1315" y="919"/>
                    <a:pt x="1314" y="919"/>
                  </a:cubicBezTo>
                  <a:cubicBezTo>
                    <a:pt x="1313" y="920"/>
                    <a:pt x="1313" y="919"/>
                    <a:pt x="1314" y="919"/>
                  </a:cubicBezTo>
                  <a:cubicBezTo>
                    <a:pt x="1314" y="918"/>
                    <a:pt x="1315" y="918"/>
                    <a:pt x="1316" y="918"/>
                  </a:cubicBezTo>
                  <a:cubicBezTo>
                    <a:pt x="1317" y="918"/>
                    <a:pt x="1319" y="917"/>
                    <a:pt x="1320" y="916"/>
                  </a:cubicBezTo>
                  <a:cubicBezTo>
                    <a:pt x="1321" y="915"/>
                    <a:pt x="1322" y="914"/>
                    <a:pt x="1323" y="913"/>
                  </a:cubicBezTo>
                  <a:cubicBezTo>
                    <a:pt x="1325" y="912"/>
                    <a:pt x="1326" y="912"/>
                    <a:pt x="1328" y="911"/>
                  </a:cubicBezTo>
                  <a:cubicBezTo>
                    <a:pt x="1330" y="910"/>
                    <a:pt x="1329" y="907"/>
                    <a:pt x="1329" y="905"/>
                  </a:cubicBezTo>
                  <a:cubicBezTo>
                    <a:pt x="1329" y="903"/>
                    <a:pt x="1328" y="900"/>
                    <a:pt x="1327" y="898"/>
                  </a:cubicBezTo>
                  <a:cubicBezTo>
                    <a:pt x="1326" y="896"/>
                    <a:pt x="1325" y="895"/>
                    <a:pt x="1324" y="895"/>
                  </a:cubicBezTo>
                  <a:cubicBezTo>
                    <a:pt x="1323" y="894"/>
                    <a:pt x="1322" y="892"/>
                    <a:pt x="1321" y="891"/>
                  </a:cubicBezTo>
                  <a:cubicBezTo>
                    <a:pt x="1320" y="889"/>
                    <a:pt x="1319" y="891"/>
                    <a:pt x="1318" y="891"/>
                  </a:cubicBezTo>
                  <a:cubicBezTo>
                    <a:pt x="1316" y="891"/>
                    <a:pt x="1315" y="890"/>
                    <a:pt x="1314" y="889"/>
                  </a:cubicBezTo>
                  <a:cubicBezTo>
                    <a:pt x="1313" y="888"/>
                    <a:pt x="1312" y="887"/>
                    <a:pt x="1311" y="886"/>
                  </a:cubicBezTo>
                  <a:cubicBezTo>
                    <a:pt x="1310" y="884"/>
                    <a:pt x="1309" y="884"/>
                    <a:pt x="1308" y="883"/>
                  </a:cubicBezTo>
                  <a:cubicBezTo>
                    <a:pt x="1307" y="882"/>
                    <a:pt x="1306" y="881"/>
                    <a:pt x="1306" y="879"/>
                  </a:cubicBezTo>
                  <a:cubicBezTo>
                    <a:pt x="1306" y="877"/>
                    <a:pt x="1305" y="876"/>
                    <a:pt x="1304" y="874"/>
                  </a:cubicBezTo>
                  <a:cubicBezTo>
                    <a:pt x="1303" y="872"/>
                    <a:pt x="1300" y="870"/>
                    <a:pt x="1298" y="868"/>
                  </a:cubicBezTo>
                  <a:cubicBezTo>
                    <a:pt x="1295" y="867"/>
                    <a:pt x="1292" y="867"/>
                    <a:pt x="1289" y="864"/>
                  </a:cubicBezTo>
                  <a:cubicBezTo>
                    <a:pt x="1288" y="863"/>
                    <a:pt x="1288" y="861"/>
                    <a:pt x="1287" y="859"/>
                  </a:cubicBezTo>
                  <a:cubicBezTo>
                    <a:pt x="1287" y="859"/>
                    <a:pt x="1286" y="858"/>
                    <a:pt x="1286" y="857"/>
                  </a:cubicBezTo>
                  <a:cubicBezTo>
                    <a:pt x="1285" y="856"/>
                    <a:pt x="1285" y="856"/>
                    <a:pt x="1284" y="855"/>
                  </a:cubicBezTo>
                  <a:cubicBezTo>
                    <a:pt x="1283" y="854"/>
                    <a:pt x="1282" y="853"/>
                    <a:pt x="1281" y="852"/>
                  </a:cubicBezTo>
                  <a:cubicBezTo>
                    <a:pt x="1278" y="850"/>
                    <a:pt x="1275" y="849"/>
                    <a:pt x="1272" y="847"/>
                  </a:cubicBezTo>
                  <a:cubicBezTo>
                    <a:pt x="1269" y="845"/>
                    <a:pt x="1266" y="844"/>
                    <a:pt x="1263" y="844"/>
                  </a:cubicBezTo>
                  <a:cubicBezTo>
                    <a:pt x="1260" y="844"/>
                    <a:pt x="1258" y="844"/>
                    <a:pt x="1257" y="841"/>
                  </a:cubicBezTo>
                  <a:cubicBezTo>
                    <a:pt x="1256" y="840"/>
                    <a:pt x="1256" y="839"/>
                    <a:pt x="1255" y="838"/>
                  </a:cubicBezTo>
                  <a:cubicBezTo>
                    <a:pt x="1255" y="837"/>
                    <a:pt x="1255" y="837"/>
                    <a:pt x="1254" y="836"/>
                  </a:cubicBezTo>
                  <a:cubicBezTo>
                    <a:pt x="1253" y="835"/>
                    <a:pt x="1253" y="833"/>
                    <a:pt x="1252" y="833"/>
                  </a:cubicBezTo>
                  <a:cubicBezTo>
                    <a:pt x="1251" y="832"/>
                    <a:pt x="1250" y="835"/>
                    <a:pt x="1250" y="836"/>
                  </a:cubicBezTo>
                  <a:cubicBezTo>
                    <a:pt x="1251" y="837"/>
                    <a:pt x="1252" y="839"/>
                    <a:pt x="1251" y="840"/>
                  </a:cubicBezTo>
                  <a:cubicBezTo>
                    <a:pt x="1251" y="840"/>
                    <a:pt x="1250" y="841"/>
                    <a:pt x="1250" y="841"/>
                  </a:cubicBezTo>
                  <a:cubicBezTo>
                    <a:pt x="1249" y="841"/>
                    <a:pt x="1249" y="839"/>
                    <a:pt x="1249" y="839"/>
                  </a:cubicBezTo>
                  <a:cubicBezTo>
                    <a:pt x="1249" y="837"/>
                    <a:pt x="1248" y="837"/>
                    <a:pt x="1247" y="836"/>
                  </a:cubicBezTo>
                  <a:cubicBezTo>
                    <a:pt x="1246" y="835"/>
                    <a:pt x="1244" y="833"/>
                    <a:pt x="1244" y="832"/>
                  </a:cubicBezTo>
                  <a:cubicBezTo>
                    <a:pt x="1243" y="831"/>
                    <a:pt x="1244" y="829"/>
                    <a:pt x="1243" y="827"/>
                  </a:cubicBezTo>
                  <a:cubicBezTo>
                    <a:pt x="1242" y="826"/>
                    <a:pt x="1241" y="824"/>
                    <a:pt x="1241" y="823"/>
                  </a:cubicBezTo>
                  <a:cubicBezTo>
                    <a:pt x="1240" y="821"/>
                    <a:pt x="1238" y="820"/>
                    <a:pt x="1238" y="817"/>
                  </a:cubicBezTo>
                  <a:cubicBezTo>
                    <a:pt x="1238" y="816"/>
                    <a:pt x="1238" y="814"/>
                    <a:pt x="1238" y="812"/>
                  </a:cubicBezTo>
                  <a:cubicBezTo>
                    <a:pt x="1238" y="807"/>
                    <a:pt x="1236" y="803"/>
                    <a:pt x="1234" y="798"/>
                  </a:cubicBezTo>
                  <a:cubicBezTo>
                    <a:pt x="1233" y="795"/>
                    <a:pt x="1232" y="792"/>
                    <a:pt x="1231" y="789"/>
                  </a:cubicBezTo>
                  <a:cubicBezTo>
                    <a:pt x="1229" y="786"/>
                    <a:pt x="1229" y="783"/>
                    <a:pt x="1227" y="780"/>
                  </a:cubicBezTo>
                  <a:cubicBezTo>
                    <a:pt x="1226" y="779"/>
                    <a:pt x="1225" y="778"/>
                    <a:pt x="1225" y="777"/>
                  </a:cubicBezTo>
                  <a:cubicBezTo>
                    <a:pt x="1224" y="775"/>
                    <a:pt x="1223" y="775"/>
                    <a:pt x="1222" y="774"/>
                  </a:cubicBezTo>
                  <a:cubicBezTo>
                    <a:pt x="1221" y="773"/>
                    <a:pt x="1221" y="773"/>
                    <a:pt x="1221" y="773"/>
                  </a:cubicBezTo>
                  <a:cubicBezTo>
                    <a:pt x="1220" y="773"/>
                    <a:pt x="1220" y="772"/>
                    <a:pt x="1219" y="772"/>
                  </a:cubicBezTo>
                  <a:cubicBezTo>
                    <a:pt x="1218" y="770"/>
                    <a:pt x="1215" y="769"/>
                    <a:pt x="1214" y="769"/>
                  </a:cubicBezTo>
                  <a:cubicBezTo>
                    <a:pt x="1213" y="768"/>
                    <a:pt x="1212" y="768"/>
                    <a:pt x="1211" y="767"/>
                  </a:cubicBezTo>
                  <a:cubicBezTo>
                    <a:pt x="1209" y="766"/>
                    <a:pt x="1208" y="765"/>
                    <a:pt x="1206" y="763"/>
                  </a:cubicBezTo>
                  <a:cubicBezTo>
                    <a:pt x="1204" y="761"/>
                    <a:pt x="1201" y="759"/>
                    <a:pt x="1199" y="756"/>
                  </a:cubicBezTo>
                  <a:cubicBezTo>
                    <a:pt x="1199" y="755"/>
                    <a:pt x="1198" y="753"/>
                    <a:pt x="1197" y="751"/>
                  </a:cubicBezTo>
                  <a:cubicBezTo>
                    <a:pt x="1197" y="750"/>
                    <a:pt x="1197" y="748"/>
                    <a:pt x="1196" y="747"/>
                  </a:cubicBezTo>
                  <a:cubicBezTo>
                    <a:pt x="1196" y="745"/>
                    <a:pt x="1196" y="744"/>
                    <a:pt x="1195" y="742"/>
                  </a:cubicBezTo>
                  <a:cubicBezTo>
                    <a:pt x="1195" y="740"/>
                    <a:pt x="1195" y="739"/>
                    <a:pt x="1195" y="737"/>
                  </a:cubicBezTo>
                  <a:cubicBezTo>
                    <a:pt x="1194" y="731"/>
                    <a:pt x="1195" y="724"/>
                    <a:pt x="1195" y="718"/>
                  </a:cubicBezTo>
                  <a:cubicBezTo>
                    <a:pt x="1194" y="716"/>
                    <a:pt x="1194" y="715"/>
                    <a:pt x="1194" y="713"/>
                  </a:cubicBezTo>
                  <a:cubicBezTo>
                    <a:pt x="1194" y="712"/>
                    <a:pt x="1194" y="710"/>
                    <a:pt x="1194" y="708"/>
                  </a:cubicBezTo>
                  <a:cubicBezTo>
                    <a:pt x="1194" y="707"/>
                    <a:pt x="1193" y="704"/>
                    <a:pt x="1195" y="707"/>
                  </a:cubicBezTo>
                  <a:cubicBezTo>
                    <a:pt x="1195" y="707"/>
                    <a:pt x="1196" y="708"/>
                    <a:pt x="1196" y="708"/>
                  </a:cubicBezTo>
                  <a:cubicBezTo>
                    <a:pt x="1196" y="708"/>
                    <a:pt x="1197" y="708"/>
                    <a:pt x="1197" y="708"/>
                  </a:cubicBezTo>
                  <a:cubicBezTo>
                    <a:pt x="1197" y="707"/>
                    <a:pt x="1195" y="705"/>
                    <a:pt x="1195" y="705"/>
                  </a:cubicBezTo>
                  <a:cubicBezTo>
                    <a:pt x="1195" y="704"/>
                    <a:pt x="1194" y="703"/>
                    <a:pt x="1194" y="703"/>
                  </a:cubicBezTo>
                  <a:cubicBezTo>
                    <a:pt x="1193" y="702"/>
                    <a:pt x="1193" y="702"/>
                    <a:pt x="1192" y="702"/>
                  </a:cubicBezTo>
                  <a:cubicBezTo>
                    <a:pt x="1190" y="701"/>
                    <a:pt x="1189" y="698"/>
                    <a:pt x="1188" y="695"/>
                  </a:cubicBezTo>
                  <a:cubicBezTo>
                    <a:pt x="1188" y="694"/>
                    <a:pt x="1187" y="692"/>
                    <a:pt x="1187" y="691"/>
                  </a:cubicBezTo>
                  <a:cubicBezTo>
                    <a:pt x="1187" y="690"/>
                    <a:pt x="1188" y="690"/>
                    <a:pt x="1188" y="689"/>
                  </a:cubicBezTo>
                  <a:cubicBezTo>
                    <a:pt x="1188" y="688"/>
                    <a:pt x="1188" y="687"/>
                    <a:pt x="1187" y="687"/>
                  </a:cubicBezTo>
                  <a:cubicBezTo>
                    <a:pt x="1187" y="685"/>
                    <a:pt x="1185" y="684"/>
                    <a:pt x="1184" y="682"/>
                  </a:cubicBezTo>
                  <a:cubicBezTo>
                    <a:pt x="1183" y="681"/>
                    <a:pt x="1182" y="680"/>
                    <a:pt x="1180" y="679"/>
                  </a:cubicBezTo>
                  <a:cubicBezTo>
                    <a:pt x="1177" y="677"/>
                    <a:pt x="1175" y="675"/>
                    <a:pt x="1172" y="673"/>
                  </a:cubicBezTo>
                  <a:cubicBezTo>
                    <a:pt x="1171" y="672"/>
                    <a:pt x="1169" y="671"/>
                    <a:pt x="1168" y="670"/>
                  </a:cubicBezTo>
                  <a:cubicBezTo>
                    <a:pt x="1167" y="669"/>
                    <a:pt x="1166" y="668"/>
                    <a:pt x="1165" y="667"/>
                  </a:cubicBezTo>
                  <a:cubicBezTo>
                    <a:pt x="1163" y="665"/>
                    <a:pt x="1161" y="663"/>
                    <a:pt x="1160" y="660"/>
                  </a:cubicBezTo>
                  <a:cubicBezTo>
                    <a:pt x="1159" y="656"/>
                    <a:pt x="1159" y="653"/>
                    <a:pt x="1159" y="650"/>
                  </a:cubicBezTo>
                  <a:cubicBezTo>
                    <a:pt x="1158" y="648"/>
                    <a:pt x="1157" y="647"/>
                    <a:pt x="1157" y="645"/>
                  </a:cubicBezTo>
                  <a:cubicBezTo>
                    <a:pt x="1157" y="644"/>
                    <a:pt x="1156" y="642"/>
                    <a:pt x="1157" y="641"/>
                  </a:cubicBezTo>
                  <a:cubicBezTo>
                    <a:pt x="1157" y="639"/>
                    <a:pt x="1160" y="641"/>
                    <a:pt x="1161" y="641"/>
                  </a:cubicBezTo>
                  <a:cubicBezTo>
                    <a:pt x="1163" y="641"/>
                    <a:pt x="1162" y="640"/>
                    <a:pt x="1160" y="639"/>
                  </a:cubicBezTo>
                  <a:cubicBezTo>
                    <a:pt x="1159" y="638"/>
                    <a:pt x="1158" y="637"/>
                    <a:pt x="1157" y="636"/>
                  </a:cubicBezTo>
                  <a:cubicBezTo>
                    <a:pt x="1156" y="636"/>
                    <a:pt x="1155" y="635"/>
                    <a:pt x="1154" y="634"/>
                  </a:cubicBezTo>
                  <a:cubicBezTo>
                    <a:pt x="1154" y="633"/>
                    <a:pt x="1154" y="632"/>
                    <a:pt x="1153" y="631"/>
                  </a:cubicBezTo>
                  <a:cubicBezTo>
                    <a:pt x="1152" y="630"/>
                    <a:pt x="1150" y="629"/>
                    <a:pt x="1149" y="627"/>
                  </a:cubicBezTo>
                  <a:cubicBezTo>
                    <a:pt x="1148" y="625"/>
                    <a:pt x="1148" y="624"/>
                    <a:pt x="1147" y="622"/>
                  </a:cubicBezTo>
                  <a:cubicBezTo>
                    <a:pt x="1146" y="620"/>
                    <a:pt x="1145" y="618"/>
                    <a:pt x="1144" y="617"/>
                  </a:cubicBezTo>
                  <a:cubicBezTo>
                    <a:pt x="1143" y="613"/>
                    <a:pt x="1141" y="609"/>
                    <a:pt x="1139" y="606"/>
                  </a:cubicBezTo>
                  <a:cubicBezTo>
                    <a:pt x="1138" y="604"/>
                    <a:pt x="1138" y="603"/>
                    <a:pt x="1137" y="601"/>
                  </a:cubicBezTo>
                  <a:cubicBezTo>
                    <a:pt x="1136" y="600"/>
                    <a:pt x="1135" y="598"/>
                    <a:pt x="1134" y="597"/>
                  </a:cubicBezTo>
                  <a:cubicBezTo>
                    <a:pt x="1132" y="593"/>
                    <a:pt x="1130" y="590"/>
                    <a:pt x="1128" y="586"/>
                  </a:cubicBezTo>
                  <a:cubicBezTo>
                    <a:pt x="1127" y="585"/>
                    <a:pt x="1126" y="583"/>
                    <a:pt x="1125" y="582"/>
                  </a:cubicBezTo>
                  <a:cubicBezTo>
                    <a:pt x="1125" y="581"/>
                    <a:pt x="1124" y="579"/>
                    <a:pt x="1123" y="578"/>
                  </a:cubicBezTo>
                  <a:cubicBezTo>
                    <a:pt x="1123" y="576"/>
                    <a:pt x="1124" y="574"/>
                    <a:pt x="1124" y="572"/>
                  </a:cubicBezTo>
                  <a:cubicBezTo>
                    <a:pt x="1124" y="570"/>
                    <a:pt x="1123" y="568"/>
                    <a:pt x="1122" y="566"/>
                  </a:cubicBezTo>
                  <a:cubicBezTo>
                    <a:pt x="1122" y="564"/>
                    <a:pt x="1121" y="563"/>
                    <a:pt x="1121" y="561"/>
                  </a:cubicBezTo>
                  <a:cubicBezTo>
                    <a:pt x="1120" y="559"/>
                    <a:pt x="1119" y="558"/>
                    <a:pt x="1118" y="556"/>
                  </a:cubicBezTo>
                  <a:cubicBezTo>
                    <a:pt x="1117" y="555"/>
                    <a:pt x="1117" y="553"/>
                    <a:pt x="1116" y="551"/>
                  </a:cubicBezTo>
                  <a:cubicBezTo>
                    <a:pt x="1115" y="550"/>
                    <a:pt x="1114" y="548"/>
                    <a:pt x="1113" y="547"/>
                  </a:cubicBezTo>
                  <a:cubicBezTo>
                    <a:pt x="1111" y="545"/>
                    <a:pt x="1109" y="542"/>
                    <a:pt x="1106" y="540"/>
                  </a:cubicBezTo>
                  <a:cubicBezTo>
                    <a:pt x="1104" y="538"/>
                    <a:pt x="1102" y="535"/>
                    <a:pt x="1100" y="533"/>
                  </a:cubicBezTo>
                  <a:cubicBezTo>
                    <a:pt x="1098" y="531"/>
                    <a:pt x="1098" y="529"/>
                    <a:pt x="1097" y="527"/>
                  </a:cubicBezTo>
                  <a:cubicBezTo>
                    <a:pt x="1097" y="526"/>
                    <a:pt x="1096" y="525"/>
                    <a:pt x="1096" y="523"/>
                  </a:cubicBezTo>
                  <a:cubicBezTo>
                    <a:pt x="1095" y="521"/>
                    <a:pt x="1095" y="519"/>
                    <a:pt x="1094" y="518"/>
                  </a:cubicBezTo>
                  <a:cubicBezTo>
                    <a:pt x="1093" y="516"/>
                    <a:pt x="1092" y="515"/>
                    <a:pt x="1091" y="514"/>
                  </a:cubicBezTo>
                  <a:cubicBezTo>
                    <a:pt x="1091" y="512"/>
                    <a:pt x="1090" y="512"/>
                    <a:pt x="1089" y="510"/>
                  </a:cubicBezTo>
                  <a:cubicBezTo>
                    <a:pt x="1088" y="509"/>
                    <a:pt x="1089" y="507"/>
                    <a:pt x="1089" y="506"/>
                  </a:cubicBezTo>
                  <a:cubicBezTo>
                    <a:pt x="1090" y="505"/>
                    <a:pt x="1090" y="504"/>
                    <a:pt x="1091" y="502"/>
                  </a:cubicBezTo>
                  <a:cubicBezTo>
                    <a:pt x="1091" y="501"/>
                    <a:pt x="1093" y="500"/>
                    <a:pt x="1094" y="502"/>
                  </a:cubicBezTo>
                  <a:cubicBezTo>
                    <a:pt x="1094" y="502"/>
                    <a:pt x="1094" y="503"/>
                    <a:pt x="1094" y="504"/>
                  </a:cubicBezTo>
                  <a:cubicBezTo>
                    <a:pt x="1094" y="505"/>
                    <a:pt x="1095" y="505"/>
                    <a:pt x="1095" y="506"/>
                  </a:cubicBezTo>
                  <a:cubicBezTo>
                    <a:pt x="1096" y="507"/>
                    <a:pt x="1095" y="509"/>
                    <a:pt x="1095" y="511"/>
                  </a:cubicBezTo>
                  <a:cubicBezTo>
                    <a:pt x="1095" y="512"/>
                    <a:pt x="1097" y="512"/>
                    <a:pt x="1098" y="514"/>
                  </a:cubicBezTo>
                  <a:cubicBezTo>
                    <a:pt x="1098" y="515"/>
                    <a:pt x="1098" y="516"/>
                    <a:pt x="1100" y="517"/>
                  </a:cubicBezTo>
                  <a:cubicBezTo>
                    <a:pt x="1102" y="518"/>
                    <a:pt x="1105" y="520"/>
                    <a:pt x="1106" y="523"/>
                  </a:cubicBezTo>
                  <a:cubicBezTo>
                    <a:pt x="1107" y="526"/>
                    <a:pt x="1106" y="529"/>
                    <a:pt x="1108" y="532"/>
                  </a:cubicBezTo>
                  <a:cubicBezTo>
                    <a:pt x="1108" y="534"/>
                    <a:pt x="1109" y="535"/>
                    <a:pt x="1110" y="536"/>
                  </a:cubicBezTo>
                  <a:cubicBezTo>
                    <a:pt x="1111" y="537"/>
                    <a:pt x="1113" y="539"/>
                    <a:pt x="1114" y="540"/>
                  </a:cubicBezTo>
                  <a:cubicBezTo>
                    <a:pt x="1116" y="542"/>
                    <a:pt x="1118" y="543"/>
                    <a:pt x="1119" y="544"/>
                  </a:cubicBezTo>
                  <a:cubicBezTo>
                    <a:pt x="1120" y="546"/>
                    <a:pt x="1121" y="547"/>
                    <a:pt x="1123" y="548"/>
                  </a:cubicBezTo>
                  <a:cubicBezTo>
                    <a:pt x="1124" y="549"/>
                    <a:pt x="1125" y="550"/>
                    <a:pt x="1127" y="551"/>
                  </a:cubicBezTo>
                  <a:cubicBezTo>
                    <a:pt x="1128" y="552"/>
                    <a:pt x="1129" y="553"/>
                    <a:pt x="1130" y="552"/>
                  </a:cubicBezTo>
                  <a:cubicBezTo>
                    <a:pt x="1131" y="552"/>
                    <a:pt x="1131" y="551"/>
                    <a:pt x="1131" y="550"/>
                  </a:cubicBezTo>
                  <a:cubicBezTo>
                    <a:pt x="1131" y="549"/>
                    <a:pt x="1131" y="548"/>
                    <a:pt x="1131" y="548"/>
                  </a:cubicBezTo>
                  <a:cubicBezTo>
                    <a:pt x="1132" y="546"/>
                    <a:pt x="1132" y="545"/>
                    <a:pt x="1133" y="543"/>
                  </a:cubicBezTo>
                  <a:cubicBezTo>
                    <a:pt x="1134" y="540"/>
                    <a:pt x="1135" y="537"/>
                    <a:pt x="1136" y="533"/>
                  </a:cubicBezTo>
                  <a:cubicBezTo>
                    <a:pt x="1137" y="532"/>
                    <a:pt x="1138" y="530"/>
                    <a:pt x="1138" y="529"/>
                  </a:cubicBezTo>
                  <a:cubicBezTo>
                    <a:pt x="1139" y="527"/>
                    <a:pt x="1139" y="526"/>
                    <a:pt x="1139" y="524"/>
                  </a:cubicBezTo>
                  <a:cubicBezTo>
                    <a:pt x="1140" y="521"/>
                    <a:pt x="1142" y="519"/>
                    <a:pt x="1143" y="516"/>
                  </a:cubicBezTo>
                  <a:cubicBezTo>
                    <a:pt x="1143" y="514"/>
                    <a:pt x="1143" y="513"/>
                    <a:pt x="1144" y="511"/>
                  </a:cubicBezTo>
                  <a:cubicBezTo>
                    <a:pt x="1144" y="511"/>
                    <a:pt x="1144" y="510"/>
                    <a:pt x="1145" y="511"/>
                  </a:cubicBezTo>
                  <a:cubicBezTo>
                    <a:pt x="1145" y="512"/>
                    <a:pt x="1145" y="513"/>
                    <a:pt x="1145" y="513"/>
                  </a:cubicBezTo>
                  <a:cubicBezTo>
                    <a:pt x="1145" y="515"/>
                    <a:pt x="1145" y="516"/>
                    <a:pt x="1144" y="518"/>
                  </a:cubicBezTo>
                  <a:cubicBezTo>
                    <a:pt x="1144" y="519"/>
                    <a:pt x="1143" y="521"/>
                    <a:pt x="1143" y="522"/>
                  </a:cubicBezTo>
                  <a:cubicBezTo>
                    <a:pt x="1142" y="524"/>
                    <a:pt x="1142" y="525"/>
                    <a:pt x="1142" y="527"/>
                  </a:cubicBezTo>
                  <a:cubicBezTo>
                    <a:pt x="1141" y="528"/>
                    <a:pt x="1141" y="530"/>
                    <a:pt x="1141" y="531"/>
                  </a:cubicBezTo>
                  <a:cubicBezTo>
                    <a:pt x="1140" y="534"/>
                    <a:pt x="1139" y="537"/>
                    <a:pt x="1138" y="540"/>
                  </a:cubicBezTo>
                  <a:cubicBezTo>
                    <a:pt x="1137" y="541"/>
                    <a:pt x="1137" y="542"/>
                    <a:pt x="1137" y="543"/>
                  </a:cubicBezTo>
                  <a:cubicBezTo>
                    <a:pt x="1137" y="543"/>
                    <a:pt x="1137" y="545"/>
                    <a:pt x="1137" y="546"/>
                  </a:cubicBezTo>
                  <a:cubicBezTo>
                    <a:pt x="1138" y="547"/>
                    <a:pt x="1139" y="545"/>
                    <a:pt x="1139" y="545"/>
                  </a:cubicBezTo>
                  <a:cubicBezTo>
                    <a:pt x="1140" y="543"/>
                    <a:pt x="1143" y="545"/>
                    <a:pt x="1145" y="544"/>
                  </a:cubicBezTo>
                  <a:cubicBezTo>
                    <a:pt x="1147" y="544"/>
                    <a:pt x="1148" y="544"/>
                    <a:pt x="1149" y="546"/>
                  </a:cubicBezTo>
                  <a:cubicBezTo>
                    <a:pt x="1151" y="547"/>
                    <a:pt x="1151" y="548"/>
                    <a:pt x="1152" y="549"/>
                  </a:cubicBezTo>
                  <a:cubicBezTo>
                    <a:pt x="1153" y="551"/>
                    <a:pt x="1154" y="553"/>
                    <a:pt x="1155" y="554"/>
                  </a:cubicBezTo>
                  <a:cubicBezTo>
                    <a:pt x="1156" y="555"/>
                    <a:pt x="1157" y="557"/>
                    <a:pt x="1158" y="558"/>
                  </a:cubicBezTo>
                  <a:cubicBezTo>
                    <a:pt x="1158" y="560"/>
                    <a:pt x="1160" y="562"/>
                    <a:pt x="1161" y="563"/>
                  </a:cubicBezTo>
                  <a:cubicBezTo>
                    <a:pt x="1163" y="565"/>
                    <a:pt x="1164" y="569"/>
                    <a:pt x="1167" y="571"/>
                  </a:cubicBezTo>
                  <a:cubicBezTo>
                    <a:pt x="1168" y="574"/>
                    <a:pt x="1170" y="576"/>
                    <a:pt x="1171" y="579"/>
                  </a:cubicBezTo>
                  <a:cubicBezTo>
                    <a:pt x="1172" y="580"/>
                    <a:pt x="1172" y="580"/>
                    <a:pt x="1172" y="581"/>
                  </a:cubicBezTo>
                  <a:cubicBezTo>
                    <a:pt x="1173" y="582"/>
                    <a:pt x="1174" y="583"/>
                    <a:pt x="1175" y="585"/>
                  </a:cubicBezTo>
                  <a:cubicBezTo>
                    <a:pt x="1176" y="586"/>
                    <a:pt x="1176" y="588"/>
                    <a:pt x="1177" y="589"/>
                  </a:cubicBezTo>
                  <a:cubicBezTo>
                    <a:pt x="1179" y="590"/>
                    <a:pt x="1179" y="591"/>
                    <a:pt x="1181" y="592"/>
                  </a:cubicBezTo>
                  <a:cubicBezTo>
                    <a:pt x="1182" y="593"/>
                    <a:pt x="1183" y="594"/>
                    <a:pt x="1183" y="596"/>
                  </a:cubicBezTo>
                  <a:cubicBezTo>
                    <a:pt x="1183" y="597"/>
                    <a:pt x="1183" y="599"/>
                    <a:pt x="1184" y="600"/>
                  </a:cubicBezTo>
                  <a:cubicBezTo>
                    <a:pt x="1185" y="601"/>
                    <a:pt x="1186" y="602"/>
                    <a:pt x="1187" y="603"/>
                  </a:cubicBezTo>
                  <a:cubicBezTo>
                    <a:pt x="1188" y="605"/>
                    <a:pt x="1189" y="606"/>
                    <a:pt x="1191" y="607"/>
                  </a:cubicBezTo>
                  <a:cubicBezTo>
                    <a:pt x="1192" y="608"/>
                    <a:pt x="1193" y="609"/>
                    <a:pt x="1193" y="610"/>
                  </a:cubicBezTo>
                  <a:cubicBezTo>
                    <a:pt x="1194" y="611"/>
                    <a:pt x="1194" y="612"/>
                    <a:pt x="1194" y="613"/>
                  </a:cubicBezTo>
                  <a:cubicBezTo>
                    <a:pt x="1195" y="613"/>
                    <a:pt x="1195" y="614"/>
                    <a:pt x="1196" y="615"/>
                  </a:cubicBezTo>
                  <a:cubicBezTo>
                    <a:pt x="1197" y="618"/>
                    <a:pt x="1196" y="622"/>
                    <a:pt x="1197" y="625"/>
                  </a:cubicBezTo>
                  <a:cubicBezTo>
                    <a:pt x="1198" y="628"/>
                    <a:pt x="1200" y="629"/>
                    <a:pt x="1201" y="631"/>
                  </a:cubicBezTo>
                  <a:cubicBezTo>
                    <a:pt x="1202" y="633"/>
                    <a:pt x="1203" y="634"/>
                    <a:pt x="1205" y="635"/>
                  </a:cubicBezTo>
                  <a:cubicBezTo>
                    <a:pt x="1207" y="635"/>
                    <a:pt x="1209" y="634"/>
                    <a:pt x="1210" y="635"/>
                  </a:cubicBezTo>
                  <a:cubicBezTo>
                    <a:pt x="1212" y="635"/>
                    <a:pt x="1213" y="637"/>
                    <a:pt x="1214" y="638"/>
                  </a:cubicBezTo>
                  <a:cubicBezTo>
                    <a:pt x="1215" y="639"/>
                    <a:pt x="1217" y="640"/>
                    <a:pt x="1218" y="642"/>
                  </a:cubicBezTo>
                  <a:cubicBezTo>
                    <a:pt x="1219" y="643"/>
                    <a:pt x="1220" y="645"/>
                    <a:pt x="1221" y="646"/>
                  </a:cubicBezTo>
                  <a:cubicBezTo>
                    <a:pt x="1222" y="648"/>
                    <a:pt x="1224" y="649"/>
                    <a:pt x="1225" y="650"/>
                  </a:cubicBezTo>
                  <a:cubicBezTo>
                    <a:pt x="1226" y="654"/>
                    <a:pt x="1228" y="658"/>
                    <a:pt x="1230" y="661"/>
                  </a:cubicBezTo>
                  <a:cubicBezTo>
                    <a:pt x="1231" y="663"/>
                    <a:pt x="1231" y="665"/>
                    <a:pt x="1232" y="666"/>
                  </a:cubicBezTo>
                  <a:cubicBezTo>
                    <a:pt x="1233" y="668"/>
                    <a:pt x="1233" y="671"/>
                    <a:pt x="1234" y="672"/>
                  </a:cubicBezTo>
                  <a:cubicBezTo>
                    <a:pt x="1235" y="673"/>
                    <a:pt x="1236" y="674"/>
                    <a:pt x="1236" y="676"/>
                  </a:cubicBezTo>
                  <a:cubicBezTo>
                    <a:pt x="1236" y="678"/>
                    <a:pt x="1235" y="679"/>
                    <a:pt x="1234" y="680"/>
                  </a:cubicBezTo>
                  <a:cubicBezTo>
                    <a:pt x="1233" y="682"/>
                    <a:pt x="1234" y="683"/>
                    <a:pt x="1234" y="685"/>
                  </a:cubicBezTo>
                  <a:cubicBezTo>
                    <a:pt x="1234" y="686"/>
                    <a:pt x="1235" y="688"/>
                    <a:pt x="1235" y="689"/>
                  </a:cubicBezTo>
                  <a:cubicBezTo>
                    <a:pt x="1235" y="690"/>
                    <a:pt x="1235" y="692"/>
                    <a:pt x="1236" y="693"/>
                  </a:cubicBezTo>
                  <a:cubicBezTo>
                    <a:pt x="1236" y="695"/>
                    <a:pt x="1235" y="698"/>
                    <a:pt x="1235" y="701"/>
                  </a:cubicBezTo>
                  <a:cubicBezTo>
                    <a:pt x="1236" y="703"/>
                    <a:pt x="1236" y="705"/>
                    <a:pt x="1237" y="706"/>
                  </a:cubicBezTo>
                  <a:cubicBezTo>
                    <a:pt x="1239" y="710"/>
                    <a:pt x="1241" y="712"/>
                    <a:pt x="1244" y="715"/>
                  </a:cubicBezTo>
                  <a:cubicBezTo>
                    <a:pt x="1245" y="717"/>
                    <a:pt x="1245" y="718"/>
                    <a:pt x="1246" y="720"/>
                  </a:cubicBezTo>
                  <a:cubicBezTo>
                    <a:pt x="1247" y="721"/>
                    <a:pt x="1248" y="722"/>
                    <a:pt x="1250" y="723"/>
                  </a:cubicBezTo>
                  <a:cubicBezTo>
                    <a:pt x="1252" y="725"/>
                    <a:pt x="1256" y="724"/>
                    <a:pt x="1258" y="726"/>
                  </a:cubicBezTo>
                  <a:cubicBezTo>
                    <a:pt x="1260" y="727"/>
                    <a:pt x="1261" y="728"/>
                    <a:pt x="1262" y="729"/>
                  </a:cubicBezTo>
                  <a:cubicBezTo>
                    <a:pt x="1263" y="731"/>
                    <a:pt x="1264" y="732"/>
                    <a:pt x="1265" y="733"/>
                  </a:cubicBezTo>
                  <a:cubicBezTo>
                    <a:pt x="1268" y="736"/>
                    <a:pt x="1270" y="739"/>
                    <a:pt x="1272" y="743"/>
                  </a:cubicBezTo>
                  <a:cubicBezTo>
                    <a:pt x="1273" y="745"/>
                    <a:pt x="1274" y="746"/>
                    <a:pt x="1276" y="749"/>
                  </a:cubicBezTo>
                  <a:cubicBezTo>
                    <a:pt x="1277" y="750"/>
                    <a:pt x="1277" y="752"/>
                    <a:pt x="1278" y="754"/>
                  </a:cubicBezTo>
                  <a:cubicBezTo>
                    <a:pt x="1280" y="758"/>
                    <a:pt x="1282" y="761"/>
                    <a:pt x="1285" y="765"/>
                  </a:cubicBezTo>
                  <a:cubicBezTo>
                    <a:pt x="1287" y="768"/>
                    <a:pt x="1288" y="772"/>
                    <a:pt x="1291" y="776"/>
                  </a:cubicBezTo>
                  <a:cubicBezTo>
                    <a:pt x="1293" y="779"/>
                    <a:pt x="1296" y="781"/>
                    <a:pt x="1299" y="783"/>
                  </a:cubicBezTo>
                  <a:cubicBezTo>
                    <a:pt x="1301" y="784"/>
                    <a:pt x="1303" y="786"/>
                    <a:pt x="1304" y="788"/>
                  </a:cubicBezTo>
                  <a:cubicBezTo>
                    <a:pt x="1305" y="789"/>
                    <a:pt x="1306" y="790"/>
                    <a:pt x="1306" y="792"/>
                  </a:cubicBezTo>
                  <a:cubicBezTo>
                    <a:pt x="1306" y="794"/>
                    <a:pt x="1305" y="795"/>
                    <a:pt x="1306" y="797"/>
                  </a:cubicBezTo>
                  <a:cubicBezTo>
                    <a:pt x="1307" y="799"/>
                    <a:pt x="1309" y="798"/>
                    <a:pt x="1310" y="799"/>
                  </a:cubicBezTo>
                  <a:cubicBezTo>
                    <a:pt x="1311" y="800"/>
                    <a:pt x="1311" y="800"/>
                    <a:pt x="1311" y="801"/>
                  </a:cubicBezTo>
                  <a:cubicBezTo>
                    <a:pt x="1312" y="801"/>
                    <a:pt x="1312" y="802"/>
                    <a:pt x="1313" y="802"/>
                  </a:cubicBezTo>
                  <a:cubicBezTo>
                    <a:pt x="1314" y="804"/>
                    <a:pt x="1314" y="805"/>
                    <a:pt x="1315" y="807"/>
                  </a:cubicBezTo>
                  <a:cubicBezTo>
                    <a:pt x="1315" y="809"/>
                    <a:pt x="1315" y="810"/>
                    <a:pt x="1315" y="812"/>
                  </a:cubicBezTo>
                  <a:cubicBezTo>
                    <a:pt x="1315" y="813"/>
                    <a:pt x="1315" y="814"/>
                    <a:pt x="1315" y="815"/>
                  </a:cubicBezTo>
                  <a:cubicBezTo>
                    <a:pt x="1316" y="816"/>
                    <a:pt x="1316" y="817"/>
                    <a:pt x="1316" y="818"/>
                  </a:cubicBezTo>
                  <a:cubicBezTo>
                    <a:pt x="1316" y="818"/>
                    <a:pt x="1316" y="819"/>
                    <a:pt x="1316" y="820"/>
                  </a:cubicBezTo>
                  <a:cubicBezTo>
                    <a:pt x="1317" y="820"/>
                    <a:pt x="1316" y="821"/>
                    <a:pt x="1316" y="822"/>
                  </a:cubicBezTo>
                  <a:cubicBezTo>
                    <a:pt x="1316" y="824"/>
                    <a:pt x="1315" y="825"/>
                    <a:pt x="1315" y="826"/>
                  </a:cubicBezTo>
                  <a:cubicBezTo>
                    <a:pt x="1315" y="828"/>
                    <a:pt x="1316" y="829"/>
                    <a:pt x="1316" y="831"/>
                  </a:cubicBezTo>
                  <a:cubicBezTo>
                    <a:pt x="1316" y="833"/>
                    <a:pt x="1317" y="835"/>
                    <a:pt x="1315" y="837"/>
                  </a:cubicBezTo>
                  <a:cubicBezTo>
                    <a:pt x="1315" y="837"/>
                    <a:pt x="1313" y="838"/>
                    <a:pt x="1313" y="838"/>
                  </a:cubicBezTo>
                  <a:cubicBezTo>
                    <a:pt x="1312" y="840"/>
                    <a:pt x="1316" y="839"/>
                    <a:pt x="1316" y="839"/>
                  </a:cubicBezTo>
                  <a:cubicBezTo>
                    <a:pt x="1317" y="840"/>
                    <a:pt x="1317" y="841"/>
                    <a:pt x="1317" y="842"/>
                  </a:cubicBezTo>
                  <a:cubicBezTo>
                    <a:pt x="1317" y="843"/>
                    <a:pt x="1317" y="845"/>
                    <a:pt x="1318" y="846"/>
                  </a:cubicBezTo>
                  <a:cubicBezTo>
                    <a:pt x="1318" y="848"/>
                    <a:pt x="1318" y="850"/>
                    <a:pt x="1318" y="851"/>
                  </a:cubicBezTo>
                  <a:cubicBezTo>
                    <a:pt x="1319" y="853"/>
                    <a:pt x="1319" y="854"/>
                    <a:pt x="1320" y="856"/>
                  </a:cubicBezTo>
                  <a:cubicBezTo>
                    <a:pt x="1320" y="857"/>
                    <a:pt x="1320" y="859"/>
                    <a:pt x="1321" y="861"/>
                  </a:cubicBezTo>
                  <a:cubicBezTo>
                    <a:pt x="1321" y="862"/>
                    <a:pt x="1321" y="864"/>
                    <a:pt x="1322" y="865"/>
                  </a:cubicBezTo>
                  <a:cubicBezTo>
                    <a:pt x="1322" y="867"/>
                    <a:pt x="1323" y="868"/>
                    <a:pt x="1324" y="870"/>
                  </a:cubicBezTo>
                  <a:cubicBezTo>
                    <a:pt x="1325" y="871"/>
                    <a:pt x="1326" y="872"/>
                    <a:pt x="1326" y="874"/>
                  </a:cubicBezTo>
                  <a:cubicBezTo>
                    <a:pt x="1327" y="876"/>
                    <a:pt x="1326" y="878"/>
                    <a:pt x="1326" y="880"/>
                  </a:cubicBezTo>
                  <a:cubicBezTo>
                    <a:pt x="1326" y="880"/>
                    <a:pt x="1325" y="881"/>
                    <a:pt x="1325" y="882"/>
                  </a:cubicBezTo>
                  <a:cubicBezTo>
                    <a:pt x="1325" y="883"/>
                    <a:pt x="1326" y="884"/>
                    <a:pt x="1327" y="885"/>
                  </a:cubicBezTo>
                  <a:cubicBezTo>
                    <a:pt x="1328" y="886"/>
                    <a:pt x="1328" y="887"/>
                    <a:pt x="1328" y="888"/>
                  </a:cubicBezTo>
                  <a:cubicBezTo>
                    <a:pt x="1328" y="890"/>
                    <a:pt x="1329" y="891"/>
                    <a:pt x="1330" y="893"/>
                  </a:cubicBezTo>
                  <a:cubicBezTo>
                    <a:pt x="1330" y="895"/>
                    <a:pt x="1330" y="895"/>
                    <a:pt x="1332" y="896"/>
                  </a:cubicBezTo>
                  <a:cubicBezTo>
                    <a:pt x="1334" y="896"/>
                    <a:pt x="1335" y="896"/>
                    <a:pt x="1337" y="896"/>
                  </a:cubicBezTo>
                  <a:cubicBezTo>
                    <a:pt x="1340" y="896"/>
                    <a:pt x="1343" y="896"/>
                    <a:pt x="1347" y="896"/>
                  </a:cubicBezTo>
                  <a:cubicBezTo>
                    <a:pt x="1348" y="896"/>
                    <a:pt x="1350" y="896"/>
                    <a:pt x="1352" y="895"/>
                  </a:cubicBezTo>
                  <a:cubicBezTo>
                    <a:pt x="1353" y="895"/>
                    <a:pt x="1354" y="894"/>
                    <a:pt x="1356" y="893"/>
                  </a:cubicBezTo>
                  <a:cubicBezTo>
                    <a:pt x="1357" y="893"/>
                    <a:pt x="1359" y="893"/>
                    <a:pt x="1361" y="893"/>
                  </a:cubicBezTo>
                  <a:cubicBezTo>
                    <a:pt x="1362" y="894"/>
                    <a:pt x="1364" y="894"/>
                    <a:pt x="1365" y="894"/>
                  </a:cubicBezTo>
                  <a:cubicBezTo>
                    <a:pt x="1366" y="893"/>
                    <a:pt x="1366" y="891"/>
                    <a:pt x="1367" y="890"/>
                  </a:cubicBezTo>
                  <a:cubicBezTo>
                    <a:pt x="1368" y="888"/>
                    <a:pt x="1369" y="887"/>
                    <a:pt x="1370" y="887"/>
                  </a:cubicBezTo>
                  <a:cubicBezTo>
                    <a:pt x="1372" y="886"/>
                    <a:pt x="1373" y="886"/>
                    <a:pt x="1374" y="885"/>
                  </a:cubicBezTo>
                  <a:cubicBezTo>
                    <a:pt x="1376" y="884"/>
                    <a:pt x="1377" y="883"/>
                    <a:pt x="1378" y="882"/>
                  </a:cubicBezTo>
                  <a:cubicBezTo>
                    <a:pt x="1379" y="881"/>
                    <a:pt x="1381" y="880"/>
                    <a:pt x="1382" y="880"/>
                  </a:cubicBezTo>
                  <a:cubicBezTo>
                    <a:pt x="1384" y="880"/>
                    <a:pt x="1385" y="880"/>
                    <a:pt x="1387" y="879"/>
                  </a:cubicBezTo>
                  <a:cubicBezTo>
                    <a:pt x="1390" y="879"/>
                    <a:pt x="1393" y="877"/>
                    <a:pt x="1396" y="877"/>
                  </a:cubicBezTo>
                  <a:cubicBezTo>
                    <a:pt x="1398" y="877"/>
                    <a:pt x="1399" y="877"/>
                    <a:pt x="1401" y="877"/>
                  </a:cubicBezTo>
                  <a:cubicBezTo>
                    <a:pt x="1402" y="877"/>
                    <a:pt x="1403" y="876"/>
                    <a:pt x="1404" y="876"/>
                  </a:cubicBezTo>
                  <a:cubicBezTo>
                    <a:pt x="1405" y="876"/>
                    <a:pt x="1406" y="876"/>
                    <a:pt x="1408" y="876"/>
                  </a:cubicBezTo>
                  <a:cubicBezTo>
                    <a:pt x="1409" y="875"/>
                    <a:pt x="1411" y="875"/>
                    <a:pt x="1413" y="875"/>
                  </a:cubicBezTo>
                  <a:cubicBezTo>
                    <a:pt x="1415" y="874"/>
                    <a:pt x="1416" y="874"/>
                    <a:pt x="1418" y="873"/>
                  </a:cubicBezTo>
                  <a:cubicBezTo>
                    <a:pt x="1420" y="872"/>
                    <a:pt x="1421" y="870"/>
                    <a:pt x="1423" y="869"/>
                  </a:cubicBezTo>
                  <a:cubicBezTo>
                    <a:pt x="1424" y="868"/>
                    <a:pt x="1425" y="867"/>
                    <a:pt x="1427" y="867"/>
                  </a:cubicBezTo>
                  <a:cubicBezTo>
                    <a:pt x="1429" y="866"/>
                    <a:pt x="1430" y="866"/>
                    <a:pt x="1432" y="866"/>
                  </a:cubicBezTo>
                  <a:cubicBezTo>
                    <a:pt x="1435" y="866"/>
                    <a:pt x="1439" y="866"/>
                    <a:pt x="1442" y="866"/>
                  </a:cubicBezTo>
                  <a:cubicBezTo>
                    <a:pt x="1444" y="866"/>
                    <a:pt x="1445" y="865"/>
                    <a:pt x="1446" y="863"/>
                  </a:cubicBezTo>
                  <a:cubicBezTo>
                    <a:pt x="1447" y="861"/>
                    <a:pt x="1449" y="859"/>
                    <a:pt x="1450" y="858"/>
                  </a:cubicBezTo>
                  <a:cubicBezTo>
                    <a:pt x="1452" y="857"/>
                    <a:pt x="1454" y="855"/>
                    <a:pt x="1456" y="854"/>
                  </a:cubicBezTo>
                  <a:cubicBezTo>
                    <a:pt x="1458" y="853"/>
                    <a:pt x="1460" y="851"/>
                    <a:pt x="1462" y="850"/>
                  </a:cubicBezTo>
                  <a:cubicBezTo>
                    <a:pt x="1464" y="849"/>
                    <a:pt x="1466" y="849"/>
                    <a:pt x="1469" y="848"/>
                  </a:cubicBezTo>
                  <a:cubicBezTo>
                    <a:pt x="1471" y="848"/>
                    <a:pt x="1473" y="847"/>
                    <a:pt x="1476" y="846"/>
                  </a:cubicBezTo>
                  <a:cubicBezTo>
                    <a:pt x="1477" y="846"/>
                    <a:pt x="1478" y="846"/>
                    <a:pt x="1479" y="845"/>
                  </a:cubicBezTo>
                  <a:cubicBezTo>
                    <a:pt x="1481" y="845"/>
                    <a:pt x="1483" y="844"/>
                    <a:pt x="1485" y="844"/>
                  </a:cubicBezTo>
                  <a:cubicBezTo>
                    <a:pt x="1488" y="843"/>
                    <a:pt x="1491" y="842"/>
                    <a:pt x="1493" y="841"/>
                  </a:cubicBezTo>
                  <a:cubicBezTo>
                    <a:pt x="1497" y="840"/>
                    <a:pt x="1501" y="839"/>
                    <a:pt x="1505" y="837"/>
                  </a:cubicBezTo>
                  <a:cubicBezTo>
                    <a:pt x="1506" y="837"/>
                    <a:pt x="1508" y="836"/>
                    <a:pt x="1509" y="835"/>
                  </a:cubicBezTo>
                  <a:cubicBezTo>
                    <a:pt x="1511" y="834"/>
                    <a:pt x="1512" y="834"/>
                    <a:pt x="1514" y="833"/>
                  </a:cubicBezTo>
                  <a:cubicBezTo>
                    <a:pt x="1516" y="833"/>
                    <a:pt x="1517" y="832"/>
                    <a:pt x="1519" y="831"/>
                  </a:cubicBezTo>
                  <a:cubicBezTo>
                    <a:pt x="1520" y="831"/>
                    <a:pt x="1522" y="831"/>
                    <a:pt x="1522" y="829"/>
                  </a:cubicBezTo>
                  <a:cubicBezTo>
                    <a:pt x="1523" y="826"/>
                    <a:pt x="1520" y="823"/>
                    <a:pt x="1522" y="820"/>
                  </a:cubicBezTo>
                  <a:cubicBezTo>
                    <a:pt x="1523" y="818"/>
                    <a:pt x="1524" y="817"/>
                    <a:pt x="1525" y="816"/>
                  </a:cubicBezTo>
                  <a:cubicBezTo>
                    <a:pt x="1526" y="815"/>
                    <a:pt x="1527" y="813"/>
                    <a:pt x="1528" y="812"/>
                  </a:cubicBezTo>
                  <a:cubicBezTo>
                    <a:pt x="1529" y="811"/>
                    <a:pt x="1531" y="811"/>
                    <a:pt x="1532" y="811"/>
                  </a:cubicBezTo>
                  <a:cubicBezTo>
                    <a:pt x="1534" y="810"/>
                    <a:pt x="1535" y="809"/>
                    <a:pt x="1536" y="809"/>
                  </a:cubicBezTo>
                  <a:cubicBezTo>
                    <a:pt x="1538" y="808"/>
                    <a:pt x="1540" y="808"/>
                    <a:pt x="1541" y="807"/>
                  </a:cubicBezTo>
                  <a:cubicBezTo>
                    <a:pt x="1545" y="806"/>
                    <a:pt x="1549" y="805"/>
                    <a:pt x="1552" y="803"/>
                  </a:cubicBezTo>
                  <a:cubicBezTo>
                    <a:pt x="1554" y="803"/>
                    <a:pt x="1555" y="802"/>
                    <a:pt x="1556" y="801"/>
                  </a:cubicBezTo>
                  <a:cubicBezTo>
                    <a:pt x="1558" y="801"/>
                    <a:pt x="1559" y="800"/>
                    <a:pt x="1561" y="800"/>
                  </a:cubicBezTo>
                  <a:cubicBezTo>
                    <a:pt x="1562" y="799"/>
                    <a:pt x="1564" y="798"/>
                    <a:pt x="1565" y="798"/>
                  </a:cubicBezTo>
                  <a:cubicBezTo>
                    <a:pt x="1567" y="798"/>
                    <a:pt x="1569" y="798"/>
                    <a:pt x="1570" y="798"/>
                  </a:cubicBezTo>
                  <a:cubicBezTo>
                    <a:pt x="1573" y="798"/>
                    <a:pt x="1576" y="800"/>
                    <a:pt x="1579" y="799"/>
                  </a:cubicBezTo>
                  <a:cubicBezTo>
                    <a:pt x="1581" y="799"/>
                    <a:pt x="1583" y="799"/>
                    <a:pt x="1584" y="798"/>
                  </a:cubicBezTo>
                  <a:cubicBezTo>
                    <a:pt x="1585" y="797"/>
                    <a:pt x="1586" y="796"/>
                    <a:pt x="1587" y="795"/>
                  </a:cubicBezTo>
                  <a:cubicBezTo>
                    <a:pt x="1588" y="793"/>
                    <a:pt x="1588" y="792"/>
                    <a:pt x="1588" y="790"/>
                  </a:cubicBezTo>
                  <a:cubicBezTo>
                    <a:pt x="1588" y="788"/>
                    <a:pt x="1589" y="787"/>
                    <a:pt x="1589" y="785"/>
                  </a:cubicBezTo>
                  <a:cubicBezTo>
                    <a:pt x="1589" y="784"/>
                    <a:pt x="1590" y="782"/>
                    <a:pt x="1592" y="781"/>
                  </a:cubicBezTo>
                  <a:cubicBezTo>
                    <a:pt x="1592" y="781"/>
                    <a:pt x="1593" y="780"/>
                    <a:pt x="1593" y="780"/>
                  </a:cubicBezTo>
                  <a:cubicBezTo>
                    <a:pt x="1594" y="780"/>
                    <a:pt x="1594" y="779"/>
                    <a:pt x="1595" y="779"/>
                  </a:cubicBezTo>
                  <a:cubicBezTo>
                    <a:pt x="1598" y="777"/>
                    <a:pt x="1602" y="779"/>
                    <a:pt x="1605" y="779"/>
                  </a:cubicBezTo>
                  <a:cubicBezTo>
                    <a:pt x="1607" y="779"/>
                    <a:pt x="1608" y="778"/>
                    <a:pt x="1609" y="777"/>
                  </a:cubicBezTo>
                  <a:cubicBezTo>
                    <a:pt x="1611" y="776"/>
                    <a:pt x="1612" y="776"/>
                    <a:pt x="1614" y="775"/>
                  </a:cubicBezTo>
                  <a:cubicBezTo>
                    <a:pt x="1615" y="775"/>
                    <a:pt x="1616" y="774"/>
                    <a:pt x="1616" y="772"/>
                  </a:cubicBezTo>
                  <a:cubicBezTo>
                    <a:pt x="1616" y="771"/>
                    <a:pt x="1616" y="771"/>
                    <a:pt x="1617" y="770"/>
                  </a:cubicBezTo>
                  <a:cubicBezTo>
                    <a:pt x="1617" y="769"/>
                    <a:pt x="1618" y="768"/>
                    <a:pt x="1618" y="767"/>
                  </a:cubicBezTo>
                  <a:cubicBezTo>
                    <a:pt x="1619" y="766"/>
                    <a:pt x="1619" y="765"/>
                    <a:pt x="1619" y="764"/>
                  </a:cubicBezTo>
                  <a:cubicBezTo>
                    <a:pt x="1620" y="762"/>
                    <a:pt x="1621" y="761"/>
                    <a:pt x="1623" y="760"/>
                  </a:cubicBezTo>
                  <a:cubicBezTo>
                    <a:pt x="1623" y="759"/>
                    <a:pt x="1624" y="759"/>
                    <a:pt x="1625" y="759"/>
                  </a:cubicBezTo>
                  <a:cubicBezTo>
                    <a:pt x="1626" y="758"/>
                    <a:pt x="1627" y="759"/>
                    <a:pt x="1628" y="759"/>
                  </a:cubicBezTo>
                  <a:cubicBezTo>
                    <a:pt x="1629" y="758"/>
                    <a:pt x="1631" y="757"/>
                    <a:pt x="1632" y="756"/>
                  </a:cubicBezTo>
                  <a:cubicBezTo>
                    <a:pt x="1635" y="755"/>
                    <a:pt x="1639" y="756"/>
                    <a:pt x="1642" y="755"/>
                  </a:cubicBezTo>
                  <a:cubicBezTo>
                    <a:pt x="1643" y="754"/>
                    <a:pt x="1644" y="753"/>
                    <a:pt x="1644" y="751"/>
                  </a:cubicBezTo>
                  <a:cubicBezTo>
                    <a:pt x="1644" y="749"/>
                    <a:pt x="1642" y="748"/>
                    <a:pt x="1642" y="747"/>
                  </a:cubicBezTo>
                  <a:cubicBezTo>
                    <a:pt x="1642" y="745"/>
                    <a:pt x="1643" y="745"/>
                    <a:pt x="1643" y="743"/>
                  </a:cubicBezTo>
                  <a:cubicBezTo>
                    <a:pt x="1643" y="743"/>
                    <a:pt x="1642" y="742"/>
                    <a:pt x="1642" y="742"/>
                  </a:cubicBezTo>
                  <a:cubicBezTo>
                    <a:pt x="1641" y="740"/>
                    <a:pt x="1641" y="737"/>
                    <a:pt x="1642" y="736"/>
                  </a:cubicBezTo>
                  <a:cubicBezTo>
                    <a:pt x="1642" y="734"/>
                    <a:pt x="1643" y="732"/>
                    <a:pt x="1644" y="731"/>
                  </a:cubicBezTo>
                  <a:cubicBezTo>
                    <a:pt x="1645" y="729"/>
                    <a:pt x="1645" y="727"/>
                    <a:pt x="1645" y="726"/>
                  </a:cubicBezTo>
                  <a:cubicBezTo>
                    <a:pt x="1646" y="724"/>
                    <a:pt x="1647" y="723"/>
                    <a:pt x="1648" y="722"/>
                  </a:cubicBezTo>
                  <a:cubicBezTo>
                    <a:pt x="1649" y="721"/>
                    <a:pt x="1649" y="719"/>
                    <a:pt x="1650" y="718"/>
                  </a:cubicBezTo>
                  <a:cubicBezTo>
                    <a:pt x="1651" y="717"/>
                    <a:pt x="1654" y="717"/>
                    <a:pt x="1653" y="719"/>
                  </a:cubicBezTo>
                  <a:cubicBezTo>
                    <a:pt x="1652" y="720"/>
                    <a:pt x="1652" y="720"/>
                    <a:pt x="1652" y="721"/>
                  </a:cubicBezTo>
                  <a:cubicBezTo>
                    <a:pt x="1652" y="722"/>
                    <a:pt x="1653" y="722"/>
                    <a:pt x="1654" y="722"/>
                  </a:cubicBezTo>
                  <a:cubicBezTo>
                    <a:pt x="1655" y="722"/>
                    <a:pt x="1655" y="722"/>
                    <a:pt x="1656" y="722"/>
                  </a:cubicBezTo>
                  <a:cubicBezTo>
                    <a:pt x="1657" y="722"/>
                    <a:pt x="1657" y="722"/>
                    <a:pt x="1658" y="722"/>
                  </a:cubicBezTo>
                  <a:cubicBezTo>
                    <a:pt x="1661" y="721"/>
                    <a:pt x="1661" y="717"/>
                    <a:pt x="1663" y="715"/>
                  </a:cubicBezTo>
                  <a:cubicBezTo>
                    <a:pt x="1663" y="714"/>
                    <a:pt x="1664" y="713"/>
                    <a:pt x="1665" y="712"/>
                  </a:cubicBezTo>
                  <a:cubicBezTo>
                    <a:pt x="1665" y="711"/>
                    <a:pt x="1665" y="711"/>
                    <a:pt x="1666" y="710"/>
                  </a:cubicBezTo>
                  <a:cubicBezTo>
                    <a:pt x="1666" y="708"/>
                    <a:pt x="1668" y="705"/>
                    <a:pt x="1670" y="704"/>
                  </a:cubicBezTo>
                  <a:cubicBezTo>
                    <a:pt x="1671" y="703"/>
                    <a:pt x="1672" y="702"/>
                    <a:pt x="1674" y="701"/>
                  </a:cubicBezTo>
                  <a:cubicBezTo>
                    <a:pt x="1675" y="700"/>
                    <a:pt x="1676" y="699"/>
                    <a:pt x="1677" y="698"/>
                  </a:cubicBezTo>
                  <a:cubicBezTo>
                    <a:pt x="1679" y="696"/>
                    <a:pt x="1679" y="695"/>
                    <a:pt x="1680" y="693"/>
                  </a:cubicBezTo>
                  <a:cubicBezTo>
                    <a:pt x="1681" y="691"/>
                    <a:pt x="1682" y="690"/>
                    <a:pt x="1683" y="689"/>
                  </a:cubicBezTo>
                  <a:cubicBezTo>
                    <a:pt x="1684" y="688"/>
                    <a:pt x="1684" y="686"/>
                    <a:pt x="1684" y="685"/>
                  </a:cubicBezTo>
                  <a:cubicBezTo>
                    <a:pt x="1685" y="684"/>
                    <a:pt x="1685" y="684"/>
                    <a:pt x="1685" y="683"/>
                  </a:cubicBezTo>
                  <a:cubicBezTo>
                    <a:pt x="1686" y="682"/>
                    <a:pt x="1686" y="682"/>
                    <a:pt x="1686" y="681"/>
                  </a:cubicBezTo>
                  <a:cubicBezTo>
                    <a:pt x="1687" y="680"/>
                    <a:pt x="1689" y="678"/>
                    <a:pt x="1688" y="676"/>
                  </a:cubicBezTo>
                  <a:cubicBezTo>
                    <a:pt x="1688" y="676"/>
                    <a:pt x="1688" y="675"/>
                    <a:pt x="1688" y="674"/>
                  </a:cubicBezTo>
                  <a:cubicBezTo>
                    <a:pt x="1688" y="674"/>
                    <a:pt x="1688" y="673"/>
                    <a:pt x="1687" y="673"/>
                  </a:cubicBezTo>
                  <a:cubicBezTo>
                    <a:pt x="1687" y="672"/>
                    <a:pt x="1686" y="673"/>
                    <a:pt x="1686" y="673"/>
                  </a:cubicBezTo>
                  <a:cubicBezTo>
                    <a:pt x="1685" y="673"/>
                    <a:pt x="1685" y="673"/>
                    <a:pt x="1684" y="673"/>
                  </a:cubicBezTo>
                  <a:cubicBezTo>
                    <a:pt x="1683" y="672"/>
                    <a:pt x="1682" y="673"/>
                    <a:pt x="1681" y="672"/>
                  </a:cubicBezTo>
                  <a:cubicBezTo>
                    <a:pt x="1680" y="672"/>
                    <a:pt x="1680" y="671"/>
                    <a:pt x="1679" y="670"/>
                  </a:cubicBezTo>
                  <a:cubicBezTo>
                    <a:pt x="1678" y="669"/>
                    <a:pt x="1677" y="668"/>
                    <a:pt x="1675" y="667"/>
                  </a:cubicBezTo>
                  <a:cubicBezTo>
                    <a:pt x="1674" y="665"/>
                    <a:pt x="1673" y="664"/>
                    <a:pt x="1672" y="662"/>
                  </a:cubicBezTo>
                  <a:cubicBezTo>
                    <a:pt x="1672" y="661"/>
                    <a:pt x="1671" y="660"/>
                    <a:pt x="1670" y="659"/>
                  </a:cubicBezTo>
                  <a:cubicBezTo>
                    <a:pt x="1668" y="658"/>
                    <a:pt x="1667" y="657"/>
                    <a:pt x="1666" y="656"/>
                  </a:cubicBezTo>
                  <a:cubicBezTo>
                    <a:pt x="1666" y="654"/>
                    <a:pt x="1665" y="653"/>
                    <a:pt x="1664" y="652"/>
                  </a:cubicBezTo>
                  <a:cubicBezTo>
                    <a:pt x="1662" y="651"/>
                    <a:pt x="1662" y="649"/>
                    <a:pt x="1660" y="648"/>
                  </a:cubicBezTo>
                  <a:cubicBezTo>
                    <a:pt x="1659" y="647"/>
                    <a:pt x="1657" y="648"/>
                    <a:pt x="1656" y="648"/>
                  </a:cubicBezTo>
                  <a:cubicBezTo>
                    <a:pt x="1653" y="648"/>
                    <a:pt x="1650" y="646"/>
                    <a:pt x="1647" y="645"/>
                  </a:cubicBezTo>
                  <a:cubicBezTo>
                    <a:pt x="1646" y="645"/>
                    <a:pt x="1644" y="645"/>
                    <a:pt x="1643" y="644"/>
                  </a:cubicBezTo>
                  <a:cubicBezTo>
                    <a:pt x="1641" y="644"/>
                    <a:pt x="1641" y="643"/>
                    <a:pt x="1639" y="643"/>
                  </a:cubicBezTo>
                  <a:cubicBezTo>
                    <a:pt x="1636" y="642"/>
                    <a:pt x="1633" y="641"/>
                    <a:pt x="1630" y="640"/>
                  </a:cubicBezTo>
                  <a:cubicBezTo>
                    <a:pt x="1627" y="639"/>
                    <a:pt x="1625" y="637"/>
                    <a:pt x="1622" y="634"/>
                  </a:cubicBezTo>
                  <a:cubicBezTo>
                    <a:pt x="1621" y="632"/>
                    <a:pt x="1620" y="631"/>
                    <a:pt x="1618" y="630"/>
                  </a:cubicBezTo>
                  <a:cubicBezTo>
                    <a:pt x="1617" y="628"/>
                    <a:pt x="1616" y="626"/>
                    <a:pt x="1615" y="624"/>
                  </a:cubicBezTo>
                  <a:cubicBezTo>
                    <a:pt x="1615" y="623"/>
                    <a:pt x="1614" y="622"/>
                    <a:pt x="1614" y="621"/>
                  </a:cubicBezTo>
                  <a:cubicBezTo>
                    <a:pt x="1614" y="620"/>
                    <a:pt x="1613" y="619"/>
                    <a:pt x="1613" y="618"/>
                  </a:cubicBezTo>
                  <a:cubicBezTo>
                    <a:pt x="1613" y="618"/>
                    <a:pt x="1613" y="617"/>
                    <a:pt x="1613" y="616"/>
                  </a:cubicBezTo>
                  <a:cubicBezTo>
                    <a:pt x="1612" y="613"/>
                    <a:pt x="1613" y="610"/>
                    <a:pt x="1612" y="608"/>
                  </a:cubicBezTo>
                  <a:cubicBezTo>
                    <a:pt x="1612" y="606"/>
                    <a:pt x="1612" y="605"/>
                    <a:pt x="1611" y="604"/>
                  </a:cubicBezTo>
                  <a:cubicBezTo>
                    <a:pt x="1610" y="603"/>
                    <a:pt x="1610" y="602"/>
                    <a:pt x="1611" y="600"/>
                  </a:cubicBezTo>
                  <a:cubicBezTo>
                    <a:pt x="1611" y="599"/>
                    <a:pt x="1612" y="598"/>
                    <a:pt x="1612" y="597"/>
                  </a:cubicBezTo>
                  <a:cubicBezTo>
                    <a:pt x="1612" y="596"/>
                    <a:pt x="1613" y="596"/>
                    <a:pt x="1613" y="595"/>
                  </a:cubicBezTo>
                  <a:cubicBezTo>
                    <a:pt x="1613" y="594"/>
                    <a:pt x="1613" y="593"/>
                    <a:pt x="1614" y="593"/>
                  </a:cubicBezTo>
                  <a:cubicBezTo>
                    <a:pt x="1614" y="592"/>
                    <a:pt x="1615" y="591"/>
                    <a:pt x="1615" y="590"/>
                  </a:cubicBezTo>
                  <a:cubicBezTo>
                    <a:pt x="1615" y="590"/>
                    <a:pt x="1612" y="590"/>
                    <a:pt x="1613" y="589"/>
                  </a:cubicBezTo>
                  <a:cubicBezTo>
                    <a:pt x="1614" y="588"/>
                    <a:pt x="1614" y="589"/>
                    <a:pt x="1615" y="588"/>
                  </a:cubicBezTo>
                  <a:cubicBezTo>
                    <a:pt x="1615" y="588"/>
                    <a:pt x="1615" y="587"/>
                    <a:pt x="1615" y="587"/>
                  </a:cubicBezTo>
                  <a:cubicBezTo>
                    <a:pt x="1615" y="586"/>
                    <a:pt x="1616" y="586"/>
                    <a:pt x="1616" y="585"/>
                  </a:cubicBezTo>
                  <a:cubicBezTo>
                    <a:pt x="1616" y="584"/>
                    <a:pt x="1615" y="585"/>
                    <a:pt x="1615" y="585"/>
                  </a:cubicBezTo>
                  <a:cubicBezTo>
                    <a:pt x="1614" y="586"/>
                    <a:pt x="1613" y="585"/>
                    <a:pt x="1613" y="585"/>
                  </a:cubicBezTo>
                  <a:cubicBezTo>
                    <a:pt x="1611" y="584"/>
                    <a:pt x="1610" y="585"/>
                    <a:pt x="1609" y="586"/>
                  </a:cubicBezTo>
                  <a:cubicBezTo>
                    <a:pt x="1608" y="587"/>
                    <a:pt x="1607" y="588"/>
                    <a:pt x="1606" y="589"/>
                  </a:cubicBezTo>
                  <a:cubicBezTo>
                    <a:pt x="1606" y="591"/>
                    <a:pt x="1605" y="592"/>
                    <a:pt x="1604" y="594"/>
                  </a:cubicBezTo>
                  <a:cubicBezTo>
                    <a:pt x="1602" y="595"/>
                    <a:pt x="1602" y="596"/>
                    <a:pt x="1601" y="598"/>
                  </a:cubicBezTo>
                  <a:cubicBezTo>
                    <a:pt x="1599" y="600"/>
                    <a:pt x="1597" y="602"/>
                    <a:pt x="1595" y="604"/>
                  </a:cubicBezTo>
                  <a:cubicBezTo>
                    <a:pt x="1593" y="605"/>
                    <a:pt x="1592" y="606"/>
                    <a:pt x="1590" y="607"/>
                  </a:cubicBezTo>
                  <a:cubicBezTo>
                    <a:pt x="1588" y="609"/>
                    <a:pt x="1587" y="610"/>
                    <a:pt x="1586" y="612"/>
                  </a:cubicBezTo>
                  <a:cubicBezTo>
                    <a:pt x="1584" y="614"/>
                    <a:pt x="1583" y="615"/>
                    <a:pt x="1581" y="617"/>
                  </a:cubicBezTo>
                  <a:cubicBezTo>
                    <a:pt x="1578" y="619"/>
                    <a:pt x="1574" y="621"/>
                    <a:pt x="1573" y="625"/>
                  </a:cubicBezTo>
                  <a:cubicBezTo>
                    <a:pt x="1572" y="626"/>
                    <a:pt x="1572" y="628"/>
                    <a:pt x="1571" y="630"/>
                  </a:cubicBezTo>
                  <a:cubicBezTo>
                    <a:pt x="1570" y="631"/>
                    <a:pt x="1568" y="635"/>
                    <a:pt x="1566" y="634"/>
                  </a:cubicBezTo>
                  <a:cubicBezTo>
                    <a:pt x="1565" y="634"/>
                    <a:pt x="1565" y="634"/>
                    <a:pt x="1565" y="633"/>
                  </a:cubicBezTo>
                  <a:cubicBezTo>
                    <a:pt x="1564" y="633"/>
                    <a:pt x="1563" y="633"/>
                    <a:pt x="1562" y="633"/>
                  </a:cubicBezTo>
                  <a:cubicBezTo>
                    <a:pt x="1561" y="634"/>
                    <a:pt x="1561" y="634"/>
                    <a:pt x="1561" y="634"/>
                  </a:cubicBezTo>
                  <a:cubicBezTo>
                    <a:pt x="1561" y="635"/>
                    <a:pt x="1562" y="635"/>
                    <a:pt x="1562" y="635"/>
                  </a:cubicBezTo>
                  <a:cubicBezTo>
                    <a:pt x="1563" y="636"/>
                    <a:pt x="1558" y="638"/>
                    <a:pt x="1558" y="637"/>
                  </a:cubicBezTo>
                  <a:cubicBezTo>
                    <a:pt x="1558" y="636"/>
                    <a:pt x="1559" y="636"/>
                    <a:pt x="1559" y="635"/>
                  </a:cubicBezTo>
                  <a:cubicBezTo>
                    <a:pt x="1559" y="634"/>
                    <a:pt x="1558" y="634"/>
                    <a:pt x="1558" y="634"/>
                  </a:cubicBezTo>
                  <a:cubicBezTo>
                    <a:pt x="1556" y="633"/>
                    <a:pt x="1555" y="634"/>
                    <a:pt x="1554" y="635"/>
                  </a:cubicBezTo>
                  <a:cubicBezTo>
                    <a:pt x="1553" y="635"/>
                    <a:pt x="1552" y="635"/>
                    <a:pt x="1552" y="636"/>
                  </a:cubicBezTo>
                  <a:cubicBezTo>
                    <a:pt x="1552" y="637"/>
                    <a:pt x="1553" y="636"/>
                    <a:pt x="1554" y="636"/>
                  </a:cubicBezTo>
                  <a:cubicBezTo>
                    <a:pt x="1555" y="636"/>
                    <a:pt x="1555" y="636"/>
                    <a:pt x="1556" y="637"/>
                  </a:cubicBezTo>
                  <a:cubicBezTo>
                    <a:pt x="1556" y="637"/>
                    <a:pt x="1557" y="637"/>
                    <a:pt x="1557" y="638"/>
                  </a:cubicBezTo>
                  <a:cubicBezTo>
                    <a:pt x="1557" y="638"/>
                    <a:pt x="1556" y="638"/>
                    <a:pt x="1555" y="638"/>
                  </a:cubicBezTo>
                  <a:cubicBezTo>
                    <a:pt x="1554" y="638"/>
                    <a:pt x="1554" y="639"/>
                    <a:pt x="1553" y="639"/>
                  </a:cubicBezTo>
                  <a:cubicBezTo>
                    <a:pt x="1553" y="638"/>
                    <a:pt x="1553" y="638"/>
                    <a:pt x="1552" y="637"/>
                  </a:cubicBezTo>
                  <a:cubicBezTo>
                    <a:pt x="1551" y="637"/>
                    <a:pt x="1551" y="638"/>
                    <a:pt x="1550" y="638"/>
                  </a:cubicBezTo>
                  <a:cubicBezTo>
                    <a:pt x="1549" y="637"/>
                    <a:pt x="1549" y="637"/>
                    <a:pt x="1548" y="637"/>
                  </a:cubicBezTo>
                  <a:cubicBezTo>
                    <a:pt x="1547" y="636"/>
                    <a:pt x="1545" y="636"/>
                    <a:pt x="1544" y="636"/>
                  </a:cubicBezTo>
                  <a:cubicBezTo>
                    <a:pt x="1542" y="636"/>
                    <a:pt x="1540" y="636"/>
                    <a:pt x="1538" y="636"/>
                  </a:cubicBezTo>
                  <a:cubicBezTo>
                    <a:pt x="1535" y="636"/>
                    <a:pt x="1532" y="637"/>
                    <a:pt x="1529" y="638"/>
                  </a:cubicBezTo>
                  <a:cubicBezTo>
                    <a:pt x="1527" y="639"/>
                    <a:pt x="1524" y="639"/>
                    <a:pt x="1522" y="640"/>
                  </a:cubicBezTo>
                  <a:cubicBezTo>
                    <a:pt x="1520" y="641"/>
                    <a:pt x="1517" y="641"/>
                    <a:pt x="1514" y="640"/>
                  </a:cubicBezTo>
                  <a:cubicBezTo>
                    <a:pt x="1513" y="640"/>
                    <a:pt x="1513" y="639"/>
                    <a:pt x="1513" y="639"/>
                  </a:cubicBezTo>
                  <a:cubicBezTo>
                    <a:pt x="1512" y="638"/>
                    <a:pt x="1511" y="638"/>
                    <a:pt x="1511" y="637"/>
                  </a:cubicBezTo>
                  <a:cubicBezTo>
                    <a:pt x="1511" y="636"/>
                    <a:pt x="1512" y="635"/>
                    <a:pt x="1511" y="634"/>
                  </a:cubicBezTo>
                  <a:cubicBezTo>
                    <a:pt x="1511" y="632"/>
                    <a:pt x="1510" y="634"/>
                    <a:pt x="1510" y="634"/>
                  </a:cubicBezTo>
                  <a:cubicBezTo>
                    <a:pt x="1509" y="636"/>
                    <a:pt x="1508" y="634"/>
                    <a:pt x="1508" y="633"/>
                  </a:cubicBezTo>
                  <a:cubicBezTo>
                    <a:pt x="1508" y="632"/>
                    <a:pt x="1508" y="630"/>
                    <a:pt x="1507" y="630"/>
                  </a:cubicBezTo>
                  <a:cubicBezTo>
                    <a:pt x="1507" y="631"/>
                    <a:pt x="1508" y="633"/>
                    <a:pt x="1506" y="633"/>
                  </a:cubicBezTo>
                  <a:cubicBezTo>
                    <a:pt x="1506" y="634"/>
                    <a:pt x="1505" y="633"/>
                    <a:pt x="1504" y="633"/>
                  </a:cubicBezTo>
                  <a:cubicBezTo>
                    <a:pt x="1503" y="633"/>
                    <a:pt x="1501" y="634"/>
                    <a:pt x="1501" y="632"/>
                  </a:cubicBezTo>
                  <a:cubicBezTo>
                    <a:pt x="1501" y="632"/>
                    <a:pt x="1501" y="631"/>
                    <a:pt x="1502" y="630"/>
                  </a:cubicBezTo>
                  <a:cubicBezTo>
                    <a:pt x="1503" y="629"/>
                    <a:pt x="1503" y="628"/>
                    <a:pt x="1504" y="627"/>
                  </a:cubicBezTo>
                  <a:cubicBezTo>
                    <a:pt x="1506" y="625"/>
                    <a:pt x="1504" y="624"/>
                    <a:pt x="1505" y="623"/>
                  </a:cubicBezTo>
                  <a:cubicBezTo>
                    <a:pt x="1505" y="622"/>
                    <a:pt x="1506" y="622"/>
                    <a:pt x="1506" y="621"/>
                  </a:cubicBezTo>
                  <a:cubicBezTo>
                    <a:pt x="1506" y="620"/>
                    <a:pt x="1506" y="619"/>
                    <a:pt x="1506" y="619"/>
                  </a:cubicBezTo>
                  <a:cubicBezTo>
                    <a:pt x="1506" y="618"/>
                    <a:pt x="1507" y="617"/>
                    <a:pt x="1507" y="617"/>
                  </a:cubicBezTo>
                  <a:cubicBezTo>
                    <a:pt x="1508" y="615"/>
                    <a:pt x="1507" y="614"/>
                    <a:pt x="1508" y="612"/>
                  </a:cubicBezTo>
                  <a:cubicBezTo>
                    <a:pt x="1509" y="612"/>
                    <a:pt x="1509" y="611"/>
                    <a:pt x="1509" y="610"/>
                  </a:cubicBezTo>
                  <a:cubicBezTo>
                    <a:pt x="1508" y="609"/>
                    <a:pt x="1508" y="610"/>
                    <a:pt x="1507" y="609"/>
                  </a:cubicBezTo>
                  <a:cubicBezTo>
                    <a:pt x="1507" y="608"/>
                    <a:pt x="1507" y="607"/>
                    <a:pt x="1507" y="607"/>
                  </a:cubicBezTo>
                  <a:cubicBezTo>
                    <a:pt x="1506" y="606"/>
                    <a:pt x="1505" y="604"/>
                    <a:pt x="1505" y="603"/>
                  </a:cubicBezTo>
                  <a:cubicBezTo>
                    <a:pt x="1506" y="602"/>
                    <a:pt x="1506" y="601"/>
                    <a:pt x="1507" y="601"/>
                  </a:cubicBezTo>
                  <a:cubicBezTo>
                    <a:pt x="1507" y="600"/>
                    <a:pt x="1507" y="599"/>
                    <a:pt x="1507" y="598"/>
                  </a:cubicBezTo>
                  <a:cubicBezTo>
                    <a:pt x="1507" y="597"/>
                    <a:pt x="1508" y="595"/>
                    <a:pt x="1506" y="594"/>
                  </a:cubicBezTo>
                  <a:cubicBezTo>
                    <a:pt x="1505" y="594"/>
                    <a:pt x="1505" y="595"/>
                    <a:pt x="1504" y="594"/>
                  </a:cubicBezTo>
                  <a:cubicBezTo>
                    <a:pt x="1503" y="593"/>
                    <a:pt x="1503" y="592"/>
                    <a:pt x="1502" y="591"/>
                  </a:cubicBezTo>
                  <a:cubicBezTo>
                    <a:pt x="1502" y="590"/>
                    <a:pt x="1501" y="590"/>
                    <a:pt x="1500" y="590"/>
                  </a:cubicBezTo>
                  <a:cubicBezTo>
                    <a:pt x="1498" y="590"/>
                    <a:pt x="1498" y="590"/>
                    <a:pt x="1496" y="591"/>
                  </a:cubicBezTo>
                  <a:cubicBezTo>
                    <a:pt x="1495" y="592"/>
                    <a:pt x="1494" y="594"/>
                    <a:pt x="1494" y="596"/>
                  </a:cubicBezTo>
                  <a:cubicBezTo>
                    <a:pt x="1494" y="598"/>
                    <a:pt x="1494" y="598"/>
                    <a:pt x="1493" y="600"/>
                  </a:cubicBezTo>
                  <a:cubicBezTo>
                    <a:pt x="1492" y="601"/>
                    <a:pt x="1492" y="602"/>
                    <a:pt x="1492" y="603"/>
                  </a:cubicBezTo>
                  <a:cubicBezTo>
                    <a:pt x="1492" y="604"/>
                    <a:pt x="1492" y="606"/>
                    <a:pt x="1491" y="607"/>
                  </a:cubicBezTo>
                  <a:cubicBezTo>
                    <a:pt x="1490" y="608"/>
                    <a:pt x="1490" y="608"/>
                    <a:pt x="1490" y="610"/>
                  </a:cubicBezTo>
                  <a:cubicBezTo>
                    <a:pt x="1490" y="611"/>
                    <a:pt x="1489" y="613"/>
                    <a:pt x="1489" y="614"/>
                  </a:cubicBezTo>
                  <a:cubicBezTo>
                    <a:pt x="1491" y="614"/>
                    <a:pt x="1491" y="617"/>
                    <a:pt x="1490" y="618"/>
                  </a:cubicBezTo>
                  <a:cubicBezTo>
                    <a:pt x="1490" y="618"/>
                    <a:pt x="1490" y="619"/>
                    <a:pt x="1490" y="620"/>
                  </a:cubicBezTo>
                  <a:cubicBezTo>
                    <a:pt x="1489" y="621"/>
                    <a:pt x="1489" y="618"/>
                    <a:pt x="1488" y="618"/>
                  </a:cubicBezTo>
                  <a:cubicBezTo>
                    <a:pt x="1488" y="617"/>
                    <a:pt x="1487" y="615"/>
                    <a:pt x="1486" y="614"/>
                  </a:cubicBezTo>
                  <a:cubicBezTo>
                    <a:pt x="1485" y="613"/>
                    <a:pt x="1485" y="612"/>
                    <a:pt x="1485" y="610"/>
                  </a:cubicBezTo>
                  <a:cubicBezTo>
                    <a:pt x="1484" y="607"/>
                    <a:pt x="1481" y="605"/>
                    <a:pt x="1479" y="603"/>
                  </a:cubicBezTo>
                  <a:cubicBezTo>
                    <a:pt x="1477" y="601"/>
                    <a:pt x="1476" y="598"/>
                    <a:pt x="1475" y="596"/>
                  </a:cubicBezTo>
                  <a:cubicBezTo>
                    <a:pt x="1474" y="595"/>
                    <a:pt x="1473" y="593"/>
                    <a:pt x="1472" y="592"/>
                  </a:cubicBezTo>
                  <a:cubicBezTo>
                    <a:pt x="1472" y="592"/>
                    <a:pt x="1472" y="590"/>
                    <a:pt x="1473" y="590"/>
                  </a:cubicBezTo>
                  <a:cubicBezTo>
                    <a:pt x="1474" y="589"/>
                    <a:pt x="1474" y="590"/>
                    <a:pt x="1475" y="591"/>
                  </a:cubicBezTo>
                  <a:cubicBezTo>
                    <a:pt x="1475" y="591"/>
                    <a:pt x="1475" y="591"/>
                    <a:pt x="1475" y="591"/>
                  </a:cubicBezTo>
                  <a:cubicBezTo>
                    <a:pt x="1476" y="591"/>
                    <a:pt x="1476" y="592"/>
                    <a:pt x="1476" y="592"/>
                  </a:cubicBezTo>
                  <a:cubicBezTo>
                    <a:pt x="1476" y="593"/>
                    <a:pt x="1477" y="593"/>
                    <a:pt x="1477" y="592"/>
                  </a:cubicBezTo>
                  <a:cubicBezTo>
                    <a:pt x="1477" y="591"/>
                    <a:pt x="1477" y="590"/>
                    <a:pt x="1477" y="589"/>
                  </a:cubicBezTo>
                  <a:cubicBezTo>
                    <a:pt x="1477" y="589"/>
                    <a:pt x="1478" y="588"/>
                    <a:pt x="1478" y="587"/>
                  </a:cubicBezTo>
                  <a:cubicBezTo>
                    <a:pt x="1478" y="587"/>
                    <a:pt x="1478" y="587"/>
                    <a:pt x="1478" y="586"/>
                  </a:cubicBezTo>
                  <a:cubicBezTo>
                    <a:pt x="1478" y="586"/>
                    <a:pt x="1478" y="586"/>
                    <a:pt x="1479" y="586"/>
                  </a:cubicBezTo>
                  <a:cubicBezTo>
                    <a:pt x="1479" y="585"/>
                    <a:pt x="1478" y="585"/>
                    <a:pt x="1478" y="584"/>
                  </a:cubicBezTo>
                  <a:cubicBezTo>
                    <a:pt x="1477" y="584"/>
                    <a:pt x="1477" y="583"/>
                    <a:pt x="1477" y="582"/>
                  </a:cubicBezTo>
                  <a:cubicBezTo>
                    <a:pt x="1477" y="582"/>
                    <a:pt x="1476" y="581"/>
                    <a:pt x="1475" y="581"/>
                  </a:cubicBezTo>
                  <a:cubicBezTo>
                    <a:pt x="1474" y="580"/>
                    <a:pt x="1473" y="579"/>
                    <a:pt x="1473" y="578"/>
                  </a:cubicBezTo>
                  <a:cubicBezTo>
                    <a:pt x="1473" y="575"/>
                    <a:pt x="1474" y="578"/>
                    <a:pt x="1476" y="578"/>
                  </a:cubicBezTo>
                  <a:cubicBezTo>
                    <a:pt x="1477" y="578"/>
                    <a:pt x="1476" y="577"/>
                    <a:pt x="1476" y="577"/>
                  </a:cubicBezTo>
                  <a:cubicBezTo>
                    <a:pt x="1475" y="576"/>
                    <a:pt x="1475" y="576"/>
                    <a:pt x="1474" y="575"/>
                  </a:cubicBezTo>
                  <a:cubicBezTo>
                    <a:pt x="1474" y="575"/>
                    <a:pt x="1474" y="574"/>
                    <a:pt x="1473" y="574"/>
                  </a:cubicBezTo>
                  <a:cubicBezTo>
                    <a:pt x="1472" y="574"/>
                    <a:pt x="1472" y="573"/>
                    <a:pt x="1471" y="573"/>
                  </a:cubicBezTo>
                  <a:cubicBezTo>
                    <a:pt x="1470" y="572"/>
                    <a:pt x="1469" y="573"/>
                    <a:pt x="1468" y="572"/>
                  </a:cubicBezTo>
                  <a:cubicBezTo>
                    <a:pt x="1467" y="572"/>
                    <a:pt x="1467" y="570"/>
                    <a:pt x="1466" y="569"/>
                  </a:cubicBezTo>
                  <a:cubicBezTo>
                    <a:pt x="1466" y="568"/>
                    <a:pt x="1465" y="567"/>
                    <a:pt x="1464" y="567"/>
                  </a:cubicBezTo>
                  <a:cubicBezTo>
                    <a:pt x="1464" y="566"/>
                    <a:pt x="1464" y="565"/>
                    <a:pt x="1463" y="565"/>
                  </a:cubicBezTo>
                  <a:cubicBezTo>
                    <a:pt x="1462" y="565"/>
                    <a:pt x="1462" y="566"/>
                    <a:pt x="1461" y="566"/>
                  </a:cubicBezTo>
                  <a:cubicBezTo>
                    <a:pt x="1460" y="565"/>
                    <a:pt x="1460" y="565"/>
                    <a:pt x="1460" y="564"/>
                  </a:cubicBezTo>
                  <a:cubicBezTo>
                    <a:pt x="1459" y="563"/>
                    <a:pt x="1458" y="562"/>
                    <a:pt x="1456" y="561"/>
                  </a:cubicBezTo>
                  <a:cubicBezTo>
                    <a:pt x="1456" y="560"/>
                    <a:pt x="1455" y="559"/>
                    <a:pt x="1456" y="559"/>
                  </a:cubicBezTo>
                  <a:cubicBezTo>
                    <a:pt x="1457" y="559"/>
                    <a:pt x="1459" y="559"/>
                    <a:pt x="1458" y="558"/>
                  </a:cubicBezTo>
                  <a:cubicBezTo>
                    <a:pt x="1457" y="557"/>
                    <a:pt x="1456" y="557"/>
                    <a:pt x="1454" y="557"/>
                  </a:cubicBezTo>
                  <a:cubicBezTo>
                    <a:pt x="1454" y="557"/>
                    <a:pt x="1453" y="557"/>
                    <a:pt x="1453" y="557"/>
                  </a:cubicBezTo>
                  <a:cubicBezTo>
                    <a:pt x="1452" y="556"/>
                    <a:pt x="1452" y="556"/>
                    <a:pt x="1452" y="555"/>
                  </a:cubicBezTo>
                  <a:cubicBezTo>
                    <a:pt x="1451" y="555"/>
                    <a:pt x="1450" y="555"/>
                    <a:pt x="1449" y="555"/>
                  </a:cubicBezTo>
                  <a:cubicBezTo>
                    <a:pt x="1448" y="555"/>
                    <a:pt x="1448" y="555"/>
                    <a:pt x="1448" y="554"/>
                  </a:cubicBezTo>
                  <a:cubicBezTo>
                    <a:pt x="1446" y="553"/>
                    <a:pt x="1446" y="551"/>
                    <a:pt x="1445" y="549"/>
                  </a:cubicBezTo>
                  <a:cubicBezTo>
                    <a:pt x="1445" y="548"/>
                    <a:pt x="1445" y="546"/>
                    <a:pt x="1444" y="545"/>
                  </a:cubicBezTo>
                  <a:cubicBezTo>
                    <a:pt x="1444" y="543"/>
                    <a:pt x="1443" y="542"/>
                    <a:pt x="1442" y="540"/>
                  </a:cubicBezTo>
                  <a:cubicBezTo>
                    <a:pt x="1442" y="539"/>
                    <a:pt x="1441" y="537"/>
                    <a:pt x="1440" y="536"/>
                  </a:cubicBezTo>
                  <a:cubicBezTo>
                    <a:pt x="1439" y="534"/>
                    <a:pt x="1438" y="533"/>
                    <a:pt x="1438" y="532"/>
                  </a:cubicBezTo>
                  <a:cubicBezTo>
                    <a:pt x="1438" y="531"/>
                    <a:pt x="1438" y="530"/>
                    <a:pt x="1437" y="529"/>
                  </a:cubicBezTo>
                  <a:cubicBezTo>
                    <a:pt x="1437" y="529"/>
                    <a:pt x="1436" y="528"/>
                    <a:pt x="1436" y="528"/>
                  </a:cubicBezTo>
                  <a:cubicBezTo>
                    <a:pt x="1435" y="526"/>
                    <a:pt x="1435" y="525"/>
                    <a:pt x="1435" y="524"/>
                  </a:cubicBezTo>
                  <a:cubicBezTo>
                    <a:pt x="1434" y="523"/>
                    <a:pt x="1434" y="521"/>
                    <a:pt x="1433" y="520"/>
                  </a:cubicBezTo>
                  <a:cubicBezTo>
                    <a:pt x="1433" y="519"/>
                    <a:pt x="1432" y="519"/>
                    <a:pt x="1432" y="518"/>
                  </a:cubicBezTo>
                  <a:cubicBezTo>
                    <a:pt x="1431" y="517"/>
                    <a:pt x="1432" y="516"/>
                    <a:pt x="1431" y="515"/>
                  </a:cubicBezTo>
                  <a:cubicBezTo>
                    <a:pt x="1430" y="514"/>
                    <a:pt x="1429" y="514"/>
                    <a:pt x="1428" y="513"/>
                  </a:cubicBezTo>
                  <a:cubicBezTo>
                    <a:pt x="1428" y="513"/>
                    <a:pt x="1427" y="513"/>
                    <a:pt x="1426" y="513"/>
                  </a:cubicBezTo>
                  <a:cubicBezTo>
                    <a:pt x="1426" y="513"/>
                    <a:pt x="1424" y="513"/>
                    <a:pt x="1425" y="512"/>
                  </a:cubicBezTo>
                  <a:cubicBezTo>
                    <a:pt x="1425" y="512"/>
                    <a:pt x="1426" y="512"/>
                    <a:pt x="1427" y="511"/>
                  </a:cubicBezTo>
                  <a:cubicBezTo>
                    <a:pt x="1427" y="511"/>
                    <a:pt x="1427" y="510"/>
                    <a:pt x="1427" y="510"/>
                  </a:cubicBezTo>
                  <a:cubicBezTo>
                    <a:pt x="1428" y="508"/>
                    <a:pt x="1429" y="508"/>
                    <a:pt x="1431" y="509"/>
                  </a:cubicBezTo>
                  <a:cubicBezTo>
                    <a:pt x="1431" y="509"/>
                    <a:pt x="1432" y="510"/>
                    <a:pt x="1433" y="509"/>
                  </a:cubicBezTo>
                  <a:cubicBezTo>
                    <a:pt x="1433" y="509"/>
                    <a:pt x="1434" y="508"/>
                    <a:pt x="1434" y="508"/>
                  </a:cubicBezTo>
                  <a:cubicBezTo>
                    <a:pt x="1436" y="507"/>
                    <a:pt x="1438" y="508"/>
                    <a:pt x="1438" y="506"/>
                  </a:cubicBezTo>
                  <a:cubicBezTo>
                    <a:pt x="1438" y="505"/>
                    <a:pt x="1437" y="504"/>
                    <a:pt x="1437" y="504"/>
                  </a:cubicBezTo>
                  <a:cubicBezTo>
                    <a:pt x="1437" y="503"/>
                    <a:pt x="1437" y="502"/>
                    <a:pt x="1436" y="502"/>
                  </a:cubicBezTo>
                  <a:cubicBezTo>
                    <a:pt x="1436" y="501"/>
                    <a:pt x="1436" y="501"/>
                    <a:pt x="1435" y="501"/>
                  </a:cubicBezTo>
                  <a:cubicBezTo>
                    <a:pt x="1435" y="501"/>
                    <a:pt x="1435" y="501"/>
                    <a:pt x="1435" y="500"/>
                  </a:cubicBezTo>
                  <a:cubicBezTo>
                    <a:pt x="1434" y="500"/>
                    <a:pt x="1434" y="499"/>
                    <a:pt x="1433" y="499"/>
                  </a:cubicBezTo>
                  <a:cubicBezTo>
                    <a:pt x="1432" y="499"/>
                    <a:pt x="1432" y="500"/>
                    <a:pt x="1432" y="501"/>
                  </a:cubicBezTo>
                  <a:cubicBezTo>
                    <a:pt x="1431" y="501"/>
                    <a:pt x="1430" y="501"/>
                    <a:pt x="1430" y="501"/>
                  </a:cubicBezTo>
                  <a:cubicBezTo>
                    <a:pt x="1429" y="500"/>
                    <a:pt x="1429" y="500"/>
                    <a:pt x="1429" y="499"/>
                  </a:cubicBezTo>
                  <a:cubicBezTo>
                    <a:pt x="1428" y="498"/>
                    <a:pt x="1428" y="497"/>
                    <a:pt x="1429" y="497"/>
                  </a:cubicBezTo>
                  <a:cubicBezTo>
                    <a:pt x="1429" y="497"/>
                    <a:pt x="1429" y="498"/>
                    <a:pt x="1430" y="498"/>
                  </a:cubicBezTo>
                  <a:cubicBezTo>
                    <a:pt x="1430" y="498"/>
                    <a:pt x="1430" y="498"/>
                    <a:pt x="1431" y="498"/>
                  </a:cubicBezTo>
                  <a:cubicBezTo>
                    <a:pt x="1432" y="499"/>
                    <a:pt x="1433" y="498"/>
                    <a:pt x="1435" y="499"/>
                  </a:cubicBezTo>
                  <a:cubicBezTo>
                    <a:pt x="1436" y="500"/>
                    <a:pt x="1436" y="500"/>
                    <a:pt x="1437" y="500"/>
                  </a:cubicBezTo>
                  <a:cubicBezTo>
                    <a:pt x="1438" y="500"/>
                    <a:pt x="1438" y="500"/>
                    <a:pt x="1439" y="500"/>
                  </a:cubicBezTo>
                  <a:cubicBezTo>
                    <a:pt x="1441" y="501"/>
                    <a:pt x="1442" y="500"/>
                    <a:pt x="1443" y="499"/>
                  </a:cubicBezTo>
                  <a:cubicBezTo>
                    <a:pt x="1444" y="499"/>
                    <a:pt x="1446" y="500"/>
                    <a:pt x="1447" y="499"/>
                  </a:cubicBezTo>
                  <a:cubicBezTo>
                    <a:pt x="1449" y="498"/>
                    <a:pt x="1450" y="499"/>
                    <a:pt x="1450" y="497"/>
                  </a:cubicBezTo>
                  <a:cubicBezTo>
                    <a:pt x="1450" y="496"/>
                    <a:pt x="1450" y="494"/>
                    <a:pt x="1449" y="493"/>
                  </a:cubicBezTo>
                  <a:cubicBezTo>
                    <a:pt x="1449" y="492"/>
                    <a:pt x="1448" y="492"/>
                    <a:pt x="1449" y="491"/>
                  </a:cubicBezTo>
                  <a:cubicBezTo>
                    <a:pt x="1450" y="490"/>
                    <a:pt x="1450" y="491"/>
                    <a:pt x="1451" y="490"/>
                  </a:cubicBezTo>
                  <a:cubicBezTo>
                    <a:pt x="1453" y="490"/>
                    <a:pt x="1452" y="487"/>
                    <a:pt x="1454" y="487"/>
                  </a:cubicBezTo>
                  <a:cubicBezTo>
                    <a:pt x="1454" y="487"/>
                    <a:pt x="1456" y="487"/>
                    <a:pt x="1456" y="488"/>
                  </a:cubicBezTo>
                  <a:cubicBezTo>
                    <a:pt x="1457" y="488"/>
                    <a:pt x="1456" y="489"/>
                    <a:pt x="1455" y="489"/>
                  </a:cubicBezTo>
                  <a:cubicBezTo>
                    <a:pt x="1455" y="490"/>
                    <a:pt x="1451" y="490"/>
                    <a:pt x="1452" y="491"/>
                  </a:cubicBezTo>
                  <a:cubicBezTo>
                    <a:pt x="1453" y="492"/>
                    <a:pt x="1454" y="491"/>
                    <a:pt x="1455" y="492"/>
                  </a:cubicBezTo>
                  <a:cubicBezTo>
                    <a:pt x="1456" y="492"/>
                    <a:pt x="1456" y="493"/>
                    <a:pt x="1457" y="493"/>
                  </a:cubicBezTo>
                  <a:cubicBezTo>
                    <a:pt x="1458" y="493"/>
                    <a:pt x="1460" y="494"/>
                    <a:pt x="1461" y="495"/>
                  </a:cubicBezTo>
                  <a:cubicBezTo>
                    <a:pt x="1462" y="496"/>
                    <a:pt x="1462" y="498"/>
                    <a:pt x="1463" y="498"/>
                  </a:cubicBezTo>
                  <a:cubicBezTo>
                    <a:pt x="1464" y="499"/>
                    <a:pt x="1465" y="499"/>
                    <a:pt x="1465" y="498"/>
                  </a:cubicBezTo>
                  <a:cubicBezTo>
                    <a:pt x="1466" y="497"/>
                    <a:pt x="1467" y="497"/>
                    <a:pt x="1468" y="497"/>
                  </a:cubicBezTo>
                  <a:cubicBezTo>
                    <a:pt x="1468" y="497"/>
                    <a:pt x="1469" y="496"/>
                    <a:pt x="1469" y="496"/>
                  </a:cubicBezTo>
                  <a:cubicBezTo>
                    <a:pt x="1470" y="496"/>
                    <a:pt x="1471" y="496"/>
                    <a:pt x="1472" y="496"/>
                  </a:cubicBezTo>
                  <a:cubicBezTo>
                    <a:pt x="1473" y="496"/>
                    <a:pt x="1473" y="495"/>
                    <a:pt x="1474" y="495"/>
                  </a:cubicBezTo>
                  <a:cubicBezTo>
                    <a:pt x="1475" y="495"/>
                    <a:pt x="1475" y="496"/>
                    <a:pt x="1476" y="496"/>
                  </a:cubicBezTo>
                  <a:cubicBezTo>
                    <a:pt x="1476" y="497"/>
                    <a:pt x="1476" y="497"/>
                    <a:pt x="1476" y="498"/>
                  </a:cubicBezTo>
                  <a:cubicBezTo>
                    <a:pt x="1477" y="498"/>
                    <a:pt x="1477" y="499"/>
                    <a:pt x="1478" y="499"/>
                  </a:cubicBezTo>
                  <a:cubicBezTo>
                    <a:pt x="1478" y="501"/>
                    <a:pt x="1477" y="503"/>
                    <a:pt x="1479" y="504"/>
                  </a:cubicBezTo>
                  <a:cubicBezTo>
                    <a:pt x="1479" y="504"/>
                    <a:pt x="1480" y="504"/>
                    <a:pt x="1481" y="505"/>
                  </a:cubicBezTo>
                  <a:cubicBezTo>
                    <a:pt x="1481" y="505"/>
                    <a:pt x="1482" y="506"/>
                    <a:pt x="1482" y="506"/>
                  </a:cubicBezTo>
                  <a:cubicBezTo>
                    <a:pt x="1483" y="508"/>
                    <a:pt x="1483" y="508"/>
                    <a:pt x="1485" y="509"/>
                  </a:cubicBezTo>
                  <a:cubicBezTo>
                    <a:pt x="1486" y="510"/>
                    <a:pt x="1487" y="512"/>
                    <a:pt x="1487" y="513"/>
                  </a:cubicBezTo>
                  <a:cubicBezTo>
                    <a:pt x="1488" y="514"/>
                    <a:pt x="1488" y="515"/>
                    <a:pt x="1488" y="516"/>
                  </a:cubicBezTo>
                  <a:cubicBezTo>
                    <a:pt x="1488" y="517"/>
                    <a:pt x="1487" y="517"/>
                    <a:pt x="1487" y="518"/>
                  </a:cubicBezTo>
                  <a:cubicBezTo>
                    <a:pt x="1487" y="519"/>
                    <a:pt x="1488" y="519"/>
                    <a:pt x="1489" y="519"/>
                  </a:cubicBezTo>
                  <a:cubicBezTo>
                    <a:pt x="1489" y="519"/>
                    <a:pt x="1489" y="519"/>
                    <a:pt x="1490" y="520"/>
                  </a:cubicBezTo>
                  <a:cubicBezTo>
                    <a:pt x="1491" y="520"/>
                    <a:pt x="1492" y="520"/>
                    <a:pt x="1493" y="521"/>
                  </a:cubicBezTo>
                  <a:cubicBezTo>
                    <a:pt x="1493" y="523"/>
                    <a:pt x="1493" y="525"/>
                    <a:pt x="1493" y="526"/>
                  </a:cubicBezTo>
                  <a:cubicBezTo>
                    <a:pt x="1493" y="527"/>
                    <a:pt x="1494" y="527"/>
                    <a:pt x="1494" y="528"/>
                  </a:cubicBezTo>
                  <a:cubicBezTo>
                    <a:pt x="1495" y="528"/>
                    <a:pt x="1495" y="529"/>
                    <a:pt x="1495" y="530"/>
                  </a:cubicBezTo>
                  <a:cubicBezTo>
                    <a:pt x="1495" y="531"/>
                    <a:pt x="1495" y="531"/>
                    <a:pt x="1496" y="532"/>
                  </a:cubicBezTo>
                  <a:cubicBezTo>
                    <a:pt x="1496" y="533"/>
                    <a:pt x="1497" y="534"/>
                    <a:pt x="1497" y="534"/>
                  </a:cubicBezTo>
                  <a:cubicBezTo>
                    <a:pt x="1498" y="536"/>
                    <a:pt x="1498" y="537"/>
                    <a:pt x="1498" y="539"/>
                  </a:cubicBezTo>
                  <a:cubicBezTo>
                    <a:pt x="1499" y="540"/>
                    <a:pt x="1500" y="541"/>
                    <a:pt x="1501" y="542"/>
                  </a:cubicBezTo>
                  <a:cubicBezTo>
                    <a:pt x="1502" y="545"/>
                    <a:pt x="1504" y="548"/>
                    <a:pt x="1507" y="549"/>
                  </a:cubicBezTo>
                  <a:cubicBezTo>
                    <a:pt x="1510" y="550"/>
                    <a:pt x="1513" y="549"/>
                    <a:pt x="1516" y="550"/>
                  </a:cubicBezTo>
                  <a:cubicBezTo>
                    <a:pt x="1517" y="551"/>
                    <a:pt x="1518" y="551"/>
                    <a:pt x="1519" y="551"/>
                  </a:cubicBezTo>
                  <a:cubicBezTo>
                    <a:pt x="1519" y="551"/>
                    <a:pt x="1520" y="552"/>
                    <a:pt x="1521" y="552"/>
                  </a:cubicBezTo>
                  <a:cubicBezTo>
                    <a:pt x="1521" y="552"/>
                    <a:pt x="1522" y="553"/>
                    <a:pt x="1522" y="553"/>
                  </a:cubicBezTo>
                  <a:cubicBezTo>
                    <a:pt x="1523" y="554"/>
                    <a:pt x="1524" y="554"/>
                    <a:pt x="1524" y="554"/>
                  </a:cubicBezTo>
                  <a:cubicBezTo>
                    <a:pt x="1526" y="554"/>
                    <a:pt x="1527" y="555"/>
                    <a:pt x="1528" y="556"/>
                  </a:cubicBezTo>
                  <a:cubicBezTo>
                    <a:pt x="1529" y="558"/>
                    <a:pt x="1530" y="559"/>
                    <a:pt x="1531" y="560"/>
                  </a:cubicBezTo>
                  <a:cubicBezTo>
                    <a:pt x="1532" y="561"/>
                    <a:pt x="1533" y="562"/>
                    <a:pt x="1534" y="564"/>
                  </a:cubicBezTo>
                  <a:cubicBezTo>
                    <a:pt x="1535" y="565"/>
                    <a:pt x="1536" y="565"/>
                    <a:pt x="1538" y="566"/>
                  </a:cubicBezTo>
                  <a:cubicBezTo>
                    <a:pt x="1539" y="566"/>
                    <a:pt x="1540" y="567"/>
                    <a:pt x="1540" y="568"/>
                  </a:cubicBezTo>
                  <a:cubicBezTo>
                    <a:pt x="1541" y="568"/>
                    <a:pt x="1542" y="568"/>
                    <a:pt x="1543" y="569"/>
                  </a:cubicBezTo>
                  <a:cubicBezTo>
                    <a:pt x="1545" y="570"/>
                    <a:pt x="1547" y="569"/>
                    <a:pt x="1548" y="571"/>
                  </a:cubicBezTo>
                  <a:cubicBezTo>
                    <a:pt x="1549" y="573"/>
                    <a:pt x="1550" y="574"/>
                    <a:pt x="1551" y="575"/>
                  </a:cubicBezTo>
                  <a:cubicBezTo>
                    <a:pt x="1553" y="576"/>
                    <a:pt x="1554" y="577"/>
                    <a:pt x="1555" y="577"/>
                  </a:cubicBezTo>
                  <a:cubicBezTo>
                    <a:pt x="1557" y="578"/>
                    <a:pt x="1559" y="578"/>
                    <a:pt x="1560" y="578"/>
                  </a:cubicBezTo>
                  <a:cubicBezTo>
                    <a:pt x="1563" y="578"/>
                    <a:pt x="1566" y="579"/>
                    <a:pt x="1569" y="579"/>
                  </a:cubicBezTo>
                  <a:cubicBezTo>
                    <a:pt x="1571" y="579"/>
                    <a:pt x="1572" y="580"/>
                    <a:pt x="1573" y="581"/>
                  </a:cubicBezTo>
                  <a:cubicBezTo>
                    <a:pt x="1575" y="582"/>
                    <a:pt x="1576" y="581"/>
                    <a:pt x="1578" y="581"/>
                  </a:cubicBezTo>
                  <a:cubicBezTo>
                    <a:pt x="1579" y="580"/>
                    <a:pt x="1580" y="580"/>
                    <a:pt x="1582" y="579"/>
                  </a:cubicBezTo>
                  <a:cubicBezTo>
                    <a:pt x="1583" y="579"/>
                    <a:pt x="1584" y="578"/>
                    <a:pt x="1586" y="578"/>
                  </a:cubicBezTo>
                  <a:cubicBezTo>
                    <a:pt x="1587" y="577"/>
                    <a:pt x="1588" y="577"/>
                    <a:pt x="1589" y="577"/>
                  </a:cubicBezTo>
                  <a:cubicBezTo>
                    <a:pt x="1589" y="577"/>
                    <a:pt x="1590" y="576"/>
                    <a:pt x="1591" y="576"/>
                  </a:cubicBezTo>
                  <a:cubicBezTo>
                    <a:pt x="1591" y="575"/>
                    <a:pt x="1592" y="575"/>
                    <a:pt x="1592" y="575"/>
                  </a:cubicBezTo>
                  <a:cubicBezTo>
                    <a:pt x="1593" y="575"/>
                    <a:pt x="1593" y="576"/>
                    <a:pt x="1593" y="576"/>
                  </a:cubicBezTo>
                  <a:cubicBezTo>
                    <a:pt x="1592" y="577"/>
                    <a:pt x="1592" y="577"/>
                    <a:pt x="1591" y="577"/>
                  </a:cubicBezTo>
                  <a:cubicBezTo>
                    <a:pt x="1590" y="577"/>
                    <a:pt x="1591" y="578"/>
                    <a:pt x="1590" y="578"/>
                  </a:cubicBezTo>
                  <a:cubicBezTo>
                    <a:pt x="1589" y="579"/>
                    <a:pt x="1588" y="580"/>
                    <a:pt x="1589" y="581"/>
                  </a:cubicBezTo>
                  <a:cubicBezTo>
                    <a:pt x="1590" y="582"/>
                    <a:pt x="1590" y="579"/>
                    <a:pt x="1592" y="579"/>
                  </a:cubicBezTo>
                  <a:cubicBezTo>
                    <a:pt x="1593" y="579"/>
                    <a:pt x="1593" y="579"/>
                    <a:pt x="1594" y="579"/>
                  </a:cubicBezTo>
                  <a:cubicBezTo>
                    <a:pt x="1595" y="578"/>
                    <a:pt x="1595" y="578"/>
                    <a:pt x="1596" y="577"/>
                  </a:cubicBezTo>
                  <a:cubicBezTo>
                    <a:pt x="1597" y="577"/>
                    <a:pt x="1597" y="578"/>
                    <a:pt x="1598" y="577"/>
                  </a:cubicBezTo>
                  <a:cubicBezTo>
                    <a:pt x="1599" y="577"/>
                    <a:pt x="1599" y="576"/>
                    <a:pt x="1600" y="576"/>
                  </a:cubicBezTo>
                  <a:cubicBezTo>
                    <a:pt x="1601" y="576"/>
                    <a:pt x="1601" y="575"/>
                    <a:pt x="1602" y="575"/>
                  </a:cubicBezTo>
                  <a:cubicBezTo>
                    <a:pt x="1603" y="575"/>
                    <a:pt x="1602" y="576"/>
                    <a:pt x="1603" y="577"/>
                  </a:cubicBezTo>
                  <a:cubicBezTo>
                    <a:pt x="1603" y="577"/>
                    <a:pt x="1604" y="577"/>
                    <a:pt x="1605" y="577"/>
                  </a:cubicBezTo>
                  <a:cubicBezTo>
                    <a:pt x="1606" y="576"/>
                    <a:pt x="1606" y="575"/>
                    <a:pt x="1606" y="575"/>
                  </a:cubicBezTo>
                  <a:cubicBezTo>
                    <a:pt x="1607" y="573"/>
                    <a:pt x="1608" y="572"/>
                    <a:pt x="1609" y="572"/>
                  </a:cubicBezTo>
                  <a:cubicBezTo>
                    <a:pt x="1610" y="572"/>
                    <a:pt x="1611" y="571"/>
                    <a:pt x="1610" y="571"/>
                  </a:cubicBezTo>
                  <a:cubicBezTo>
                    <a:pt x="1610" y="570"/>
                    <a:pt x="1609" y="571"/>
                    <a:pt x="1608" y="571"/>
                  </a:cubicBezTo>
                  <a:cubicBezTo>
                    <a:pt x="1607" y="570"/>
                    <a:pt x="1607" y="570"/>
                    <a:pt x="1606" y="570"/>
                  </a:cubicBezTo>
                  <a:cubicBezTo>
                    <a:pt x="1605" y="570"/>
                    <a:pt x="1605" y="570"/>
                    <a:pt x="1604" y="571"/>
                  </a:cubicBezTo>
                  <a:cubicBezTo>
                    <a:pt x="1602" y="571"/>
                    <a:pt x="1601" y="571"/>
                    <a:pt x="1600" y="571"/>
                  </a:cubicBezTo>
                  <a:cubicBezTo>
                    <a:pt x="1597" y="571"/>
                    <a:pt x="1598" y="572"/>
                    <a:pt x="1598" y="574"/>
                  </a:cubicBezTo>
                  <a:cubicBezTo>
                    <a:pt x="1598" y="575"/>
                    <a:pt x="1596" y="575"/>
                    <a:pt x="1595" y="576"/>
                  </a:cubicBezTo>
                  <a:cubicBezTo>
                    <a:pt x="1594" y="576"/>
                    <a:pt x="1593" y="575"/>
                    <a:pt x="1593" y="574"/>
                  </a:cubicBezTo>
                  <a:cubicBezTo>
                    <a:pt x="1593" y="573"/>
                    <a:pt x="1595" y="573"/>
                    <a:pt x="1595" y="572"/>
                  </a:cubicBezTo>
                  <a:cubicBezTo>
                    <a:pt x="1596" y="572"/>
                    <a:pt x="1595" y="571"/>
                    <a:pt x="1596" y="570"/>
                  </a:cubicBezTo>
                  <a:cubicBezTo>
                    <a:pt x="1596" y="570"/>
                    <a:pt x="1597" y="570"/>
                    <a:pt x="1598" y="570"/>
                  </a:cubicBezTo>
                  <a:cubicBezTo>
                    <a:pt x="1599" y="569"/>
                    <a:pt x="1599" y="568"/>
                    <a:pt x="1600" y="568"/>
                  </a:cubicBezTo>
                  <a:cubicBezTo>
                    <a:pt x="1601" y="567"/>
                    <a:pt x="1603" y="568"/>
                    <a:pt x="1604" y="567"/>
                  </a:cubicBezTo>
                  <a:cubicBezTo>
                    <a:pt x="1606" y="567"/>
                    <a:pt x="1607" y="566"/>
                    <a:pt x="1609" y="566"/>
                  </a:cubicBezTo>
                  <a:cubicBezTo>
                    <a:pt x="1610" y="566"/>
                    <a:pt x="1612" y="566"/>
                    <a:pt x="1614" y="566"/>
                  </a:cubicBezTo>
                  <a:cubicBezTo>
                    <a:pt x="1615" y="566"/>
                    <a:pt x="1617" y="566"/>
                    <a:pt x="1618" y="567"/>
                  </a:cubicBezTo>
                  <a:cubicBezTo>
                    <a:pt x="1620" y="567"/>
                    <a:pt x="1621" y="567"/>
                    <a:pt x="1622" y="568"/>
                  </a:cubicBezTo>
                  <a:cubicBezTo>
                    <a:pt x="1626" y="569"/>
                    <a:pt x="1625" y="573"/>
                    <a:pt x="1626" y="575"/>
                  </a:cubicBezTo>
                  <a:cubicBezTo>
                    <a:pt x="1626" y="576"/>
                    <a:pt x="1627" y="577"/>
                    <a:pt x="1627" y="578"/>
                  </a:cubicBezTo>
                  <a:cubicBezTo>
                    <a:pt x="1627" y="579"/>
                    <a:pt x="1628" y="581"/>
                    <a:pt x="1628" y="582"/>
                  </a:cubicBezTo>
                  <a:cubicBezTo>
                    <a:pt x="1628" y="583"/>
                    <a:pt x="1628" y="584"/>
                    <a:pt x="1628" y="585"/>
                  </a:cubicBezTo>
                  <a:cubicBezTo>
                    <a:pt x="1628" y="587"/>
                    <a:pt x="1629" y="588"/>
                    <a:pt x="1630" y="590"/>
                  </a:cubicBezTo>
                  <a:cubicBezTo>
                    <a:pt x="1630" y="593"/>
                    <a:pt x="1630" y="597"/>
                    <a:pt x="1633" y="599"/>
                  </a:cubicBezTo>
                  <a:cubicBezTo>
                    <a:pt x="1634" y="600"/>
                    <a:pt x="1636" y="600"/>
                    <a:pt x="1638" y="600"/>
                  </a:cubicBezTo>
                  <a:cubicBezTo>
                    <a:pt x="1640" y="600"/>
                    <a:pt x="1641" y="600"/>
                    <a:pt x="1643" y="600"/>
                  </a:cubicBezTo>
                  <a:cubicBezTo>
                    <a:pt x="1644" y="601"/>
                    <a:pt x="1646" y="600"/>
                    <a:pt x="1648" y="600"/>
                  </a:cubicBezTo>
                  <a:cubicBezTo>
                    <a:pt x="1649" y="601"/>
                    <a:pt x="1651" y="601"/>
                    <a:pt x="1652" y="601"/>
                  </a:cubicBezTo>
                  <a:cubicBezTo>
                    <a:pt x="1654" y="602"/>
                    <a:pt x="1655" y="602"/>
                    <a:pt x="1657" y="602"/>
                  </a:cubicBezTo>
                  <a:cubicBezTo>
                    <a:pt x="1659" y="603"/>
                    <a:pt x="1661" y="602"/>
                    <a:pt x="1662" y="603"/>
                  </a:cubicBezTo>
                  <a:cubicBezTo>
                    <a:pt x="1664" y="603"/>
                    <a:pt x="1665" y="603"/>
                    <a:pt x="1667" y="604"/>
                  </a:cubicBezTo>
                  <a:cubicBezTo>
                    <a:pt x="1668" y="605"/>
                    <a:pt x="1669" y="606"/>
                    <a:pt x="1670" y="607"/>
                  </a:cubicBezTo>
                  <a:cubicBezTo>
                    <a:pt x="1672" y="607"/>
                    <a:pt x="1673" y="607"/>
                    <a:pt x="1675" y="607"/>
                  </a:cubicBezTo>
                  <a:cubicBezTo>
                    <a:pt x="1676" y="606"/>
                    <a:pt x="1678" y="606"/>
                    <a:pt x="1679" y="606"/>
                  </a:cubicBezTo>
                  <a:cubicBezTo>
                    <a:pt x="1683" y="606"/>
                    <a:pt x="1686" y="606"/>
                    <a:pt x="1690" y="606"/>
                  </a:cubicBezTo>
                  <a:cubicBezTo>
                    <a:pt x="1693" y="606"/>
                    <a:pt x="1696" y="606"/>
                    <a:pt x="1699" y="606"/>
                  </a:cubicBezTo>
                  <a:cubicBezTo>
                    <a:pt x="1700" y="606"/>
                    <a:pt x="1702" y="606"/>
                    <a:pt x="1703" y="607"/>
                  </a:cubicBezTo>
                  <a:cubicBezTo>
                    <a:pt x="1703" y="607"/>
                    <a:pt x="1704" y="608"/>
                    <a:pt x="1704" y="609"/>
                  </a:cubicBezTo>
                  <a:cubicBezTo>
                    <a:pt x="1705" y="611"/>
                    <a:pt x="1706" y="612"/>
                    <a:pt x="1708" y="612"/>
                  </a:cubicBezTo>
                  <a:cubicBezTo>
                    <a:pt x="1710" y="612"/>
                    <a:pt x="1712" y="612"/>
                    <a:pt x="1714" y="613"/>
                  </a:cubicBezTo>
                  <a:cubicBezTo>
                    <a:pt x="1716" y="613"/>
                    <a:pt x="1717" y="614"/>
                    <a:pt x="1719" y="614"/>
                  </a:cubicBezTo>
                  <a:cubicBezTo>
                    <a:pt x="1721" y="614"/>
                    <a:pt x="1722" y="613"/>
                    <a:pt x="1724" y="613"/>
                  </a:cubicBezTo>
                  <a:cubicBezTo>
                    <a:pt x="1725" y="612"/>
                    <a:pt x="1726" y="612"/>
                    <a:pt x="1728" y="612"/>
                  </a:cubicBezTo>
                  <a:cubicBezTo>
                    <a:pt x="1729" y="612"/>
                    <a:pt x="1730" y="613"/>
                    <a:pt x="1730" y="614"/>
                  </a:cubicBezTo>
                  <a:cubicBezTo>
                    <a:pt x="1730" y="615"/>
                    <a:pt x="1730" y="616"/>
                    <a:pt x="1731" y="616"/>
                  </a:cubicBezTo>
                  <a:cubicBezTo>
                    <a:pt x="1732" y="616"/>
                    <a:pt x="1732" y="615"/>
                    <a:pt x="1733" y="615"/>
                  </a:cubicBezTo>
                  <a:cubicBezTo>
                    <a:pt x="1734" y="615"/>
                    <a:pt x="1734" y="614"/>
                    <a:pt x="1735" y="614"/>
                  </a:cubicBezTo>
                  <a:cubicBezTo>
                    <a:pt x="1737" y="614"/>
                    <a:pt x="1738" y="613"/>
                    <a:pt x="1739" y="613"/>
                  </a:cubicBezTo>
                  <a:cubicBezTo>
                    <a:pt x="1740" y="612"/>
                    <a:pt x="1740" y="612"/>
                    <a:pt x="1741" y="613"/>
                  </a:cubicBezTo>
                  <a:cubicBezTo>
                    <a:pt x="1741" y="613"/>
                    <a:pt x="1741" y="614"/>
                    <a:pt x="1742" y="614"/>
                  </a:cubicBezTo>
                  <a:cubicBezTo>
                    <a:pt x="1743" y="614"/>
                    <a:pt x="1744" y="613"/>
                    <a:pt x="1745" y="612"/>
                  </a:cubicBezTo>
                  <a:cubicBezTo>
                    <a:pt x="1746" y="612"/>
                    <a:pt x="1746" y="612"/>
                    <a:pt x="1747" y="612"/>
                  </a:cubicBezTo>
                  <a:cubicBezTo>
                    <a:pt x="1748" y="611"/>
                    <a:pt x="1749" y="611"/>
                    <a:pt x="1749" y="611"/>
                  </a:cubicBezTo>
                  <a:cubicBezTo>
                    <a:pt x="1752" y="610"/>
                    <a:pt x="1756" y="611"/>
                    <a:pt x="1758" y="611"/>
                  </a:cubicBezTo>
                  <a:cubicBezTo>
                    <a:pt x="1760" y="611"/>
                    <a:pt x="1761" y="612"/>
                    <a:pt x="1763" y="612"/>
                  </a:cubicBezTo>
                  <a:cubicBezTo>
                    <a:pt x="1764" y="612"/>
                    <a:pt x="1765" y="612"/>
                    <a:pt x="1765" y="612"/>
                  </a:cubicBezTo>
                  <a:cubicBezTo>
                    <a:pt x="1766" y="612"/>
                    <a:pt x="1767" y="612"/>
                    <a:pt x="1768" y="612"/>
                  </a:cubicBezTo>
                  <a:cubicBezTo>
                    <a:pt x="1768" y="612"/>
                    <a:pt x="1768" y="611"/>
                    <a:pt x="1769" y="610"/>
                  </a:cubicBezTo>
                  <a:cubicBezTo>
                    <a:pt x="1769" y="610"/>
                    <a:pt x="1770" y="609"/>
                    <a:pt x="1771" y="609"/>
                  </a:cubicBezTo>
                  <a:cubicBezTo>
                    <a:pt x="1772" y="609"/>
                    <a:pt x="1773" y="609"/>
                    <a:pt x="1773" y="609"/>
                  </a:cubicBezTo>
                  <a:cubicBezTo>
                    <a:pt x="1774" y="609"/>
                    <a:pt x="1775" y="609"/>
                    <a:pt x="1776" y="609"/>
                  </a:cubicBezTo>
                  <a:cubicBezTo>
                    <a:pt x="1778" y="609"/>
                    <a:pt x="1780" y="608"/>
                    <a:pt x="1782" y="609"/>
                  </a:cubicBezTo>
                  <a:cubicBezTo>
                    <a:pt x="1783" y="610"/>
                    <a:pt x="1785" y="610"/>
                    <a:pt x="1786" y="610"/>
                  </a:cubicBezTo>
                  <a:cubicBezTo>
                    <a:pt x="1788" y="610"/>
                    <a:pt x="1789" y="610"/>
                    <a:pt x="1791" y="612"/>
                  </a:cubicBezTo>
                  <a:cubicBezTo>
                    <a:pt x="1791" y="612"/>
                    <a:pt x="1792" y="613"/>
                    <a:pt x="1792" y="613"/>
                  </a:cubicBezTo>
                  <a:cubicBezTo>
                    <a:pt x="1794" y="613"/>
                    <a:pt x="1794" y="612"/>
                    <a:pt x="1795" y="612"/>
                  </a:cubicBezTo>
                  <a:cubicBezTo>
                    <a:pt x="1796" y="611"/>
                    <a:pt x="1797" y="611"/>
                    <a:pt x="1799" y="610"/>
                  </a:cubicBezTo>
                  <a:cubicBezTo>
                    <a:pt x="1801" y="610"/>
                    <a:pt x="1802" y="609"/>
                    <a:pt x="1804" y="609"/>
                  </a:cubicBezTo>
                  <a:cubicBezTo>
                    <a:pt x="1807" y="608"/>
                    <a:pt x="1810" y="608"/>
                    <a:pt x="1814" y="608"/>
                  </a:cubicBezTo>
                  <a:cubicBezTo>
                    <a:pt x="1815" y="608"/>
                    <a:pt x="1817" y="608"/>
                    <a:pt x="1818" y="607"/>
                  </a:cubicBezTo>
                  <a:cubicBezTo>
                    <a:pt x="1820" y="607"/>
                    <a:pt x="1821" y="607"/>
                    <a:pt x="1823" y="608"/>
                  </a:cubicBezTo>
                  <a:cubicBezTo>
                    <a:pt x="1824" y="608"/>
                    <a:pt x="1826" y="608"/>
                    <a:pt x="1827" y="608"/>
                  </a:cubicBezTo>
                  <a:cubicBezTo>
                    <a:pt x="1829" y="608"/>
                    <a:pt x="1830" y="608"/>
                    <a:pt x="1832" y="608"/>
                  </a:cubicBezTo>
                  <a:cubicBezTo>
                    <a:pt x="1833" y="608"/>
                    <a:pt x="1834" y="607"/>
                    <a:pt x="1833" y="606"/>
                  </a:cubicBezTo>
                  <a:cubicBezTo>
                    <a:pt x="1832" y="604"/>
                    <a:pt x="1830" y="604"/>
                    <a:pt x="1830" y="602"/>
                  </a:cubicBezTo>
                  <a:cubicBezTo>
                    <a:pt x="1831" y="603"/>
                    <a:pt x="1831" y="604"/>
                    <a:pt x="1832" y="604"/>
                  </a:cubicBezTo>
                  <a:cubicBezTo>
                    <a:pt x="1833" y="604"/>
                    <a:pt x="1833" y="604"/>
                    <a:pt x="1834" y="605"/>
                  </a:cubicBezTo>
                  <a:cubicBezTo>
                    <a:pt x="1835" y="606"/>
                    <a:pt x="1833" y="608"/>
                    <a:pt x="1835" y="609"/>
                  </a:cubicBezTo>
                  <a:cubicBezTo>
                    <a:pt x="1835" y="610"/>
                    <a:pt x="1837" y="611"/>
                    <a:pt x="1837" y="612"/>
                  </a:cubicBezTo>
                  <a:cubicBezTo>
                    <a:pt x="1838" y="613"/>
                    <a:pt x="1837" y="615"/>
                    <a:pt x="1837" y="616"/>
                  </a:cubicBezTo>
                  <a:cubicBezTo>
                    <a:pt x="1837" y="617"/>
                    <a:pt x="1836" y="618"/>
                    <a:pt x="1836" y="618"/>
                  </a:cubicBezTo>
                  <a:cubicBezTo>
                    <a:pt x="1836" y="620"/>
                    <a:pt x="1838" y="619"/>
                    <a:pt x="1839" y="619"/>
                  </a:cubicBezTo>
                  <a:cubicBezTo>
                    <a:pt x="1841" y="619"/>
                    <a:pt x="1842" y="620"/>
                    <a:pt x="1844" y="620"/>
                  </a:cubicBezTo>
                  <a:cubicBezTo>
                    <a:pt x="1845" y="621"/>
                    <a:pt x="1846" y="621"/>
                    <a:pt x="1847" y="622"/>
                  </a:cubicBezTo>
                  <a:cubicBezTo>
                    <a:pt x="1848" y="624"/>
                    <a:pt x="1848" y="625"/>
                    <a:pt x="1848" y="627"/>
                  </a:cubicBezTo>
                  <a:cubicBezTo>
                    <a:pt x="1849" y="628"/>
                    <a:pt x="1850" y="629"/>
                    <a:pt x="1850" y="630"/>
                  </a:cubicBezTo>
                  <a:cubicBezTo>
                    <a:pt x="1850" y="632"/>
                    <a:pt x="1850" y="633"/>
                    <a:pt x="1851" y="635"/>
                  </a:cubicBezTo>
                  <a:cubicBezTo>
                    <a:pt x="1851" y="635"/>
                    <a:pt x="1851" y="636"/>
                    <a:pt x="1851" y="637"/>
                  </a:cubicBezTo>
                  <a:cubicBezTo>
                    <a:pt x="1852" y="638"/>
                    <a:pt x="1852" y="638"/>
                    <a:pt x="1853" y="638"/>
                  </a:cubicBezTo>
                  <a:cubicBezTo>
                    <a:pt x="1856" y="638"/>
                    <a:pt x="1854" y="640"/>
                    <a:pt x="1854" y="641"/>
                  </a:cubicBezTo>
                  <a:cubicBezTo>
                    <a:pt x="1854" y="642"/>
                    <a:pt x="1856" y="644"/>
                    <a:pt x="1857" y="643"/>
                  </a:cubicBezTo>
                  <a:cubicBezTo>
                    <a:pt x="1857" y="643"/>
                    <a:pt x="1857" y="642"/>
                    <a:pt x="1857" y="641"/>
                  </a:cubicBezTo>
                  <a:cubicBezTo>
                    <a:pt x="1858" y="641"/>
                    <a:pt x="1858" y="641"/>
                    <a:pt x="1858" y="640"/>
                  </a:cubicBezTo>
                  <a:cubicBezTo>
                    <a:pt x="1859" y="640"/>
                    <a:pt x="1858" y="638"/>
                    <a:pt x="1859" y="638"/>
                  </a:cubicBezTo>
                  <a:cubicBezTo>
                    <a:pt x="1860" y="638"/>
                    <a:pt x="1861" y="638"/>
                    <a:pt x="1861" y="638"/>
                  </a:cubicBezTo>
                  <a:cubicBezTo>
                    <a:pt x="1862" y="638"/>
                    <a:pt x="1863" y="638"/>
                    <a:pt x="1863" y="638"/>
                  </a:cubicBezTo>
                  <a:cubicBezTo>
                    <a:pt x="1864" y="639"/>
                    <a:pt x="1865" y="640"/>
                    <a:pt x="1864" y="640"/>
                  </a:cubicBezTo>
                  <a:cubicBezTo>
                    <a:pt x="1863" y="641"/>
                    <a:pt x="1863" y="639"/>
                    <a:pt x="1863" y="639"/>
                  </a:cubicBezTo>
                  <a:cubicBezTo>
                    <a:pt x="1862" y="639"/>
                    <a:pt x="1861" y="639"/>
                    <a:pt x="1860" y="639"/>
                  </a:cubicBezTo>
                  <a:cubicBezTo>
                    <a:pt x="1860" y="639"/>
                    <a:pt x="1860" y="640"/>
                    <a:pt x="1860" y="641"/>
                  </a:cubicBezTo>
                  <a:cubicBezTo>
                    <a:pt x="1860" y="642"/>
                    <a:pt x="1859" y="642"/>
                    <a:pt x="1859" y="643"/>
                  </a:cubicBezTo>
                  <a:cubicBezTo>
                    <a:pt x="1859" y="644"/>
                    <a:pt x="1860" y="645"/>
                    <a:pt x="1861" y="645"/>
                  </a:cubicBezTo>
                  <a:cubicBezTo>
                    <a:pt x="1862" y="644"/>
                    <a:pt x="1862" y="643"/>
                    <a:pt x="1862" y="642"/>
                  </a:cubicBezTo>
                  <a:cubicBezTo>
                    <a:pt x="1863" y="642"/>
                    <a:pt x="1863" y="642"/>
                    <a:pt x="1863" y="642"/>
                  </a:cubicBezTo>
                  <a:cubicBezTo>
                    <a:pt x="1863" y="643"/>
                    <a:pt x="1863" y="643"/>
                    <a:pt x="1863" y="643"/>
                  </a:cubicBezTo>
                  <a:cubicBezTo>
                    <a:pt x="1864" y="643"/>
                    <a:pt x="1864" y="643"/>
                    <a:pt x="1864" y="644"/>
                  </a:cubicBezTo>
                  <a:cubicBezTo>
                    <a:pt x="1864" y="644"/>
                    <a:pt x="1865" y="644"/>
                    <a:pt x="1865" y="644"/>
                  </a:cubicBezTo>
                  <a:cubicBezTo>
                    <a:pt x="1865" y="645"/>
                    <a:pt x="1865" y="645"/>
                    <a:pt x="1866" y="645"/>
                  </a:cubicBezTo>
                  <a:cubicBezTo>
                    <a:pt x="1866" y="644"/>
                    <a:pt x="1866" y="644"/>
                    <a:pt x="1866" y="643"/>
                  </a:cubicBezTo>
                  <a:cubicBezTo>
                    <a:pt x="1866" y="642"/>
                    <a:pt x="1865" y="641"/>
                    <a:pt x="1866" y="641"/>
                  </a:cubicBezTo>
                  <a:cubicBezTo>
                    <a:pt x="1868" y="642"/>
                    <a:pt x="1867" y="645"/>
                    <a:pt x="1867" y="646"/>
                  </a:cubicBezTo>
                  <a:cubicBezTo>
                    <a:pt x="1868" y="647"/>
                    <a:pt x="1868" y="645"/>
                    <a:pt x="1868" y="644"/>
                  </a:cubicBezTo>
                  <a:cubicBezTo>
                    <a:pt x="1870" y="644"/>
                    <a:pt x="1870" y="645"/>
                    <a:pt x="1870" y="646"/>
                  </a:cubicBezTo>
                  <a:cubicBezTo>
                    <a:pt x="1869" y="647"/>
                    <a:pt x="1868" y="647"/>
                    <a:pt x="1869" y="649"/>
                  </a:cubicBezTo>
                  <a:cubicBezTo>
                    <a:pt x="1870" y="650"/>
                    <a:pt x="1873" y="648"/>
                    <a:pt x="1874" y="648"/>
                  </a:cubicBezTo>
                  <a:cubicBezTo>
                    <a:pt x="1874" y="647"/>
                    <a:pt x="1875" y="647"/>
                    <a:pt x="1875" y="647"/>
                  </a:cubicBezTo>
                  <a:cubicBezTo>
                    <a:pt x="1876" y="647"/>
                    <a:pt x="1876" y="646"/>
                    <a:pt x="1877" y="646"/>
                  </a:cubicBezTo>
                  <a:cubicBezTo>
                    <a:pt x="1878" y="648"/>
                    <a:pt x="1875" y="648"/>
                    <a:pt x="1875" y="650"/>
                  </a:cubicBezTo>
                  <a:cubicBezTo>
                    <a:pt x="1876" y="650"/>
                    <a:pt x="1876" y="651"/>
                    <a:pt x="1877" y="652"/>
                  </a:cubicBezTo>
                  <a:cubicBezTo>
                    <a:pt x="1877" y="653"/>
                    <a:pt x="1877" y="654"/>
                    <a:pt x="1878" y="655"/>
                  </a:cubicBezTo>
                  <a:cubicBezTo>
                    <a:pt x="1878" y="656"/>
                    <a:pt x="1879" y="656"/>
                    <a:pt x="1879" y="657"/>
                  </a:cubicBezTo>
                  <a:cubicBezTo>
                    <a:pt x="1880" y="658"/>
                    <a:pt x="1880" y="658"/>
                    <a:pt x="1880" y="659"/>
                  </a:cubicBezTo>
                  <a:cubicBezTo>
                    <a:pt x="1881" y="659"/>
                    <a:pt x="1882" y="660"/>
                    <a:pt x="1883" y="660"/>
                  </a:cubicBezTo>
                  <a:cubicBezTo>
                    <a:pt x="1883" y="661"/>
                    <a:pt x="1884" y="662"/>
                    <a:pt x="1885" y="662"/>
                  </a:cubicBezTo>
                  <a:cubicBezTo>
                    <a:pt x="1885" y="663"/>
                    <a:pt x="1886" y="663"/>
                    <a:pt x="1887" y="663"/>
                  </a:cubicBezTo>
                  <a:cubicBezTo>
                    <a:pt x="1888" y="664"/>
                    <a:pt x="1888" y="664"/>
                    <a:pt x="1889" y="665"/>
                  </a:cubicBezTo>
                  <a:cubicBezTo>
                    <a:pt x="1890" y="666"/>
                    <a:pt x="1892" y="666"/>
                    <a:pt x="1894" y="667"/>
                  </a:cubicBezTo>
                  <a:cubicBezTo>
                    <a:pt x="1894" y="0"/>
                    <a:pt x="1894" y="0"/>
                    <a:pt x="1894" y="0"/>
                  </a:cubicBezTo>
                  <a:lnTo>
                    <a:pt x="383" y="0"/>
                  </a:lnTo>
                  <a:close/>
                  <a:moveTo>
                    <a:pt x="35" y="897"/>
                  </a:moveTo>
                  <a:cubicBezTo>
                    <a:pt x="34" y="896"/>
                    <a:pt x="32" y="897"/>
                    <a:pt x="33" y="895"/>
                  </a:cubicBezTo>
                  <a:cubicBezTo>
                    <a:pt x="34" y="894"/>
                    <a:pt x="34" y="894"/>
                    <a:pt x="35" y="895"/>
                  </a:cubicBezTo>
                  <a:cubicBezTo>
                    <a:pt x="36" y="896"/>
                    <a:pt x="37" y="897"/>
                    <a:pt x="38" y="897"/>
                  </a:cubicBezTo>
                  <a:cubicBezTo>
                    <a:pt x="38" y="899"/>
                    <a:pt x="35" y="897"/>
                    <a:pt x="35" y="897"/>
                  </a:cubicBezTo>
                  <a:close/>
                  <a:moveTo>
                    <a:pt x="55" y="913"/>
                  </a:moveTo>
                  <a:cubicBezTo>
                    <a:pt x="54" y="913"/>
                    <a:pt x="54" y="912"/>
                    <a:pt x="54" y="912"/>
                  </a:cubicBezTo>
                  <a:cubicBezTo>
                    <a:pt x="54" y="911"/>
                    <a:pt x="55" y="911"/>
                    <a:pt x="55" y="911"/>
                  </a:cubicBezTo>
                  <a:cubicBezTo>
                    <a:pt x="56" y="912"/>
                    <a:pt x="56" y="915"/>
                    <a:pt x="55" y="913"/>
                  </a:cubicBezTo>
                  <a:close/>
                  <a:moveTo>
                    <a:pt x="285" y="1059"/>
                  </a:moveTo>
                  <a:cubicBezTo>
                    <a:pt x="284" y="1060"/>
                    <a:pt x="282" y="1060"/>
                    <a:pt x="281" y="1060"/>
                  </a:cubicBezTo>
                  <a:cubicBezTo>
                    <a:pt x="280" y="1060"/>
                    <a:pt x="277" y="1060"/>
                    <a:pt x="278" y="1059"/>
                  </a:cubicBezTo>
                  <a:cubicBezTo>
                    <a:pt x="278" y="1058"/>
                    <a:pt x="281" y="1059"/>
                    <a:pt x="282" y="1059"/>
                  </a:cubicBezTo>
                  <a:cubicBezTo>
                    <a:pt x="283" y="1059"/>
                    <a:pt x="284" y="1058"/>
                    <a:pt x="286" y="1058"/>
                  </a:cubicBezTo>
                  <a:cubicBezTo>
                    <a:pt x="286" y="1058"/>
                    <a:pt x="287" y="1057"/>
                    <a:pt x="287" y="1058"/>
                  </a:cubicBezTo>
                  <a:cubicBezTo>
                    <a:pt x="287" y="1059"/>
                    <a:pt x="286" y="1059"/>
                    <a:pt x="285" y="1059"/>
                  </a:cubicBezTo>
                  <a:close/>
                  <a:moveTo>
                    <a:pt x="314" y="1061"/>
                  </a:moveTo>
                  <a:cubicBezTo>
                    <a:pt x="314" y="1062"/>
                    <a:pt x="314" y="1061"/>
                    <a:pt x="313" y="1061"/>
                  </a:cubicBezTo>
                  <a:cubicBezTo>
                    <a:pt x="312" y="1061"/>
                    <a:pt x="312" y="1061"/>
                    <a:pt x="311" y="1061"/>
                  </a:cubicBezTo>
                  <a:cubicBezTo>
                    <a:pt x="311" y="1061"/>
                    <a:pt x="311" y="1059"/>
                    <a:pt x="312" y="1059"/>
                  </a:cubicBezTo>
                  <a:cubicBezTo>
                    <a:pt x="312" y="1058"/>
                    <a:pt x="312" y="1058"/>
                    <a:pt x="313" y="1058"/>
                  </a:cubicBezTo>
                  <a:cubicBezTo>
                    <a:pt x="313" y="1057"/>
                    <a:pt x="312" y="1056"/>
                    <a:pt x="313" y="1056"/>
                  </a:cubicBezTo>
                  <a:cubicBezTo>
                    <a:pt x="314" y="1055"/>
                    <a:pt x="314" y="1057"/>
                    <a:pt x="314" y="1057"/>
                  </a:cubicBezTo>
                  <a:cubicBezTo>
                    <a:pt x="314" y="1058"/>
                    <a:pt x="315" y="1060"/>
                    <a:pt x="314" y="1061"/>
                  </a:cubicBezTo>
                  <a:close/>
                  <a:moveTo>
                    <a:pt x="1060" y="1365"/>
                  </a:moveTo>
                  <a:cubicBezTo>
                    <a:pt x="1059" y="1365"/>
                    <a:pt x="1058" y="1364"/>
                    <a:pt x="1057" y="1363"/>
                  </a:cubicBezTo>
                  <a:cubicBezTo>
                    <a:pt x="1056" y="1362"/>
                    <a:pt x="1055" y="1362"/>
                    <a:pt x="1055" y="1362"/>
                  </a:cubicBezTo>
                  <a:cubicBezTo>
                    <a:pt x="1054" y="1361"/>
                    <a:pt x="1053" y="1361"/>
                    <a:pt x="1053" y="1360"/>
                  </a:cubicBezTo>
                  <a:cubicBezTo>
                    <a:pt x="1052" y="1359"/>
                    <a:pt x="1052" y="1359"/>
                    <a:pt x="1051" y="1359"/>
                  </a:cubicBezTo>
                  <a:cubicBezTo>
                    <a:pt x="1050" y="1359"/>
                    <a:pt x="1050" y="1360"/>
                    <a:pt x="1050" y="1361"/>
                  </a:cubicBezTo>
                  <a:cubicBezTo>
                    <a:pt x="1048" y="1361"/>
                    <a:pt x="1047" y="1358"/>
                    <a:pt x="1048" y="1357"/>
                  </a:cubicBezTo>
                  <a:cubicBezTo>
                    <a:pt x="1048" y="1356"/>
                    <a:pt x="1049" y="1355"/>
                    <a:pt x="1049" y="1353"/>
                  </a:cubicBezTo>
                  <a:cubicBezTo>
                    <a:pt x="1049" y="1352"/>
                    <a:pt x="1048" y="1351"/>
                    <a:pt x="1047" y="1350"/>
                  </a:cubicBezTo>
                  <a:cubicBezTo>
                    <a:pt x="1046" y="1348"/>
                    <a:pt x="1046" y="1347"/>
                    <a:pt x="1045" y="1346"/>
                  </a:cubicBezTo>
                  <a:cubicBezTo>
                    <a:pt x="1044" y="1345"/>
                    <a:pt x="1043" y="1343"/>
                    <a:pt x="1043" y="1342"/>
                  </a:cubicBezTo>
                  <a:cubicBezTo>
                    <a:pt x="1042" y="1339"/>
                    <a:pt x="1042" y="1336"/>
                    <a:pt x="1040" y="1333"/>
                  </a:cubicBezTo>
                  <a:cubicBezTo>
                    <a:pt x="1040" y="1332"/>
                    <a:pt x="1039" y="1330"/>
                    <a:pt x="1038" y="1330"/>
                  </a:cubicBezTo>
                  <a:cubicBezTo>
                    <a:pt x="1037" y="1329"/>
                    <a:pt x="1036" y="1328"/>
                    <a:pt x="1036" y="1326"/>
                  </a:cubicBezTo>
                  <a:cubicBezTo>
                    <a:pt x="1035" y="1325"/>
                    <a:pt x="1034" y="1324"/>
                    <a:pt x="1033" y="1323"/>
                  </a:cubicBezTo>
                  <a:cubicBezTo>
                    <a:pt x="1031" y="1320"/>
                    <a:pt x="1030" y="1318"/>
                    <a:pt x="1027" y="1316"/>
                  </a:cubicBezTo>
                  <a:cubicBezTo>
                    <a:pt x="1027" y="1315"/>
                    <a:pt x="1026" y="1315"/>
                    <a:pt x="1025" y="1314"/>
                  </a:cubicBezTo>
                  <a:cubicBezTo>
                    <a:pt x="1025" y="1314"/>
                    <a:pt x="1025" y="1313"/>
                    <a:pt x="1025" y="1312"/>
                  </a:cubicBezTo>
                  <a:cubicBezTo>
                    <a:pt x="1024" y="1311"/>
                    <a:pt x="1023" y="1310"/>
                    <a:pt x="1022" y="1308"/>
                  </a:cubicBezTo>
                  <a:cubicBezTo>
                    <a:pt x="1022" y="1307"/>
                    <a:pt x="1020" y="1307"/>
                    <a:pt x="1020" y="1306"/>
                  </a:cubicBezTo>
                  <a:cubicBezTo>
                    <a:pt x="1019" y="1304"/>
                    <a:pt x="1020" y="1303"/>
                    <a:pt x="1021" y="1302"/>
                  </a:cubicBezTo>
                  <a:cubicBezTo>
                    <a:pt x="1022" y="1301"/>
                    <a:pt x="1023" y="1301"/>
                    <a:pt x="1023" y="1300"/>
                  </a:cubicBezTo>
                  <a:cubicBezTo>
                    <a:pt x="1023" y="1298"/>
                    <a:pt x="1023" y="1295"/>
                    <a:pt x="1022" y="1293"/>
                  </a:cubicBezTo>
                  <a:cubicBezTo>
                    <a:pt x="1021" y="1292"/>
                    <a:pt x="1020" y="1291"/>
                    <a:pt x="1019" y="1289"/>
                  </a:cubicBezTo>
                  <a:cubicBezTo>
                    <a:pt x="1019" y="1288"/>
                    <a:pt x="1019" y="1287"/>
                    <a:pt x="1019" y="1285"/>
                  </a:cubicBezTo>
                  <a:cubicBezTo>
                    <a:pt x="1018" y="1283"/>
                    <a:pt x="1018" y="1280"/>
                    <a:pt x="1018" y="1278"/>
                  </a:cubicBezTo>
                  <a:cubicBezTo>
                    <a:pt x="1019" y="1275"/>
                    <a:pt x="1020" y="1272"/>
                    <a:pt x="1020" y="1268"/>
                  </a:cubicBezTo>
                  <a:cubicBezTo>
                    <a:pt x="1020" y="1266"/>
                    <a:pt x="1021" y="1264"/>
                    <a:pt x="1020" y="1262"/>
                  </a:cubicBezTo>
                  <a:cubicBezTo>
                    <a:pt x="1019" y="1261"/>
                    <a:pt x="1019" y="1265"/>
                    <a:pt x="1019" y="1265"/>
                  </a:cubicBezTo>
                  <a:cubicBezTo>
                    <a:pt x="1019" y="1266"/>
                    <a:pt x="1016" y="1269"/>
                    <a:pt x="1017" y="1267"/>
                  </a:cubicBezTo>
                  <a:cubicBezTo>
                    <a:pt x="1017" y="1266"/>
                    <a:pt x="1017" y="1266"/>
                    <a:pt x="1017" y="1265"/>
                  </a:cubicBezTo>
                  <a:cubicBezTo>
                    <a:pt x="1017" y="1264"/>
                    <a:pt x="1017" y="1263"/>
                    <a:pt x="1017" y="1262"/>
                  </a:cubicBezTo>
                  <a:cubicBezTo>
                    <a:pt x="1017" y="1261"/>
                    <a:pt x="1018" y="1260"/>
                    <a:pt x="1018" y="1258"/>
                  </a:cubicBezTo>
                  <a:cubicBezTo>
                    <a:pt x="1018" y="1257"/>
                    <a:pt x="1018" y="1256"/>
                    <a:pt x="1018" y="1255"/>
                  </a:cubicBezTo>
                  <a:cubicBezTo>
                    <a:pt x="1019" y="1254"/>
                    <a:pt x="1019" y="1253"/>
                    <a:pt x="1019" y="1253"/>
                  </a:cubicBezTo>
                  <a:cubicBezTo>
                    <a:pt x="1020" y="1251"/>
                    <a:pt x="1020" y="1250"/>
                    <a:pt x="1020" y="1248"/>
                  </a:cubicBezTo>
                  <a:cubicBezTo>
                    <a:pt x="1020" y="1248"/>
                    <a:pt x="1020" y="1246"/>
                    <a:pt x="1020" y="1246"/>
                  </a:cubicBezTo>
                  <a:cubicBezTo>
                    <a:pt x="1021" y="1246"/>
                    <a:pt x="1021" y="1247"/>
                    <a:pt x="1022" y="1248"/>
                  </a:cubicBezTo>
                  <a:cubicBezTo>
                    <a:pt x="1022" y="1249"/>
                    <a:pt x="1021" y="1251"/>
                    <a:pt x="1022" y="1252"/>
                  </a:cubicBezTo>
                  <a:cubicBezTo>
                    <a:pt x="1022" y="1253"/>
                    <a:pt x="1023" y="1253"/>
                    <a:pt x="1023" y="1254"/>
                  </a:cubicBezTo>
                  <a:cubicBezTo>
                    <a:pt x="1023" y="1255"/>
                    <a:pt x="1023" y="1256"/>
                    <a:pt x="1023" y="1257"/>
                  </a:cubicBezTo>
                  <a:cubicBezTo>
                    <a:pt x="1023" y="1258"/>
                    <a:pt x="1024" y="1260"/>
                    <a:pt x="1025" y="1261"/>
                  </a:cubicBezTo>
                  <a:cubicBezTo>
                    <a:pt x="1026" y="1262"/>
                    <a:pt x="1027" y="1263"/>
                    <a:pt x="1027" y="1265"/>
                  </a:cubicBezTo>
                  <a:cubicBezTo>
                    <a:pt x="1027" y="1265"/>
                    <a:pt x="1027" y="1266"/>
                    <a:pt x="1027" y="1267"/>
                  </a:cubicBezTo>
                  <a:cubicBezTo>
                    <a:pt x="1028" y="1268"/>
                    <a:pt x="1028" y="1268"/>
                    <a:pt x="1028" y="1269"/>
                  </a:cubicBezTo>
                  <a:cubicBezTo>
                    <a:pt x="1029" y="1270"/>
                    <a:pt x="1029" y="1272"/>
                    <a:pt x="1029" y="1274"/>
                  </a:cubicBezTo>
                  <a:cubicBezTo>
                    <a:pt x="1028" y="1275"/>
                    <a:pt x="1028" y="1277"/>
                    <a:pt x="1028" y="1279"/>
                  </a:cubicBezTo>
                  <a:cubicBezTo>
                    <a:pt x="1028" y="1280"/>
                    <a:pt x="1029" y="1281"/>
                    <a:pt x="1030" y="1283"/>
                  </a:cubicBezTo>
                  <a:cubicBezTo>
                    <a:pt x="1032" y="1284"/>
                    <a:pt x="1033" y="1285"/>
                    <a:pt x="1033" y="1287"/>
                  </a:cubicBezTo>
                  <a:cubicBezTo>
                    <a:pt x="1033" y="1288"/>
                    <a:pt x="1032" y="1290"/>
                    <a:pt x="1031" y="1291"/>
                  </a:cubicBezTo>
                  <a:cubicBezTo>
                    <a:pt x="1031" y="1293"/>
                    <a:pt x="1032" y="1294"/>
                    <a:pt x="1033" y="1296"/>
                  </a:cubicBezTo>
                  <a:cubicBezTo>
                    <a:pt x="1034" y="1297"/>
                    <a:pt x="1034" y="1298"/>
                    <a:pt x="1035" y="1299"/>
                  </a:cubicBezTo>
                  <a:cubicBezTo>
                    <a:pt x="1035" y="1302"/>
                    <a:pt x="1033" y="1303"/>
                    <a:pt x="1032" y="1305"/>
                  </a:cubicBezTo>
                  <a:cubicBezTo>
                    <a:pt x="1031" y="1307"/>
                    <a:pt x="1031" y="1310"/>
                    <a:pt x="1032" y="1312"/>
                  </a:cubicBezTo>
                  <a:cubicBezTo>
                    <a:pt x="1033" y="1313"/>
                    <a:pt x="1033" y="1313"/>
                    <a:pt x="1034" y="1314"/>
                  </a:cubicBezTo>
                  <a:cubicBezTo>
                    <a:pt x="1035" y="1314"/>
                    <a:pt x="1035" y="1315"/>
                    <a:pt x="1035" y="1315"/>
                  </a:cubicBezTo>
                  <a:cubicBezTo>
                    <a:pt x="1037" y="1316"/>
                    <a:pt x="1037" y="1314"/>
                    <a:pt x="1039" y="1314"/>
                  </a:cubicBezTo>
                  <a:cubicBezTo>
                    <a:pt x="1040" y="1314"/>
                    <a:pt x="1041" y="1316"/>
                    <a:pt x="1042" y="1317"/>
                  </a:cubicBezTo>
                  <a:cubicBezTo>
                    <a:pt x="1043" y="1318"/>
                    <a:pt x="1044" y="1319"/>
                    <a:pt x="1045" y="1320"/>
                  </a:cubicBezTo>
                  <a:cubicBezTo>
                    <a:pt x="1048" y="1322"/>
                    <a:pt x="1048" y="1325"/>
                    <a:pt x="1050" y="1328"/>
                  </a:cubicBezTo>
                  <a:cubicBezTo>
                    <a:pt x="1050" y="1329"/>
                    <a:pt x="1051" y="1331"/>
                    <a:pt x="1051" y="1332"/>
                  </a:cubicBezTo>
                  <a:cubicBezTo>
                    <a:pt x="1052" y="1333"/>
                    <a:pt x="1052" y="1334"/>
                    <a:pt x="1052" y="1335"/>
                  </a:cubicBezTo>
                  <a:cubicBezTo>
                    <a:pt x="1053" y="1336"/>
                    <a:pt x="1053" y="1337"/>
                    <a:pt x="1053" y="1338"/>
                  </a:cubicBezTo>
                  <a:cubicBezTo>
                    <a:pt x="1053" y="1338"/>
                    <a:pt x="1054" y="1339"/>
                    <a:pt x="1054" y="1339"/>
                  </a:cubicBezTo>
                  <a:cubicBezTo>
                    <a:pt x="1055" y="1342"/>
                    <a:pt x="1056" y="1345"/>
                    <a:pt x="1057" y="1348"/>
                  </a:cubicBezTo>
                  <a:cubicBezTo>
                    <a:pt x="1058" y="1351"/>
                    <a:pt x="1060" y="1354"/>
                    <a:pt x="1061" y="1357"/>
                  </a:cubicBezTo>
                  <a:cubicBezTo>
                    <a:pt x="1062" y="1358"/>
                    <a:pt x="1061" y="1360"/>
                    <a:pt x="1062" y="1362"/>
                  </a:cubicBezTo>
                  <a:cubicBezTo>
                    <a:pt x="1062" y="1363"/>
                    <a:pt x="1063" y="1365"/>
                    <a:pt x="1060" y="1365"/>
                  </a:cubicBezTo>
                  <a:close/>
                  <a:moveTo>
                    <a:pt x="1077" y="466"/>
                  </a:moveTo>
                  <a:cubicBezTo>
                    <a:pt x="1078" y="464"/>
                    <a:pt x="1077" y="463"/>
                    <a:pt x="1079" y="464"/>
                  </a:cubicBezTo>
                  <a:cubicBezTo>
                    <a:pt x="1081" y="465"/>
                    <a:pt x="1082" y="467"/>
                    <a:pt x="1084" y="468"/>
                  </a:cubicBezTo>
                  <a:cubicBezTo>
                    <a:pt x="1086" y="469"/>
                    <a:pt x="1088" y="471"/>
                    <a:pt x="1084" y="472"/>
                  </a:cubicBezTo>
                  <a:cubicBezTo>
                    <a:pt x="1083" y="472"/>
                    <a:pt x="1082" y="471"/>
                    <a:pt x="1081" y="471"/>
                  </a:cubicBezTo>
                  <a:cubicBezTo>
                    <a:pt x="1080" y="470"/>
                    <a:pt x="1078" y="470"/>
                    <a:pt x="1077" y="469"/>
                  </a:cubicBezTo>
                  <a:cubicBezTo>
                    <a:pt x="1076" y="468"/>
                    <a:pt x="1077" y="467"/>
                    <a:pt x="1077" y="466"/>
                  </a:cubicBezTo>
                  <a:close/>
                  <a:moveTo>
                    <a:pt x="1144" y="1425"/>
                  </a:moveTo>
                  <a:cubicBezTo>
                    <a:pt x="1144" y="1429"/>
                    <a:pt x="1144" y="1432"/>
                    <a:pt x="1143" y="1436"/>
                  </a:cubicBezTo>
                  <a:cubicBezTo>
                    <a:pt x="1143" y="1437"/>
                    <a:pt x="1142" y="1439"/>
                    <a:pt x="1141" y="1440"/>
                  </a:cubicBezTo>
                  <a:cubicBezTo>
                    <a:pt x="1140" y="1442"/>
                    <a:pt x="1139" y="1443"/>
                    <a:pt x="1140" y="1445"/>
                  </a:cubicBezTo>
                  <a:cubicBezTo>
                    <a:pt x="1140" y="1446"/>
                    <a:pt x="1140" y="1447"/>
                    <a:pt x="1140" y="1447"/>
                  </a:cubicBezTo>
                  <a:cubicBezTo>
                    <a:pt x="1141" y="1451"/>
                    <a:pt x="1140" y="1455"/>
                    <a:pt x="1141" y="1458"/>
                  </a:cubicBezTo>
                  <a:cubicBezTo>
                    <a:pt x="1141" y="1460"/>
                    <a:pt x="1142" y="1461"/>
                    <a:pt x="1142" y="1462"/>
                  </a:cubicBezTo>
                  <a:cubicBezTo>
                    <a:pt x="1142" y="1464"/>
                    <a:pt x="1142" y="1467"/>
                    <a:pt x="1143" y="1469"/>
                  </a:cubicBezTo>
                  <a:cubicBezTo>
                    <a:pt x="1144" y="1470"/>
                    <a:pt x="1144" y="1470"/>
                    <a:pt x="1144" y="1471"/>
                  </a:cubicBezTo>
                  <a:cubicBezTo>
                    <a:pt x="1144" y="1472"/>
                    <a:pt x="1144" y="1473"/>
                    <a:pt x="1145" y="1474"/>
                  </a:cubicBezTo>
                  <a:cubicBezTo>
                    <a:pt x="1146" y="1475"/>
                    <a:pt x="1148" y="1475"/>
                    <a:pt x="1148" y="1476"/>
                  </a:cubicBezTo>
                  <a:cubicBezTo>
                    <a:pt x="1149" y="1478"/>
                    <a:pt x="1148" y="1479"/>
                    <a:pt x="1148" y="1480"/>
                  </a:cubicBezTo>
                  <a:cubicBezTo>
                    <a:pt x="1148" y="1482"/>
                    <a:pt x="1150" y="1482"/>
                    <a:pt x="1150" y="1484"/>
                  </a:cubicBezTo>
                  <a:cubicBezTo>
                    <a:pt x="1151" y="1485"/>
                    <a:pt x="1151" y="1486"/>
                    <a:pt x="1152" y="1486"/>
                  </a:cubicBezTo>
                  <a:cubicBezTo>
                    <a:pt x="1151" y="1487"/>
                    <a:pt x="1150" y="1487"/>
                    <a:pt x="1149" y="1486"/>
                  </a:cubicBezTo>
                  <a:cubicBezTo>
                    <a:pt x="1148" y="1485"/>
                    <a:pt x="1148" y="1484"/>
                    <a:pt x="1147" y="1484"/>
                  </a:cubicBezTo>
                  <a:cubicBezTo>
                    <a:pt x="1147" y="1484"/>
                    <a:pt x="1146" y="1484"/>
                    <a:pt x="1145" y="1483"/>
                  </a:cubicBezTo>
                  <a:cubicBezTo>
                    <a:pt x="1145" y="1483"/>
                    <a:pt x="1144" y="1479"/>
                    <a:pt x="1143" y="1481"/>
                  </a:cubicBezTo>
                  <a:cubicBezTo>
                    <a:pt x="1142" y="1481"/>
                    <a:pt x="1143" y="1482"/>
                    <a:pt x="1143" y="1483"/>
                  </a:cubicBezTo>
                  <a:cubicBezTo>
                    <a:pt x="1142" y="1483"/>
                    <a:pt x="1141" y="1484"/>
                    <a:pt x="1141" y="1485"/>
                  </a:cubicBezTo>
                  <a:cubicBezTo>
                    <a:pt x="1141" y="1485"/>
                    <a:pt x="1142" y="1487"/>
                    <a:pt x="1141" y="1487"/>
                  </a:cubicBezTo>
                  <a:cubicBezTo>
                    <a:pt x="1140" y="1485"/>
                    <a:pt x="1140" y="1484"/>
                    <a:pt x="1138" y="1483"/>
                  </a:cubicBezTo>
                  <a:cubicBezTo>
                    <a:pt x="1137" y="1482"/>
                    <a:pt x="1136" y="1482"/>
                    <a:pt x="1137" y="1480"/>
                  </a:cubicBezTo>
                  <a:cubicBezTo>
                    <a:pt x="1138" y="1478"/>
                    <a:pt x="1137" y="1478"/>
                    <a:pt x="1137" y="1476"/>
                  </a:cubicBezTo>
                  <a:cubicBezTo>
                    <a:pt x="1137" y="1475"/>
                    <a:pt x="1137" y="1474"/>
                    <a:pt x="1137" y="1474"/>
                  </a:cubicBezTo>
                  <a:cubicBezTo>
                    <a:pt x="1137" y="1472"/>
                    <a:pt x="1136" y="1472"/>
                    <a:pt x="1135" y="1471"/>
                  </a:cubicBezTo>
                  <a:cubicBezTo>
                    <a:pt x="1134" y="1470"/>
                    <a:pt x="1134" y="1469"/>
                    <a:pt x="1133" y="1468"/>
                  </a:cubicBezTo>
                  <a:cubicBezTo>
                    <a:pt x="1132" y="1468"/>
                    <a:pt x="1132" y="1468"/>
                    <a:pt x="1131" y="1467"/>
                  </a:cubicBezTo>
                  <a:cubicBezTo>
                    <a:pt x="1131" y="1466"/>
                    <a:pt x="1131" y="1465"/>
                    <a:pt x="1131" y="1465"/>
                  </a:cubicBezTo>
                  <a:cubicBezTo>
                    <a:pt x="1131" y="1463"/>
                    <a:pt x="1131" y="1461"/>
                    <a:pt x="1131" y="1460"/>
                  </a:cubicBezTo>
                  <a:cubicBezTo>
                    <a:pt x="1132" y="1455"/>
                    <a:pt x="1130" y="1452"/>
                    <a:pt x="1128" y="1448"/>
                  </a:cubicBezTo>
                  <a:cubicBezTo>
                    <a:pt x="1127" y="1447"/>
                    <a:pt x="1127" y="1445"/>
                    <a:pt x="1126" y="1444"/>
                  </a:cubicBezTo>
                  <a:cubicBezTo>
                    <a:pt x="1125" y="1443"/>
                    <a:pt x="1125" y="1441"/>
                    <a:pt x="1125" y="1440"/>
                  </a:cubicBezTo>
                  <a:cubicBezTo>
                    <a:pt x="1126" y="1436"/>
                    <a:pt x="1129" y="1434"/>
                    <a:pt x="1130" y="1431"/>
                  </a:cubicBezTo>
                  <a:cubicBezTo>
                    <a:pt x="1131" y="1427"/>
                    <a:pt x="1131" y="1423"/>
                    <a:pt x="1130" y="1419"/>
                  </a:cubicBezTo>
                  <a:cubicBezTo>
                    <a:pt x="1130" y="1415"/>
                    <a:pt x="1130" y="1412"/>
                    <a:pt x="1129" y="1408"/>
                  </a:cubicBezTo>
                  <a:cubicBezTo>
                    <a:pt x="1128" y="1407"/>
                    <a:pt x="1128" y="1405"/>
                    <a:pt x="1129" y="1404"/>
                  </a:cubicBezTo>
                  <a:cubicBezTo>
                    <a:pt x="1130" y="1402"/>
                    <a:pt x="1130" y="1401"/>
                    <a:pt x="1130" y="1399"/>
                  </a:cubicBezTo>
                  <a:cubicBezTo>
                    <a:pt x="1130" y="1398"/>
                    <a:pt x="1129" y="1397"/>
                    <a:pt x="1128" y="1396"/>
                  </a:cubicBezTo>
                  <a:cubicBezTo>
                    <a:pt x="1127" y="1395"/>
                    <a:pt x="1126" y="1393"/>
                    <a:pt x="1126" y="1392"/>
                  </a:cubicBezTo>
                  <a:cubicBezTo>
                    <a:pt x="1125" y="1391"/>
                    <a:pt x="1125" y="1389"/>
                    <a:pt x="1124" y="1388"/>
                  </a:cubicBezTo>
                  <a:cubicBezTo>
                    <a:pt x="1124" y="1387"/>
                    <a:pt x="1123" y="1385"/>
                    <a:pt x="1123" y="1384"/>
                  </a:cubicBezTo>
                  <a:cubicBezTo>
                    <a:pt x="1123" y="1383"/>
                    <a:pt x="1124" y="1380"/>
                    <a:pt x="1125" y="1381"/>
                  </a:cubicBezTo>
                  <a:cubicBezTo>
                    <a:pt x="1125" y="1381"/>
                    <a:pt x="1126" y="1382"/>
                    <a:pt x="1126" y="1382"/>
                  </a:cubicBezTo>
                  <a:cubicBezTo>
                    <a:pt x="1126" y="1383"/>
                    <a:pt x="1127" y="1383"/>
                    <a:pt x="1128" y="1384"/>
                  </a:cubicBezTo>
                  <a:cubicBezTo>
                    <a:pt x="1130" y="1386"/>
                    <a:pt x="1133" y="1387"/>
                    <a:pt x="1134" y="1390"/>
                  </a:cubicBezTo>
                  <a:cubicBezTo>
                    <a:pt x="1134" y="1391"/>
                    <a:pt x="1134" y="1391"/>
                    <a:pt x="1134" y="1392"/>
                  </a:cubicBezTo>
                  <a:cubicBezTo>
                    <a:pt x="1135" y="1393"/>
                    <a:pt x="1135" y="1394"/>
                    <a:pt x="1135" y="1394"/>
                  </a:cubicBezTo>
                  <a:cubicBezTo>
                    <a:pt x="1136" y="1396"/>
                    <a:pt x="1137" y="1397"/>
                    <a:pt x="1137" y="1399"/>
                  </a:cubicBezTo>
                  <a:cubicBezTo>
                    <a:pt x="1137" y="1400"/>
                    <a:pt x="1137" y="1402"/>
                    <a:pt x="1137" y="1403"/>
                  </a:cubicBezTo>
                  <a:cubicBezTo>
                    <a:pt x="1137" y="1405"/>
                    <a:pt x="1136" y="1407"/>
                    <a:pt x="1136" y="1408"/>
                  </a:cubicBezTo>
                  <a:cubicBezTo>
                    <a:pt x="1137" y="1410"/>
                    <a:pt x="1136" y="1412"/>
                    <a:pt x="1137" y="1413"/>
                  </a:cubicBezTo>
                  <a:cubicBezTo>
                    <a:pt x="1138" y="1415"/>
                    <a:pt x="1139" y="1416"/>
                    <a:pt x="1140" y="1417"/>
                  </a:cubicBezTo>
                  <a:cubicBezTo>
                    <a:pt x="1141" y="1418"/>
                    <a:pt x="1141" y="1420"/>
                    <a:pt x="1142" y="1421"/>
                  </a:cubicBezTo>
                  <a:cubicBezTo>
                    <a:pt x="1143" y="1422"/>
                    <a:pt x="1144" y="1424"/>
                    <a:pt x="1144" y="1425"/>
                  </a:cubicBezTo>
                  <a:close/>
                  <a:moveTo>
                    <a:pt x="1093" y="1171"/>
                  </a:moveTo>
                  <a:cubicBezTo>
                    <a:pt x="1094" y="1170"/>
                    <a:pt x="1095" y="1168"/>
                    <a:pt x="1096" y="1170"/>
                  </a:cubicBezTo>
                  <a:cubicBezTo>
                    <a:pt x="1096" y="1171"/>
                    <a:pt x="1096" y="1172"/>
                    <a:pt x="1097" y="1172"/>
                  </a:cubicBezTo>
                  <a:cubicBezTo>
                    <a:pt x="1098" y="1172"/>
                    <a:pt x="1099" y="1172"/>
                    <a:pt x="1100" y="1171"/>
                  </a:cubicBezTo>
                  <a:cubicBezTo>
                    <a:pt x="1103" y="1171"/>
                    <a:pt x="1105" y="1170"/>
                    <a:pt x="1106" y="1168"/>
                  </a:cubicBezTo>
                  <a:cubicBezTo>
                    <a:pt x="1107" y="1167"/>
                    <a:pt x="1107" y="1166"/>
                    <a:pt x="1108" y="1164"/>
                  </a:cubicBezTo>
                  <a:cubicBezTo>
                    <a:pt x="1109" y="1163"/>
                    <a:pt x="1109" y="1162"/>
                    <a:pt x="1110" y="1164"/>
                  </a:cubicBezTo>
                  <a:cubicBezTo>
                    <a:pt x="1110" y="1166"/>
                    <a:pt x="1112" y="1166"/>
                    <a:pt x="1112" y="1168"/>
                  </a:cubicBezTo>
                  <a:cubicBezTo>
                    <a:pt x="1113" y="1168"/>
                    <a:pt x="1113" y="1169"/>
                    <a:pt x="1113" y="1170"/>
                  </a:cubicBezTo>
                  <a:cubicBezTo>
                    <a:pt x="1115" y="1171"/>
                    <a:pt x="1116" y="1167"/>
                    <a:pt x="1117" y="1166"/>
                  </a:cubicBezTo>
                  <a:cubicBezTo>
                    <a:pt x="1119" y="1166"/>
                    <a:pt x="1118" y="1169"/>
                    <a:pt x="1119" y="1170"/>
                  </a:cubicBezTo>
                  <a:cubicBezTo>
                    <a:pt x="1120" y="1170"/>
                    <a:pt x="1122" y="1168"/>
                    <a:pt x="1123" y="1170"/>
                  </a:cubicBezTo>
                  <a:cubicBezTo>
                    <a:pt x="1125" y="1171"/>
                    <a:pt x="1123" y="1173"/>
                    <a:pt x="1124" y="1174"/>
                  </a:cubicBezTo>
                  <a:cubicBezTo>
                    <a:pt x="1124" y="1176"/>
                    <a:pt x="1126" y="1176"/>
                    <a:pt x="1127" y="1177"/>
                  </a:cubicBezTo>
                  <a:cubicBezTo>
                    <a:pt x="1127" y="1177"/>
                    <a:pt x="1127" y="1177"/>
                    <a:pt x="1127" y="1178"/>
                  </a:cubicBezTo>
                  <a:cubicBezTo>
                    <a:pt x="1128" y="1178"/>
                    <a:pt x="1128" y="1178"/>
                    <a:pt x="1128" y="1178"/>
                  </a:cubicBezTo>
                  <a:cubicBezTo>
                    <a:pt x="1129" y="1179"/>
                    <a:pt x="1129" y="1180"/>
                    <a:pt x="1129" y="1181"/>
                  </a:cubicBezTo>
                  <a:cubicBezTo>
                    <a:pt x="1130" y="1183"/>
                    <a:pt x="1131" y="1181"/>
                    <a:pt x="1132" y="1180"/>
                  </a:cubicBezTo>
                  <a:cubicBezTo>
                    <a:pt x="1133" y="1178"/>
                    <a:pt x="1132" y="1176"/>
                    <a:pt x="1134" y="1177"/>
                  </a:cubicBezTo>
                  <a:cubicBezTo>
                    <a:pt x="1135" y="1177"/>
                    <a:pt x="1136" y="1177"/>
                    <a:pt x="1136" y="1177"/>
                  </a:cubicBezTo>
                  <a:cubicBezTo>
                    <a:pt x="1137" y="1177"/>
                    <a:pt x="1137" y="1176"/>
                    <a:pt x="1138" y="1176"/>
                  </a:cubicBezTo>
                  <a:cubicBezTo>
                    <a:pt x="1140" y="1176"/>
                    <a:pt x="1140" y="1178"/>
                    <a:pt x="1141" y="1178"/>
                  </a:cubicBezTo>
                  <a:cubicBezTo>
                    <a:pt x="1142" y="1179"/>
                    <a:pt x="1142" y="1179"/>
                    <a:pt x="1142" y="1180"/>
                  </a:cubicBezTo>
                  <a:cubicBezTo>
                    <a:pt x="1141" y="1180"/>
                    <a:pt x="1141" y="1180"/>
                    <a:pt x="1140" y="1180"/>
                  </a:cubicBezTo>
                  <a:cubicBezTo>
                    <a:pt x="1140" y="1180"/>
                    <a:pt x="1140" y="1180"/>
                    <a:pt x="1140" y="1180"/>
                  </a:cubicBezTo>
                  <a:cubicBezTo>
                    <a:pt x="1139" y="1181"/>
                    <a:pt x="1138" y="1181"/>
                    <a:pt x="1137" y="1180"/>
                  </a:cubicBezTo>
                  <a:cubicBezTo>
                    <a:pt x="1137" y="1180"/>
                    <a:pt x="1136" y="1180"/>
                    <a:pt x="1135" y="1180"/>
                  </a:cubicBezTo>
                  <a:cubicBezTo>
                    <a:pt x="1134" y="1181"/>
                    <a:pt x="1134" y="1181"/>
                    <a:pt x="1134" y="1182"/>
                  </a:cubicBezTo>
                  <a:cubicBezTo>
                    <a:pt x="1134" y="1183"/>
                    <a:pt x="1134" y="1184"/>
                    <a:pt x="1134" y="1184"/>
                  </a:cubicBezTo>
                  <a:cubicBezTo>
                    <a:pt x="1133" y="1184"/>
                    <a:pt x="1133" y="1183"/>
                    <a:pt x="1133" y="1182"/>
                  </a:cubicBezTo>
                  <a:cubicBezTo>
                    <a:pt x="1132" y="1182"/>
                    <a:pt x="1132" y="1182"/>
                    <a:pt x="1131" y="1182"/>
                  </a:cubicBezTo>
                  <a:cubicBezTo>
                    <a:pt x="1130" y="1183"/>
                    <a:pt x="1130" y="1183"/>
                    <a:pt x="1130" y="1182"/>
                  </a:cubicBezTo>
                  <a:cubicBezTo>
                    <a:pt x="1129" y="1182"/>
                    <a:pt x="1128" y="1182"/>
                    <a:pt x="1128" y="1183"/>
                  </a:cubicBezTo>
                  <a:cubicBezTo>
                    <a:pt x="1128" y="1183"/>
                    <a:pt x="1127" y="1184"/>
                    <a:pt x="1127" y="1184"/>
                  </a:cubicBezTo>
                  <a:cubicBezTo>
                    <a:pt x="1127" y="1185"/>
                    <a:pt x="1126" y="1185"/>
                    <a:pt x="1126" y="1186"/>
                  </a:cubicBezTo>
                  <a:cubicBezTo>
                    <a:pt x="1125" y="1187"/>
                    <a:pt x="1125" y="1188"/>
                    <a:pt x="1126" y="1189"/>
                  </a:cubicBezTo>
                  <a:cubicBezTo>
                    <a:pt x="1126" y="1190"/>
                    <a:pt x="1127" y="1190"/>
                    <a:pt x="1128" y="1191"/>
                  </a:cubicBezTo>
                  <a:cubicBezTo>
                    <a:pt x="1128" y="1192"/>
                    <a:pt x="1128" y="1193"/>
                    <a:pt x="1127" y="1193"/>
                  </a:cubicBezTo>
                  <a:cubicBezTo>
                    <a:pt x="1127" y="1194"/>
                    <a:pt x="1126" y="1193"/>
                    <a:pt x="1125" y="1194"/>
                  </a:cubicBezTo>
                  <a:cubicBezTo>
                    <a:pt x="1125" y="1195"/>
                    <a:pt x="1125" y="1196"/>
                    <a:pt x="1125" y="1196"/>
                  </a:cubicBezTo>
                  <a:cubicBezTo>
                    <a:pt x="1125" y="1197"/>
                    <a:pt x="1125" y="1198"/>
                    <a:pt x="1125" y="1199"/>
                  </a:cubicBezTo>
                  <a:cubicBezTo>
                    <a:pt x="1124" y="1199"/>
                    <a:pt x="1123" y="1199"/>
                    <a:pt x="1124" y="1200"/>
                  </a:cubicBezTo>
                  <a:cubicBezTo>
                    <a:pt x="1124" y="1201"/>
                    <a:pt x="1124" y="1202"/>
                    <a:pt x="1124" y="1202"/>
                  </a:cubicBezTo>
                  <a:cubicBezTo>
                    <a:pt x="1123" y="1203"/>
                    <a:pt x="1123" y="1202"/>
                    <a:pt x="1122" y="1202"/>
                  </a:cubicBezTo>
                  <a:cubicBezTo>
                    <a:pt x="1121" y="1202"/>
                    <a:pt x="1120" y="1201"/>
                    <a:pt x="1120" y="1202"/>
                  </a:cubicBezTo>
                  <a:cubicBezTo>
                    <a:pt x="1119" y="1203"/>
                    <a:pt x="1120" y="1203"/>
                    <a:pt x="1120" y="1204"/>
                  </a:cubicBezTo>
                  <a:cubicBezTo>
                    <a:pt x="1122" y="1206"/>
                    <a:pt x="1119" y="1205"/>
                    <a:pt x="1118" y="1205"/>
                  </a:cubicBezTo>
                  <a:cubicBezTo>
                    <a:pt x="1117" y="1206"/>
                    <a:pt x="1118" y="1208"/>
                    <a:pt x="1117" y="1210"/>
                  </a:cubicBezTo>
                  <a:cubicBezTo>
                    <a:pt x="1117" y="1210"/>
                    <a:pt x="1116" y="1210"/>
                    <a:pt x="1116" y="1211"/>
                  </a:cubicBezTo>
                  <a:cubicBezTo>
                    <a:pt x="1115" y="1212"/>
                    <a:pt x="1114" y="1212"/>
                    <a:pt x="1113" y="1213"/>
                  </a:cubicBezTo>
                  <a:cubicBezTo>
                    <a:pt x="1112" y="1213"/>
                    <a:pt x="1112" y="1212"/>
                    <a:pt x="1111" y="1213"/>
                  </a:cubicBezTo>
                  <a:cubicBezTo>
                    <a:pt x="1110" y="1213"/>
                    <a:pt x="1110" y="1213"/>
                    <a:pt x="1110" y="1214"/>
                  </a:cubicBezTo>
                  <a:cubicBezTo>
                    <a:pt x="1109" y="1214"/>
                    <a:pt x="1109" y="1214"/>
                    <a:pt x="1108" y="1214"/>
                  </a:cubicBezTo>
                  <a:cubicBezTo>
                    <a:pt x="1108" y="1216"/>
                    <a:pt x="1111" y="1214"/>
                    <a:pt x="1111" y="1214"/>
                  </a:cubicBezTo>
                  <a:cubicBezTo>
                    <a:pt x="1112" y="1215"/>
                    <a:pt x="1111" y="1216"/>
                    <a:pt x="1111" y="1217"/>
                  </a:cubicBezTo>
                  <a:cubicBezTo>
                    <a:pt x="1110" y="1218"/>
                    <a:pt x="1109" y="1218"/>
                    <a:pt x="1109" y="1218"/>
                  </a:cubicBezTo>
                  <a:cubicBezTo>
                    <a:pt x="1108" y="1218"/>
                    <a:pt x="1107" y="1217"/>
                    <a:pt x="1106" y="1217"/>
                  </a:cubicBezTo>
                  <a:cubicBezTo>
                    <a:pt x="1106" y="1218"/>
                    <a:pt x="1107" y="1218"/>
                    <a:pt x="1107" y="1219"/>
                  </a:cubicBezTo>
                  <a:cubicBezTo>
                    <a:pt x="1108" y="1219"/>
                    <a:pt x="1108" y="1220"/>
                    <a:pt x="1109" y="1220"/>
                  </a:cubicBezTo>
                  <a:cubicBezTo>
                    <a:pt x="1110" y="1221"/>
                    <a:pt x="1112" y="1220"/>
                    <a:pt x="1114" y="1220"/>
                  </a:cubicBezTo>
                  <a:cubicBezTo>
                    <a:pt x="1115" y="1221"/>
                    <a:pt x="1117" y="1221"/>
                    <a:pt x="1118" y="1220"/>
                  </a:cubicBezTo>
                  <a:cubicBezTo>
                    <a:pt x="1118" y="1220"/>
                    <a:pt x="1119" y="1219"/>
                    <a:pt x="1120" y="1219"/>
                  </a:cubicBezTo>
                  <a:cubicBezTo>
                    <a:pt x="1121" y="1220"/>
                    <a:pt x="1119" y="1221"/>
                    <a:pt x="1119" y="1221"/>
                  </a:cubicBezTo>
                  <a:cubicBezTo>
                    <a:pt x="1118" y="1221"/>
                    <a:pt x="1118" y="1222"/>
                    <a:pt x="1118" y="1223"/>
                  </a:cubicBezTo>
                  <a:cubicBezTo>
                    <a:pt x="1118" y="1223"/>
                    <a:pt x="1117" y="1224"/>
                    <a:pt x="1116" y="1224"/>
                  </a:cubicBezTo>
                  <a:cubicBezTo>
                    <a:pt x="1115" y="1225"/>
                    <a:pt x="1114" y="1226"/>
                    <a:pt x="1113" y="1227"/>
                  </a:cubicBezTo>
                  <a:cubicBezTo>
                    <a:pt x="1113" y="1228"/>
                    <a:pt x="1112" y="1229"/>
                    <a:pt x="1111" y="1229"/>
                  </a:cubicBezTo>
                  <a:cubicBezTo>
                    <a:pt x="1110" y="1229"/>
                    <a:pt x="1110" y="1227"/>
                    <a:pt x="1109" y="1227"/>
                  </a:cubicBezTo>
                  <a:cubicBezTo>
                    <a:pt x="1107" y="1227"/>
                    <a:pt x="1107" y="1227"/>
                    <a:pt x="1106" y="1226"/>
                  </a:cubicBezTo>
                  <a:cubicBezTo>
                    <a:pt x="1105" y="1226"/>
                    <a:pt x="1104" y="1226"/>
                    <a:pt x="1102" y="1226"/>
                  </a:cubicBezTo>
                  <a:cubicBezTo>
                    <a:pt x="1102" y="1226"/>
                    <a:pt x="1102" y="1226"/>
                    <a:pt x="1101" y="1226"/>
                  </a:cubicBezTo>
                  <a:cubicBezTo>
                    <a:pt x="1101" y="1226"/>
                    <a:pt x="1100" y="1227"/>
                    <a:pt x="1100" y="1227"/>
                  </a:cubicBezTo>
                  <a:cubicBezTo>
                    <a:pt x="1100" y="1228"/>
                    <a:pt x="1100" y="1229"/>
                    <a:pt x="1100" y="1229"/>
                  </a:cubicBezTo>
                  <a:cubicBezTo>
                    <a:pt x="1099" y="1231"/>
                    <a:pt x="1099" y="1229"/>
                    <a:pt x="1099" y="1229"/>
                  </a:cubicBezTo>
                  <a:cubicBezTo>
                    <a:pt x="1098" y="1228"/>
                    <a:pt x="1096" y="1230"/>
                    <a:pt x="1096" y="1228"/>
                  </a:cubicBezTo>
                  <a:cubicBezTo>
                    <a:pt x="1095" y="1227"/>
                    <a:pt x="1096" y="1226"/>
                    <a:pt x="1095" y="1225"/>
                  </a:cubicBezTo>
                  <a:cubicBezTo>
                    <a:pt x="1095" y="1225"/>
                    <a:pt x="1094" y="1226"/>
                    <a:pt x="1094" y="1226"/>
                  </a:cubicBezTo>
                  <a:cubicBezTo>
                    <a:pt x="1094" y="1227"/>
                    <a:pt x="1093" y="1228"/>
                    <a:pt x="1092" y="1227"/>
                  </a:cubicBezTo>
                  <a:cubicBezTo>
                    <a:pt x="1092" y="1227"/>
                    <a:pt x="1092" y="1227"/>
                    <a:pt x="1091" y="1227"/>
                  </a:cubicBezTo>
                  <a:cubicBezTo>
                    <a:pt x="1091" y="1227"/>
                    <a:pt x="1090" y="1227"/>
                    <a:pt x="1089" y="1227"/>
                  </a:cubicBezTo>
                  <a:cubicBezTo>
                    <a:pt x="1089" y="1226"/>
                    <a:pt x="1088" y="1226"/>
                    <a:pt x="1088" y="1225"/>
                  </a:cubicBezTo>
                  <a:cubicBezTo>
                    <a:pt x="1088" y="1224"/>
                    <a:pt x="1088" y="1224"/>
                    <a:pt x="1087" y="1223"/>
                  </a:cubicBezTo>
                  <a:cubicBezTo>
                    <a:pt x="1086" y="1223"/>
                    <a:pt x="1086" y="1223"/>
                    <a:pt x="1086" y="1223"/>
                  </a:cubicBezTo>
                  <a:cubicBezTo>
                    <a:pt x="1086" y="1222"/>
                    <a:pt x="1086" y="1222"/>
                    <a:pt x="1085" y="1222"/>
                  </a:cubicBezTo>
                  <a:cubicBezTo>
                    <a:pt x="1085" y="1222"/>
                    <a:pt x="1085" y="1223"/>
                    <a:pt x="1084" y="1224"/>
                  </a:cubicBezTo>
                  <a:cubicBezTo>
                    <a:pt x="1084" y="1224"/>
                    <a:pt x="1084" y="1225"/>
                    <a:pt x="1083" y="1225"/>
                  </a:cubicBezTo>
                  <a:cubicBezTo>
                    <a:pt x="1082" y="1225"/>
                    <a:pt x="1080" y="1224"/>
                    <a:pt x="1081" y="1225"/>
                  </a:cubicBezTo>
                  <a:cubicBezTo>
                    <a:pt x="1082" y="1226"/>
                    <a:pt x="1082" y="1225"/>
                    <a:pt x="1082" y="1226"/>
                  </a:cubicBezTo>
                  <a:cubicBezTo>
                    <a:pt x="1083" y="1226"/>
                    <a:pt x="1083" y="1226"/>
                    <a:pt x="1083" y="1226"/>
                  </a:cubicBezTo>
                  <a:cubicBezTo>
                    <a:pt x="1083" y="1227"/>
                    <a:pt x="1084" y="1228"/>
                    <a:pt x="1083" y="1228"/>
                  </a:cubicBezTo>
                  <a:cubicBezTo>
                    <a:pt x="1083" y="1229"/>
                    <a:pt x="1080" y="1226"/>
                    <a:pt x="1080" y="1228"/>
                  </a:cubicBezTo>
                  <a:cubicBezTo>
                    <a:pt x="1080" y="1229"/>
                    <a:pt x="1081" y="1233"/>
                    <a:pt x="1080" y="1232"/>
                  </a:cubicBezTo>
                  <a:cubicBezTo>
                    <a:pt x="1079" y="1232"/>
                    <a:pt x="1080" y="1230"/>
                    <a:pt x="1079" y="1231"/>
                  </a:cubicBezTo>
                  <a:cubicBezTo>
                    <a:pt x="1078" y="1231"/>
                    <a:pt x="1078" y="1232"/>
                    <a:pt x="1077" y="1232"/>
                  </a:cubicBezTo>
                  <a:cubicBezTo>
                    <a:pt x="1077" y="1232"/>
                    <a:pt x="1076" y="1231"/>
                    <a:pt x="1076" y="1230"/>
                  </a:cubicBezTo>
                  <a:cubicBezTo>
                    <a:pt x="1075" y="1230"/>
                    <a:pt x="1076" y="1229"/>
                    <a:pt x="1076" y="1228"/>
                  </a:cubicBezTo>
                  <a:cubicBezTo>
                    <a:pt x="1076" y="1226"/>
                    <a:pt x="1074" y="1226"/>
                    <a:pt x="1074" y="1224"/>
                  </a:cubicBezTo>
                  <a:cubicBezTo>
                    <a:pt x="1073" y="1224"/>
                    <a:pt x="1074" y="1223"/>
                    <a:pt x="1073" y="1222"/>
                  </a:cubicBezTo>
                  <a:cubicBezTo>
                    <a:pt x="1073" y="1221"/>
                    <a:pt x="1073" y="1221"/>
                    <a:pt x="1073" y="1220"/>
                  </a:cubicBezTo>
                  <a:cubicBezTo>
                    <a:pt x="1072" y="1218"/>
                    <a:pt x="1071" y="1217"/>
                    <a:pt x="1073" y="1216"/>
                  </a:cubicBezTo>
                  <a:cubicBezTo>
                    <a:pt x="1074" y="1214"/>
                    <a:pt x="1074" y="1213"/>
                    <a:pt x="1075" y="1211"/>
                  </a:cubicBezTo>
                  <a:cubicBezTo>
                    <a:pt x="1075" y="1209"/>
                    <a:pt x="1076" y="1207"/>
                    <a:pt x="1076" y="1204"/>
                  </a:cubicBezTo>
                  <a:cubicBezTo>
                    <a:pt x="1076" y="1203"/>
                    <a:pt x="1076" y="1201"/>
                    <a:pt x="1076" y="1199"/>
                  </a:cubicBezTo>
                  <a:cubicBezTo>
                    <a:pt x="1077" y="1197"/>
                    <a:pt x="1077" y="1196"/>
                    <a:pt x="1076" y="1195"/>
                  </a:cubicBezTo>
                  <a:cubicBezTo>
                    <a:pt x="1075" y="1192"/>
                    <a:pt x="1075" y="1189"/>
                    <a:pt x="1076" y="1186"/>
                  </a:cubicBezTo>
                  <a:cubicBezTo>
                    <a:pt x="1077" y="1185"/>
                    <a:pt x="1078" y="1184"/>
                    <a:pt x="1079" y="1183"/>
                  </a:cubicBezTo>
                  <a:cubicBezTo>
                    <a:pt x="1080" y="1182"/>
                    <a:pt x="1082" y="1180"/>
                    <a:pt x="1081" y="1179"/>
                  </a:cubicBezTo>
                  <a:cubicBezTo>
                    <a:pt x="1081" y="1177"/>
                    <a:pt x="1079" y="1177"/>
                    <a:pt x="1080" y="1175"/>
                  </a:cubicBezTo>
                  <a:cubicBezTo>
                    <a:pt x="1081" y="1174"/>
                    <a:pt x="1083" y="1173"/>
                    <a:pt x="1084" y="1173"/>
                  </a:cubicBezTo>
                  <a:cubicBezTo>
                    <a:pt x="1087" y="1172"/>
                    <a:pt x="1091" y="1173"/>
                    <a:pt x="1093" y="1171"/>
                  </a:cubicBezTo>
                  <a:close/>
                  <a:moveTo>
                    <a:pt x="1122" y="88"/>
                  </a:moveTo>
                  <a:cubicBezTo>
                    <a:pt x="1123" y="88"/>
                    <a:pt x="1125" y="88"/>
                    <a:pt x="1126" y="88"/>
                  </a:cubicBezTo>
                  <a:cubicBezTo>
                    <a:pt x="1127" y="88"/>
                    <a:pt x="1128" y="88"/>
                    <a:pt x="1128" y="87"/>
                  </a:cubicBezTo>
                  <a:cubicBezTo>
                    <a:pt x="1128" y="86"/>
                    <a:pt x="1126" y="86"/>
                    <a:pt x="1127" y="85"/>
                  </a:cubicBezTo>
                  <a:cubicBezTo>
                    <a:pt x="1127" y="85"/>
                    <a:pt x="1129" y="85"/>
                    <a:pt x="1129" y="85"/>
                  </a:cubicBezTo>
                  <a:cubicBezTo>
                    <a:pt x="1130" y="85"/>
                    <a:pt x="1130" y="86"/>
                    <a:pt x="1131" y="86"/>
                  </a:cubicBezTo>
                  <a:cubicBezTo>
                    <a:pt x="1131" y="87"/>
                    <a:pt x="1131" y="88"/>
                    <a:pt x="1132" y="88"/>
                  </a:cubicBezTo>
                  <a:cubicBezTo>
                    <a:pt x="1133" y="88"/>
                    <a:pt x="1134" y="87"/>
                    <a:pt x="1134" y="88"/>
                  </a:cubicBezTo>
                  <a:cubicBezTo>
                    <a:pt x="1135" y="88"/>
                    <a:pt x="1134" y="89"/>
                    <a:pt x="1134" y="90"/>
                  </a:cubicBezTo>
                  <a:cubicBezTo>
                    <a:pt x="1134" y="90"/>
                    <a:pt x="1134" y="91"/>
                    <a:pt x="1133" y="91"/>
                  </a:cubicBezTo>
                  <a:cubicBezTo>
                    <a:pt x="1133" y="91"/>
                    <a:pt x="1133" y="91"/>
                    <a:pt x="1132" y="92"/>
                  </a:cubicBezTo>
                  <a:cubicBezTo>
                    <a:pt x="1132" y="92"/>
                    <a:pt x="1132" y="92"/>
                    <a:pt x="1132" y="93"/>
                  </a:cubicBezTo>
                  <a:cubicBezTo>
                    <a:pt x="1132" y="93"/>
                    <a:pt x="1132" y="93"/>
                    <a:pt x="1133" y="93"/>
                  </a:cubicBezTo>
                  <a:cubicBezTo>
                    <a:pt x="1134" y="93"/>
                    <a:pt x="1134" y="92"/>
                    <a:pt x="1135" y="92"/>
                  </a:cubicBezTo>
                  <a:cubicBezTo>
                    <a:pt x="1136" y="93"/>
                    <a:pt x="1137" y="93"/>
                    <a:pt x="1137" y="92"/>
                  </a:cubicBezTo>
                  <a:cubicBezTo>
                    <a:pt x="1138" y="91"/>
                    <a:pt x="1137" y="90"/>
                    <a:pt x="1138" y="90"/>
                  </a:cubicBezTo>
                  <a:cubicBezTo>
                    <a:pt x="1139" y="88"/>
                    <a:pt x="1140" y="90"/>
                    <a:pt x="1141" y="91"/>
                  </a:cubicBezTo>
                  <a:cubicBezTo>
                    <a:pt x="1142" y="92"/>
                    <a:pt x="1142" y="93"/>
                    <a:pt x="1142" y="95"/>
                  </a:cubicBezTo>
                  <a:cubicBezTo>
                    <a:pt x="1143" y="96"/>
                    <a:pt x="1144" y="97"/>
                    <a:pt x="1145" y="98"/>
                  </a:cubicBezTo>
                  <a:cubicBezTo>
                    <a:pt x="1146" y="99"/>
                    <a:pt x="1146" y="100"/>
                    <a:pt x="1147" y="101"/>
                  </a:cubicBezTo>
                  <a:cubicBezTo>
                    <a:pt x="1148" y="103"/>
                    <a:pt x="1146" y="103"/>
                    <a:pt x="1145" y="102"/>
                  </a:cubicBezTo>
                  <a:cubicBezTo>
                    <a:pt x="1144" y="101"/>
                    <a:pt x="1144" y="100"/>
                    <a:pt x="1142" y="99"/>
                  </a:cubicBezTo>
                  <a:cubicBezTo>
                    <a:pt x="1142" y="99"/>
                    <a:pt x="1141" y="99"/>
                    <a:pt x="1141" y="98"/>
                  </a:cubicBezTo>
                  <a:cubicBezTo>
                    <a:pt x="1140" y="98"/>
                    <a:pt x="1141" y="96"/>
                    <a:pt x="1140" y="96"/>
                  </a:cubicBezTo>
                  <a:cubicBezTo>
                    <a:pt x="1139" y="95"/>
                    <a:pt x="1139" y="97"/>
                    <a:pt x="1138" y="97"/>
                  </a:cubicBezTo>
                  <a:cubicBezTo>
                    <a:pt x="1138" y="98"/>
                    <a:pt x="1136" y="98"/>
                    <a:pt x="1137" y="96"/>
                  </a:cubicBezTo>
                  <a:cubicBezTo>
                    <a:pt x="1137" y="96"/>
                    <a:pt x="1139" y="95"/>
                    <a:pt x="1138" y="95"/>
                  </a:cubicBezTo>
                  <a:cubicBezTo>
                    <a:pt x="1137" y="94"/>
                    <a:pt x="1137" y="95"/>
                    <a:pt x="1136" y="95"/>
                  </a:cubicBezTo>
                  <a:cubicBezTo>
                    <a:pt x="1135" y="95"/>
                    <a:pt x="1135" y="96"/>
                    <a:pt x="1134" y="96"/>
                  </a:cubicBezTo>
                  <a:cubicBezTo>
                    <a:pt x="1133" y="95"/>
                    <a:pt x="1133" y="95"/>
                    <a:pt x="1132" y="94"/>
                  </a:cubicBezTo>
                  <a:cubicBezTo>
                    <a:pt x="1130" y="92"/>
                    <a:pt x="1126" y="95"/>
                    <a:pt x="1124" y="92"/>
                  </a:cubicBezTo>
                  <a:cubicBezTo>
                    <a:pt x="1123" y="92"/>
                    <a:pt x="1123" y="91"/>
                    <a:pt x="1123" y="90"/>
                  </a:cubicBezTo>
                  <a:cubicBezTo>
                    <a:pt x="1122" y="90"/>
                    <a:pt x="1121" y="90"/>
                    <a:pt x="1121" y="89"/>
                  </a:cubicBezTo>
                  <a:cubicBezTo>
                    <a:pt x="1119" y="88"/>
                    <a:pt x="1121" y="88"/>
                    <a:pt x="1122" y="88"/>
                  </a:cubicBezTo>
                  <a:close/>
                  <a:moveTo>
                    <a:pt x="1293" y="205"/>
                  </a:moveTo>
                  <a:cubicBezTo>
                    <a:pt x="1292" y="207"/>
                    <a:pt x="1291" y="208"/>
                    <a:pt x="1290" y="209"/>
                  </a:cubicBezTo>
                  <a:cubicBezTo>
                    <a:pt x="1289" y="210"/>
                    <a:pt x="1288" y="212"/>
                    <a:pt x="1287" y="213"/>
                  </a:cubicBezTo>
                  <a:cubicBezTo>
                    <a:pt x="1286" y="214"/>
                    <a:pt x="1285" y="215"/>
                    <a:pt x="1283" y="216"/>
                  </a:cubicBezTo>
                  <a:cubicBezTo>
                    <a:pt x="1281" y="216"/>
                    <a:pt x="1280" y="217"/>
                    <a:pt x="1278" y="218"/>
                  </a:cubicBezTo>
                  <a:cubicBezTo>
                    <a:pt x="1277" y="219"/>
                    <a:pt x="1276" y="221"/>
                    <a:pt x="1275" y="221"/>
                  </a:cubicBezTo>
                  <a:cubicBezTo>
                    <a:pt x="1273" y="221"/>
                    <a:pt x="1272" y="222"/>
                    <a:pt x="1270" y="222"/>
                  </a:cubicBezTo>
                  <a:cubicBezTo>
                    <a:pt x="1269" y="222"/>
                    <a:pt x="1269" y="223"/>
                    <a:pt x="1268" y="224"/>
                  </a:cubicBezTo>
                  <a:cubicBezTo>
                    <a:pt x="1267" y="225"/>
                    <a:pt x="1267" y="225"/>
                    <a:pt x="1266" y="225"/>
                  </a:cubicBezTo>
                  <a:cubicBezTo>
                    <a:pt x="1264" y="226"/>
                    <a:pt x="1262" y="226"/>
                    <a:pt x="1261" y="227"/>
                  </a:cubicBezTo>
                  <a:cubicBezTo>
                    <a:pt x="1259" y="227"/>
                    <a:pt x="1257" y="228"/>
                    <a:pt x="1255" y="227"/>
                  </a:cubicBezTo>
                  <a:cubicBezTo>
                    <a:pt x="1254" y="227"/>
                    <a:pt x="1252" y="226"/>
                    <a:pt x="1250" y="226"/>
                  </a:cubicBezTo>
                  <a:cubicBezTo>
                    <a:pt x="1249" y="225"/>
                    <a:pt x="1247" y="225"/>
                    <a:pt x="1246" y="224"/>
                  </a:cubicBezTo>
                  <a:cubicBezTo>
                    <a:pt x="1244" y="223"/>
                    <a:pt x="1243" y="223"/>
                    <a:pt x="1241" y="223"/>
                  </a:cubicBezTo>
                  <a:cubicBezTo>
                    <a:pt x="1239" y="223"/>
                    <a:pt x="1238" y="223"/>
                    <a:pt x="1236" y="223"/>
                  </a:cubicBezTo>
                  <a:cubicBezTo>
                    <a:pt x="1234" y="224"/>
                    <a:pt x="1233" y="225"/>
                    <a:pt x="1231" y="226"/>
                  </a:cubicBezTo>
                  <a:cubicBezTo>
                    <a:pt x="1229" y="226"/>
                    <a:pt x="1227" y="226"/>
                    <a:pt x="1226" y="227"/>
                  </a:cubicBezTo>
                  <a:cubicBezTo>
                    <a:pt x="1224" y="227"/>
                    <a:pt x="1223" y="227"/>
                    <a:pt x="1221" y="227"/>
                  </a:cubicBezTo>
                  <a:cubicBezTo>
                    <a:pt x="1219" y="227"/>
                    <a:pt x="1218" y="227"/>
                    <a:pt x="1216" y="227"/>
                  </a:cubicBezTo>
                  <a:cubicBezTo>
                    <a:pt x="1215" y="227"/>
                    <a:pt x="1213" y="226"/>
                    <a:pt x="1212" y="226"/>
                  </a:cubicBezTo>
                  <a:cubicBezTo>
                    <a:pt x="1211" y="226"/>
                    <a:pt x="1210" y="226"/>
                    <a:pt x="1209" y="226"/>
                  </a:cubicBezTo>
                  <a:cubicBezTo>
                    <a:pt x="1208" y="225"/>
                    <a:pt x="1207" y="225"/>
                    <a:pt x="1206" y="225"/>
                  </a:cubicBezTo>
                  <a:cubicBezTo>
                    <a:pt x="1205" y="224"/>
                    <a:pt x="1203" y="224"/>
                    <a:pt x="1201" y="224"/>
                  </a:cubicBezTo>
                  <a:cubicBezTo>
                    <a:pt x="1200" y="223"/>
                    <a:pt x="1198" y="224"/>
                    <a:pt x="1196" y="223"/>
                  </a:cubicBezTo>
                  <a:cubicBezTo>
                    <a:pt x="1195" y="222"/>
                    <a:pt x="1193" y="222"/>
                    <a:pt x="1192" y="220"/>
                  </a:cubicBezTo>
                  <a:cubicBezTo>
                    <a:pt x="1189" y="219"/>
                    <a:pt x="1187" y="216"/>
                    <a:pt x="1184" y="216"/>
                  </a:cubicBezTo>
                  <a:cubicBezTo>
                    <a:pt x="1182" y="216"/>
                    <a:pt x="1181" y="218"/>
                    <a:pt x="1180" y="218"/>
                  </a:cubicBezTo>
                  <a:cubicBezTo>
                    <a:pt x="1178" y="219"/>
                    <a:pt x="1177" y="218"/>
                    <a:pt x="1175" y="218"/>
                  </a:cubicBezTo>
                  <a:cubicBezTo>
                    <a:pt x="1174" y="217"/>
                    <a:pt x="1173" y="215"/>
                    <a:pt x="1172" y="214"/>
                  </a:cubicBezTo>
                  <a:cubicBezTo>
                    <a:pt x="1170" y="213"/>
                    <a:pt x="1170" y="211"/>
                    <a:pt x="1170" y="210"/>
                  </a:cubicBezTo>
                  <a:cubicBezTo>
                    <a:pt x="1169" y="207"/>
                    <a:pt x="1165" y="206"/>
                    <a:pt x="1162" y="208"/>
                  </a:cubicBezTo>
                  <a:cubicBezTo>
                    <a:pt x="1160" y="210"/>
                    <a:pt x="1156" y="208"/>
                    <a:pt x="1153" y="207"/>
                  </a:cubicBezTo>
                  <a:cubicBezTo>
                    <a:pt x="1151" y="206"/>
                    <a:pt x="1148" y="204"/>
                    <a:pt x="1148" y="202"/>
                  </a:cubicBezTo>
                  <a:cubicBezTo>
                    <a:pt x="1148" y="200"/>
                    <a:pt x="1150" y="200"/>
                    <a:pt x="1150" y="199"/>
                  </a:cubicBezTo>
                  <a:cubicBezTo>
                    <a:pt x="1150" y="198"/>
                    <a:pt x="1149" y="199"/>
                    <a:pt x="1148" y="199"/>
                  </a:cubicBezTo>
                  <a:cubicBezTo>
                    <a:pt x="1147" y="199"/>
                    <a:pt x="1146" y="199"/>
                    <a:pt x="1146" y="199"/>
                  </a:cubicBezTo>
                  <a:cubicBezTo>
                    <a:pt x="1144" y="199"/>
                    <a:pt x="1142" y="199"/>
                    <a:pt x="1140" y="200"/>
                  </a:cubicBezTo>
                  <a:cubicBezTo>
                    <a:pt x="1138" y="200"/>
                    <a:pt x="1137" y="201"/>
                    <a:pt x="1135" y="201"/>
                  </a:cubicBezTo>
                  <a:cubicBezTo>
                    <a:pt x="1134" y="201"/>
                    <a:pt x="1134" y="201"/>
                    <a:pt x="1133" y="200"/>
                  </a:cubicBezTo>
                  <a:cubicBezTo>
                    <a:pt x="1132" y="200"/>
                    <a:pt x="1130" y="200"/>
                    <a:pt x="1129" y="200"/>
                  </a:cubicBezTo>
                  <a:cubicBezTo>
                    <a:pt x="1127" y="200"/>
                    <a:pt x="1125" y="200"/>
                    <a:pt x="1123" y="200"/>
                  </a:cubicBezTo>
                  <a:cubicBezTo>
                    <a:pt x="1121" y="200"/>
                    <a:pt x="1119" y="200"/>
                    <a:pt x="1118" y="200"/>
                  </a:cubicBezTo>
                  <a:cubicBezTo>
                    <a:pt x="1114" y="199"/>
                    <a:pt x="1110" y="198"/>
                    <a:pt x="1106" y="200"/>
                  </a:cubicBezTo>
                  <a:cubicBezTo>
                    <a:pt x="1103" y="201"/>
                    <a:pt x="1100" y="203"/>
                    <a:pt x="1097" y="203"/>
                  </a:cubicBezTo>
                  <a:cubicBezTo>
                    <a:pt x="1095" y="204"/>
                    <a:pt x="1094" y="204"/>
                    <a:pt x="1092" y="204"/>
                  </a:cubicBezTo>
                  <a:cubicBezTo>
                    <a:pt x="1091" y="205"/>
                    <a:pt x="1090" y="206"/>
                    <a:pt x="1089" y="206"/>
                  </a:cubicBezTo>
                  <a:cubicBezTo>
                    <a:pt x="1088" y="207"/>
                    <a:pt x="1087" y="207"/>
                    <a:pt x="1086" y="208"/>
                  </a:cubicBezTo>
                  <a:cubicBezTo>
                    <a:pt x="1084" y="208"/>
                    <a:pt x="1082" y="210"/>
                    <a:pt x="1080" y="211"/>
                  </a:cubicBezTo>
                  <a:cubicBezTo>
                    <a:pt x="1079" y="212"/>
                    <a:pt x="1077" y="213"/>
                    <a:pt x="1075" y="214"/>
                  </a:cubicBezTo>
                  <a:cubicBezTo>
                    <a:pt x="1073" y="216"/>
                    <a:pt x="1071" y="217"/>
                    <a:pt x="1070" y="218"/>
                  </a:cubicBezTo>
                  <a:cubicBezTo>
                    <a:pt x="1069" y="219"/>
                    <a:pt x="1068" y="221"/>
                    <a:pt x="1067" y="222"/>
                  </a:cubicBezTo>
                  <a:cubicBezTo>
                    <a:pt x="1066" y="223"/>
                    <a:pt x="1065" y="223"/>
                    <a:pt x="1063" y="223"/>
                  </a:cubicBezTo>
                  <a:cubicBezTo>
                    <a:pt x="1060" y="224"/>
                    <a:pt x="1056" y="224"/>
                    <a:pt x="1053" y="223"/>
                  </a:cubicBezTo>
                  <a:cubicBezTo>
                    <a:pt x="1052" y="222"/>
                    <a:pt x="1050" y="222"/>
                    <a:pt x="1048" y="221"/>
                  </a:cubicBezTo>
                  <a:cubicBezTo>
                    <a:pt x="1048" y="221"/>
                    <a:pt x="1047" y="221"/>
                    <a:pt x="1046" y="221"/>
                  </a:cubicBezTo>
                  <a:cubicBezTo>
                    <a:pt x="1045" y="221"/>
                    <a:pt x="1045" y="220"/>
                    <a:pt x="1044" y="220"/>
                  </a:cubicBezTo>
                  <a:cubicBezTo>
                    <a:pt x="1041" y="220"/>
                    <a:pt x="1038" y="221"/>
                    <a:pt x="1035" y="221"/>
                  </a:cubicBezTo>
                  <a:cubicBezTo>
                    <a:pt x="1034" y="222"/>
                    <a:pt x="1033" y="222"/>
                    <a:pt x="1031" y="222"/>
                  </a:cubicBezTo>
                  <a:cubicBezTo>
                    <a:pt x="1030" y="222"/>
                    <a:pt x="1029" y="221"/>
                    <a:pt x="1028" y="221"/>
                  </a:cubicBezTo>
                  <a:cubicBezTo>
                    <a:pt x="1026" y="220"/>
                    <a:pt x="1025" y="219"/>
                    <a:pt x="1023" y="219"/>
                  </a:cubicBezTo>
                  <a:cubicBezTo>
                    <a:pt x="1021" y="219"/>
                    <a:pt x="1020" y="220"/>
                    <a:pt x="1018" y="220"/>
                  </a:cubicBezTo>
                  <a:cubicBezTo>
                    <a:pt x="1016" y="219"/>
                    <a:pt x="1015" y="218"/>
                    <a:pt x="1013" y="218"/>
                  </a:cubicBezTo>
                  <a:cubicBezTo>
                    <a:pt x="1010" y="217"/>
                    <a:pt x="1006" y="216"/>
                    <a:pt x="1003" y="214"/>
                  </a:cubicBezTo>
                  <a:cubicBezTo>
                    <a:pt x="1002" y="214"/>
                    <a:pt x="1001" y="212"/>
                    <a:pt x="999" y="212"/>
                  </a:cubicBezTo>
                  <a:cubicBezTo>
                    <a:pt x="998" y="211"/>
                    <a:pt x="997" y="210"/>
                    <a:pt x="996" y="209"/>
                  </a:cubicBezTo>
                  <a:cubicBezTo>
                    <a:pt x="994" y="206"/>
                    <a:pt x="993" y="203"/>
                    <a:pt x="993" y="200"/>
                  </a:cubicBezTo>
                  <a:cubicBezTo>
                    <a:pt x="993" y="197"/>
                    <a:pt x="990" y="195"/>
                    <a:pt x="988" y="193"/>
                  </a:cubicBezTo>
                  <a:cubicBezTo>
                    <a:pt x="988" y="192"/>
                    <a:pt x="988" y="190"/>
                    <a:pt x="987" y="189"/>
                  </a:cubicBezTo>
                  <a:cubicBezTo>
                    <a:pt x="986" y="187"/>
                    <a:pt x="985" y="188"/>
                    <a:pt x="984" y="187"/>
                  </a:cubicBezTo>
                  <a:cubicBezTo>
                    <a:pt x="982" y="187"/>
                    <a:pt x="984" y="185"/>
                    <a:pt x="985" y="185"/>
                  </a:cubicBezTo>
                  <a:cubicBezTo>
                    <a:pt x="986" y="184"/>
                    <a:pt x="987" y="184"/>
                    <a:pt x="988" y="183"/>
                  </a:cubicBezTo>
                  <a:cubicBezTo>
                    <a:pt x="989" y="182"/>
                    <a:pt x="990" y="182"/>
                    <a:pt x="990" y="181"/>
                  </a:cubicBezTo>
                  <a:cubicBezTo>
                    <a:pt x="991" y="180"/>
                    <a:pt x="991" y="178"/>
                    <a:pt x="991" y="177"/>
                  </a:cubicBezTo>
                  <a:cubicBezTo>
                    <a:pt x="991" y="176"/>
                    <a:pt x="991" y="175"/>
                    <a:pt x="991" y="174"/>
                  </a:cubicBezTo>
                  <a:cubicBezTo>
                    <a:pt x="991" y="172"/>
                    <a:pt x="991" y="171"/>
                    <a:pt x="992" y="169"/>
                  </a:cubicBezTo>
                  <a:cubicBezTo>
                    <a:pt x="993" y="168"/>
                    <a:pt x="993" y="167"/>
                    <a:pt x="995" y="166"/>
                  </a:cubicBezTo>
                  <a:cubicBezTo>
                    <a:pt x="995" y="165"/>
                    <a:pt x="996" y="165"/>
                    <a:pt x="997" y="165"/>
                  </a:cubicBezTo>
                  <a:cubicBezTo>
                    <a:pt x="998" y="165"/>
                    <a:pt x="998" y="164"/>
                    <a:pt x="998" y="164"/>
                  </a:cubicBezTo>
                  <a:cubicBezTo>
                    <a:pt x="999" y="163"/>
                    <a:pt x="1001" y="162"/>
                    <a:pt x="1002" y="163"/>
                  </a:cubicBezTo>
                  <a:cubicBezTo>
                    <a:pt x="1003" y="163"/>
                    <a:pt x="1002" y="164"/>
                    <a:pt x="1003" y="164"/>
                  </a:cubicBezTo>
                  <a:cubicBezTo>
                    <a:pt x="1004" y="164"/>
                    <a:pt x="1004" y="163"/>
                    <a:pt x="1004" y="162"/>
                  </a:cubicBezTo>
                  <a:cubicBezTo>
                    <a:pt x="1004" y="161"/>
                    <a:pt x="1005" y="160"/>
                    <a:pt x="1006" y="158"/>
                  </a:cubicBezTo>
                  <a:cubicBezTo>
                    <a:pt x="1006" y="157"/>
                    <a:pt x="1006" y="155"/>
                    <a:pt x="1006" y="153"/>
                  </a:cubicBezTo>
                  <a:cubicBezTo>
                    <a:pt x="1006" y="151"/>
                    <a:pt x="1006" y="148"/>
                    <a:pt x="1006" y="146"/>
                  </a:cubicBezTo>
                  <a:cubicBezTo>
                    <a:pt x="1006" y="144"/>
                    <a:pt x="1006" y="143"/>
                    <a:pt x="1007" y="141"/>
                  </a:cubicBezTo>
                  <a:cubicBezTo>
                    <a:pt x="1008" y="138"/>
                    <a:pt x="1009" y="135"/>
                    <a:pt x="1012" y="133"/>
                  </a:cubicBezTo>
                  <a:cubicBezTo>
                    <a:pt x="1012" y="132"/>
                    <a:pt x="1013" y="132"/>
                    <a:pt x="1013" y="131"/>
                  </a:cubicBezTo>
                  <a:cubicBezTo>
                    <a:pt x="1013" y="130"/>
                    <a:pt x="1012" y="131"/>
                    <a:pt x="1012" y="131"/>
                  </a:cubicBezTo>
                  <a:cubicBezTo>
                    <a:pt x="1011" y="132"/>
                    <a:pt x="1010" y="132"/>
                    <a:pt x="1010" y="131"/>
                  </a:cubicBezTo>
                  <a:cubicBezTo>
                    <a:pt x="1010" y="131"/>
                    <a:pt x="1011" y="130"/>
                    <a:pt x="1012" y="130"/>
                  </a:cubicBezTo>
                  <a:cubicBezTo>
                    <a:pt x="1013" y="129"/>
                    <a:pt x="1014" y="130"/>
                    <a:pt x="1015" y="128"/>
                  </a:cubicBezTo>
                  <a:cubicBezTo>
                    <a:pt x="1015" y="127"/>
                    <a:pt x="1015" y="127"/>
                    <a:pt x="1014" y="127"/>
                  </a:cubicBezTo>
                  <a:cubicBezTo>
                    <a:pt x="1013" y="128"/>
                    <a:pt x="1013" y="129"/>
                    <a:pt x="1012" y="129"/>
                  </a:cubicBezTo>
                  <a:cubicBezTo>
                    <a:pt x="1011" y="129"/>
                    <a:pt x="1011" y="128"/>
                    <a:pt x="1011" y="127"/>
                  </a:cubicBezTo>
                  <a:cubicBezTo>
                    <a:pt x="1011" y="126"/>
                    <a:pt x="1011" y="126"/>
                    <a:pt x="1012" y="126"/>
                  </a:cubicBezTo>
                  <a:cubicBezTo>
                    <a:pt x="1013" y="125"/>
                    <a:pt x="1013" y="125"/>
                    <a:pt x="1013" y="124"/>
                  </a:cubicBezTo>
                  <a:cubicBezTo>
                    <a:pt x="1013" y="123"/>
                    <a:pt x="1013" y="123"/>
                    <a:pt x="1014" y="122"/>
                  </a:cubicBezTo>
                  <a:cubicBezTo>
                    <a:pt x="1014" y="122"/>
                    <a:pt x="1015" y="121"/>
                    <a:pt x="1015" y="121"/>
                  </a:cubicBezTo>
                  <a:cubicBezTo>
                    <a:pt x="1015" y="120"/>
                    <a:pt x="1015" y="119"/>
                    <a:pt x="1016" y="119"/>
                  </a:cubicBezTo>
                  <a:cubicBezTo>
                    <a:pt x="1017" y="119"/>
                    <a:pt x="1017" y="121"/>
                    <a:pt x="1017" y="121"/>
                  </a:cubicBezTo>
                  <a:cubicBezTo>
                    <a:pt x="1017" y="122"/>
                    <a:pt x="1016" y="122"/>
                    <a:pt x="1016" y="122"/>
                  </a:cubicBezTo>
                  <a:cubicBezTo>
                    <a:pt x="1016" y="123"/>
                    <a:pt x="1017" y="123"/>
                    <a:pt x="1018" y="123"/>
                  </a:cubicBezTo>
                  <a:cubicBezTo>
                    <a:pt x="1018" y="123"/>
                    <a:pt x="1019" y="123"/>
                    <a:pt x="1019" y="124"/>
                  </a:cubicBezTo>
                  <a:cubicBezTo>
                    <a:pt x="1020" y="124"/>
                    <a:pt x="1021" y="124"/>
                    <a:pt x="1022" y="124"/>
                  </a:cubicBezTo>
                  <a:cubicBezTo>
                    <a:pt x="1022" y="124"/>
                    <a:pt x="1023" y="124"/>
                    <a:pt x="1024" y="125"/>
                  </a:cubicBezTo>
                  <a:cubicBezTo>
                    <a:pt x="1025" y="125"/>
                    <a:pt x="1028" y="125"/>
                    <a:pt x="1028" y="123"/>
                  </a:cubicBezTo>
                  <a:cubicBezTo>
                    <a:pt x="1029" y="123"/>
                    <a:pt x="1029" y="122"/>
                    <a:pt x="1029" y="121"/>
                  </a:cubicBezTo>
                  <a:cubicBezTo>
                    <a:pt x="1029" y="120"/>
                    <a:pt x="1029" y="119"/>
                    <a:pt x="1030" y="119"/>
                  </a:cubicBezTo>
                  <a:cubicBezTo>
                    <a:pt x="1031" y="116"/>
                    <a:pt x="1030" y="114"/>
                    <a:pt x="1030" y="111"/>
                  </a:cubicBezTo>
                  <a:cubicBezTo>
                    <a:pt x="1031" y="110"/>
                    <a:pt x="1032" y="108"/>
                    <a:pt x="1031" y="107"/>
                  </a:cubicBezTo>
                  <a:cubicBezTo>
                    <a:pt x="1031" y="106"/>
                    <a:pt x="1031" y="105"/>
                    <a:pt x="1031" y="105"/>
                  </a:cubicBezTo>
                  <a:cubicBezTo>
                    <a:pt x="1030" y="104"/>
                    <a:pt x="1030" y="103"/>
                    <a:pt x="1030" y="103"/>
                  </a:cubicBezTo>
                  <a:cubicBezTo>
                    <a:pt x="1029" y="101"/>
                    <a:pt x="1031" y="100"/>
                    <a:pt x="1032" y="100"/>
                  </a:cubicBezTo>
                  <a:cubicBezTo>
                    <a:pt x="1034" y="100"/>
                    <a:pt x="1035" y="98"/>
                    <a:pt x="1036" y="97"/>
                  </a:cubicBezTo>
                  <a:cubicBezTo>
                    <a:pt x="1038" y="97"/>
                    <a:pt x="1039" y="97"/>
                    <a:pt x="1041" y="97"/>
                  </a:cubicBezTo>
                  <a:cubicBezTo>
                    <a:pt x="1043" y="96"/>
                    <a:pt x="1043" y="95"/>
                    <a:pt x="1044" y="94"/>
                  </a:cubicBezTo>
                  <a:cubicBezTo>
                    <a:pt x="1044" y="93"/>
                    <a:pt x="1045" y="93"/>
                    <a:pt x="1045" y="92"/>
                  </a:cubicBezTo>
                  <a:cubicBezTo>
                    <a:pt x="1046" y="92"/>
                    <a:pt x="1046" y="92"/>
                    <a:pt x="1046" y="91"/>
                  </a:cubicBezTo>
                  <a:cubicBezTo>
                    <a:pt x="1046" y="91"/>
                    <a:pt x="1046" y="91"/>
                    <a:pt x="1045" y="91"/>
                  </a:cubicBezTo>
                  <a:cubicBezTo>
                    <a:pt x="1044" y="90"/>
                    <a:pt x="1044" y="88"/>
                    <a:pt x="1043" y="87"/>
                  </a:cubicBezTo>
                  <a:cubicBezTo>
                    <a:pt x="1042" y="86"/>
                    <a:pt x="1041" y="85"/>
                    <a:pt x="1040" y="84"/>
                  </a:cubicBezTo>
                  <a:cubicBezTo>
                    <a:pt x="1040" y="83"/>
                    <a:pt x="1040" y="82"/>
                    <a:pt x="1040" y="82"/>
                  </a:cubicBezTo>
                  <a:cubicBezTo>
                    <a:pt x="1041" y="82"/>
                    <a:pt x="1041" y="82"/>
                    <a:pt x="1042" y="83"/>
                  </a:cubicBezTo>
                  <a:cubicBezTo>
                    <a:pt x="1042" y="83"/>
                    <a:pt x="1043" y="84"/>
                    <a:pt x="1044" y="84"/>
                  </a:cubicBezTo>
                  <a:cubicBezTo>
                    <a:pt x="1044" y="85"/>
                    <a:pt x="1045" y="85"/>
                    <a:pt x="1045" y="86"/>
                  </a:cubicBezTo>
                  <a:cubicBezTo>
                    <a:pt x="1045" y="87"/>
                    <a:pt x="1046" y="87"/>
                    <a:pt x="1047" y="87"/>
                  </a:cubicBezTo>
                  <a:cubicBezTo>
                    <a:pt x="1048" y="86"/>
                    <a:pt x="1048" y="85"/>
                    <a:pt x="1048" y="84"/>
                  </a:cubicBezTo>
                  <a:cubicBezTo>
                    <a:pt x="1049" y="81"/>
                    <a:pt x="1052" y="80"/>
                    <a:pt x="1054" y="79"/>
                  </a:cubicBezTo>
                  <a:cubicBezTo>
                    <a:pt x="1056" y="77"/>
                    <a:pt x="1059" y="76"/>
                    <a:pt x="1062" y="76"/>
                  </a:cubicBezTo>
                  <a:cubicBezTo>
                    <a:pt x="1063" y="76"/>
                    <a:pt x="1065" y="77"/>
                    <a:pt x="1066" y="76"/>
                  </a:cubicBezTo>
                  <a:cubicBezTo>
                    <a:pt x="1068" y="76"/>
                    <a:pt x="1068" y="74"/>
                    <a:pt x="1070" y="73"/>
                  </a:cubicBezTo>
                  <a:cubicBezTo>
                    <a:pt x="1071" y="72"/>
                    <a:pt x="1072" y="73"/>
                    <a:pt x="1073" y="74"/>
                  </a:cubicBezTo>
                  <a:cubicBezTo>
                    <a:pt x="1074" y="74"/>
                    <a:pt x="1074" y="74"/>
                    <a:pt x="1075" y="74"/>
                  </a:cubicBezTo>
                  <a:cubicBezTo>
                    <a:pt x="1076" y="74"/>
                    <a:pt x="1076" y="75"/>
                    <a:pt x="1077" y="75"/>
                  </a:cubicBezTo>
                  <a:cubicBezTo>
                    <a:pt x="1081" y="76"/>
                    <a:pt x="1077" y="69"/>
                    <a:pt x="1080" y="69"/>
                  </a:cubicBezTo>
                  <a:cubicBezTo>
                    <a:pt x="1081" y="70"/>
                    <a:pt x="1080" y="72"/>
                    <a:pt x="1080" y="74"/>
                  </a:cubicBezTo>
                  <a:cubicBezTo>
                    <a:pt x="1081" y="74"/>
                    <a:pt x="1081" y="74"/>
                    <a:pt x="1082" y="74"/>
                  </a:cubicBezTo>
                  <a:cubicBezTo>
                    <a:pt x="1083" y="75"/>
                    <a:pt x="1083" y="76"/>
                    <a:pt x="1083" y="76"/>
                  </a:cubicBezTo>
                  <a:cubicBezTo>
                    <a:pt x="1084" y="77"/>
                    <a:pt x="1087" y="77"/>
                    <a:pt x="1088" y="77"/>
                  </a:cubicBezTo>
                  <a:cubicBezTo>
                    <a:pt x="1089" y="77"/>
                    <a:pt x="1089" y="77"/>
                    <a:pt x="1090" y="77"/>
                  </a:cubicBezTo>
                  <a:cubicBezTo>
                    <a:pt x="1091" y="76"/>
                    <a:pt x="1092" y="76"/>
                    <a:pt x="1092" y="77"/>
                  </a:cubicBezTo>
                  <a:cubicBezTo>
                    <a:pt x="1091" y="78"/>
                    <a:pt x="1091" y="78"/>
                    <a:pt x="1090" y="79"/>
                  </a:cubicBezTo>
                  <a:cubicBezTo>
                    <a:pt x="1089" y="79"/>
                    <a:pt x="1088" y="79"/>
                    <a:pt x="1088" y="80"/>
                  </a:cubicBezTo>
                  <a:cubicBezTo>
                    <a:pt x="1086" y="80"/>
                    <a:pt x="1084" y="80"/>
                    <a:pt x="1083" y="79"/>
                  </a:cubicBezTo>
                  <a:cubicBezTo>
                    <a:pt x="1081" y="79"/>
                    <a:pt x="1080" y="79"/>
                    <a:pt x="1078" y="78"/>
                  </a:cubicBezTo>
                  <a:cubicBezTo>
                    <a:pt x="1077" y="78"/>
                    <a:pt x="1075" y="78"/>
                    <a:pt x="1074" y="78"/>
                  </a:cubicBezTo>
                  <a:cubicBezTo>
                    <a:pt x="1073" y="78"/>
                    <a:pt x="1070" y="76"/>
                    <a:pt x="1069" y="76"/>
                  </a:cubicBezTo>
                  <a:cubicBezTo>
                    <a:pt x="1070" y="77"/>
                    <a:pt x="1071" y="77"/>
                    <a:pt x="1071" y="77"/>
                  </a:cubicBezTo>
                  <a:cubicBezTo>
                    <a:pt x="1071" y="78"/>
                    <a:pt x="1071" y="79"/>
                    <a:pt x="1072" y="79"/>
                  </a:cubicBezTo>
                  <a:cubicBezTo>
                    <a:pt x="1072" y="80"/>
                    <a:pt x="1073" y="80"/>
                    <a:pt x="1074" y="80"/>
                  </a:cubicBezTo>
                  <a:cubicBezTo>
                    <a:pt x="1075" y="80"/>
                    <a:pt x="1076" y="80"/>
                    <a:pt x="1076" y="80"/>
                  </a:cubicBezTo>
                  <a:cubicBezTo>
                    <a:pt x="1077" y="81"/>
                    <a:pt x="1080" y="83"/>
                    <a:pt x="1078" y="83"/>
                  </a:cubicBezTo>
                  <a:cubicBezTo>
                    <a:pt x="1077" y="83"/>
                    <a:pt x="1076" y="83"/>
                    <a:pt x="1075" y="83"/>
                  </a:cubicBezTo>
                  <a:cubicBezTo>
                    <a:pt x="1075" y="84"/>
                    <a:pt x="1074" y="84"/>
                    <a:pt x="1073" y="84"/>
                  </a:cubicBezTo>
                  <a:cubicBezTo>
                    <a:pt x="1073" y="84"/>
                    <a:pt x="1072" y="83"/>
                    <a:pt x="1071" y="83"/>
                  </a:cubicBezTo>
                  <a:cubicBezTo>
                    <a:pt x="1071" y="83"/>
                    <a:pt x="1070" y="82"/>
                    <a:pt x="1070" y="82"/>
                  </a:cubicBezTo>
                  <a:cubicBezTo>
                    <a:pt x="1069" y="81"/>
                    <a:pt x="1069" y="83"/>
                    <a:pt x="1070" y="83"/>
                  </a:cubicBezTo>
                  <a:cubicBezTo>
                    <a:pt x="1070" y="84"/>
                    <a:pt x="1071" y="84"/>
                    <a:pt x="1071" y="85"/>
                  </a:cubicBezTo>
                  <a:cubicBezTo>
                    <a:pt x="1072" y="86"/>
                    <a:pt x="1074" y="86"/>
                    <a:pt x="1075" y="87"/>
                  </a:cubicBezTo>
                  <a:cubicBezTo>
                    <a:pt x="1077" y="87"/>
                    <a:pt x="1078" y="88"/>
                    <a:pt x="1080" y="88"/>
                  </a:cubicBezTo>
                  <a:cubicBezTo>
                    <a:pt x="1081" y="87"/>
                    <a:pt x="1082" y="87"/>
                    <a:pt x="1083" y="87"/>
                  </a:cubicBezTo>
                  <a:cubicBezTo>
                    <a:pt x="1084" y="88"/>
                    <a:pt x="1085" y="89"/>
                    <a:pt x="1086" y="89"/>
                  </a:cubicBezTo>
                  <a:cubicBezTo>
                    <a:pt x="1087" y="90"/>
                    <a:pt x="1089" y="91"/>
                    <a:pt x="1090" y="91"/>
                  </a:cubicBezTo>
                  <a:cubicBezTo>
                    <a:pt x="1091" y="91"/>
                    <a:pt x="1093" y="90"/>
                    <a:pt x="1095" y="90"/>
                  </a:cubicBezTo>
                  <a:cubicBezTo>
                    <a:pt x="1098" y="89"/>
                    <a:pt x="1101" y="88"/>
                    <a:pt x="1105" y="87"/>
                  </a:cubicBezTo>
                  <a:cubicBezTo>
                    <a:pt x="1107" y="87"/>
                    <a:pt x="1107" y="88"/>
                    <a:pt x="1108" y="90"/>
                  </a:cubicBezTo>
                  <a:cubicBezTo>
                    <a:pt x="1109" y="91"/>
                    <a:pt x="1110" y="91"/>
                    <a:pt x="1112" y="91"/>
                  </a:cubicBezTo>
                  <a:cubicBezTo>
                    <a:pt x="1113" y="92"/>
                    <a:pt x="1113" y="92"/>
                    <a:pt x="1114" y="91"/>
                  </a:cubicBezTo>
                  <a:cubicBezTo>
                    <a:pt x="1114" y="91"/>
                    <a:pt x="1115" y="90"/>
                    <a:pt x="1116" y="91"/>
                  </a:cubicBezTo>
                  <a:cubicBezTo>
                    <a:pt x="1117" y="92"/>
                    <a:pt x="1116" y="92"/>
                    <a:pt x="1116" y="93"/>
                  </a:cubicBezTo>
                  <a:cubicBezTo>
                    <a:pt x="1116" y="94"/>
                    <a:pt x="1116" y="94"/>
                    <a:pt x="1117" y="95"/>
                  </a:cubicBezTo>
                  <a:cubicBezTo>
                    <a:pt x="1118" y="98"/>
                    <a:pt x="1114" y="97"/>
                    <a:pt x="1113" y="97"/>
                  </a:cubicBezTo>
                  <a:cubicBezTo>
                    <a:pt x="1112" y="97"/>
                    <a:pt x="1111" y="97"/>
                    <a:pt x="1110" y="98"/>
                  </a:cubicBezTo>
                  <a:cubicBezTo>
                    <a:pt x="1110" y="98"/>
                    <a:pt x="1109" y="99"/>
                    <a:pt x="1108" y="99"/>
                  </a:cubicBezTo>
                  <a:cubicBezTo>
                    <a:pt x="1107" y="100"/>
                    <a:pt x="1105" y="100"/>
                    <a:pt x="1104" y="100"/>
                  </a:cubicBezTo>
                  <a:cubicBezTo>
                    <a:pt x="1102" y="101"/>
                    <a:pt x="1100" y="102"/>
                    <a:pt x="1099" y="103"/>
                  </a:cubicBezTo>
                  <a:cubicBezTo>
                    <a:pt x="1098" y="104"/>
                    <a:pt x="1098" y="105"/>
                    <a:pt x="1096" y="106"/>
                  </a:cubicBezTo>
                  <a:cubicBezTo>
                    <a:pt x="1095" y="106"/>
                    <a:pt x="1093" y="107"/>
                    <a:pt x="1092" y="107"/>
                  </a:cubicBezTo>
                  <a:cubicBezTo>
                    <a:pt x="1090" y="109"/>
                    <a:pt x="1092" y="110"/>
                    <a:pt x="1093" y="111"/>
                  </a:cubicBezTo>
                  <a:cubicBezTo>
                    <a:pt x="1094" y="111"/>
                    <a:pt x="1094" y="112"/>
                    <a:pt x="1095" y="112"/>
                  </a:cubicBezTo>
                  <a:cubicBezTo>
                    <a:pt x="1095" y="113"/>
                    <a:pt x="1096" y="113"/>
                    <a:pt x="1097" y="113"/>
                  </a:cubicBezTo>
                  <a:cubicBezTo>
                    <a:pt x="1098" y="113"/>
                    <a:pt x="1100" y="113"/>
                    <a:pt x="1102" y="113"/>
                  </a:cubicBezTo>
                  <a:cubicBezTo>
                    <a:pt x="1102" y="114"/>
                    <a:pt x="1103" y="114"/>
                    <a:pt x="1104" y="115"/>
                  </a:cubicBezTo>
                  <a:cubicBezTo>
                    <a:pt x="1104" y="115"/>
                    <a:pt x="1105" y="115"/>
                    <a:pt x="1106" y="115"/>
                  </a:cubicBezTo>
                  <a:cubicBezTo>
                    <a:pt x="1107" y="115"/>
                    <a:pt x="1109" y="115"/>
                    <a:pt x="1111" y="116"/>
                  </a:cubicBezTo>
                  <a:cubicBezTo>
                    <a:pt x="1112" y="116"/>
                    <a:pt x="1114" y="116"/>
                    <a:pt x="1114" y="117"/>
                  </a:cubicBezTo>
                  <a:cubicBezTo>
                    <a:pt x="1115" y="119"/>
                    <a:pt x="1115" y="121"/>
                    <a:pt x="1115" y="122"/>
                  </a:cubicBezTo>
                  <a:cubicBezTo>
                    <a:pt x="1115" y="123"/>
                    <a:pt x="1115" y="124"/>
                    <a:pt x="1114" y="125"/>
                  </a:cubicBezTo>
                  <a:cubicBezTo>
                    <a:pt x="1114" y="126"/>
                    <a:pt x="1114" y="127"/>
                    <a:pt x="1114" y="127"/>
                  </a:cubicBezTo>
                  <a:cubicBezTo>
                    <a:pt x="1114" y="129"/>
                    <a:pt x="1114" y="131"/>
                    <a:pt x="1112" y="131"/>
                  </a:cubicBezTo>
                  <a:cubicBezTo>
                    <a:pt x="1110" y="131"/>
                    <a:pt x="1109" y="132"/>
                    <a:pt x="1111" y="132"/>
                  </a:cubicBezTo>
                  <a:cubicBezTo>
                    <a:pt x="1111" y="133"/>
                    <a:pt x="1112" y="132"/>
                    <a:pt x="1113" y="133"/>
                  </a:cubicBezTo>
                  <a:cubicBezTo>
                    <a:pt x="1113" y="133"/>
                    <a:pt x="1113" y="133"/>
                    <a:pt x="1114" y="134"/>
                  </a:cubicBezTo>
                  <a:cubicBezTo>
                    <a:pt x="1116" y="136"/>
                    <a:pt x="1119" y="136"/>
                    <a:pt x="1121" y="135"/>
                  </a:cubicBezTo>
                  <a:cubicBezTo>
                    <a:pt x="1122" y="135"/>
                    <a:pt x="1122" y="134"/>
                    <a:pt x="1123" y="134"/>
                  </a:cubicBezTo>
                  <a:cubicBezTo>
                    <a:pt x="1125" y="133"/>
                    <a:pt x="1126" y="133"/>
                    <a:pt x="1128" y="132"/>
                  </a:cubicBezTo>
                  <a:cubicBezTo>
                    <a:pt x="1129" y="132"/>
                    <a:pt x="1131" y="130"/>
                    <a:pt x="1133" y="129"/>
                  </a:cubicBezTo>
                  <a:cubicBezTo>
                    <a:pt x="1134" y="129"/>
                    <a:pt x="1135" y="128"/>
                    <a:pt x="1136" y="127"/>
                  </a:cubicBezTo>
                  <a:cubicBezTo>
                    <a:pt x="1138" y="127"/>
                    <a:pt x="1140" y="127"/>
                    <a:pt x="1141" y="126"/>
                  </a:cubicBezTo>
                  <a:cubicBezTo>
                    <a:pt x="1143" y="125"/>
                    <a:pt x="1144" y="124"/>
                    <a:pt x="1145" y="123"/>
                  </a:cubicBezTo>
                  <a:cubicBezTo>
                    <a:pt x="1147" y="122"/>
                    <a:pt x="1148" y="122"/>
                    <a:pt x="1150" y="121"/>
                  </a:cubicBezTo>
                  <a:cubicBezTo>
                    <a:pt x="1153" y="121"/>
                    <a:pt x="1154" y="118"/>
                    <a:pt x="1157" y="117"/>
                  </a:cubicBezTo>
                  <a:cubicBezTo>
                    <a:pt x="1159" y="117"/>
                    <a:pt x="1160" y="117"/>
                    <a:pt x="1161" y="118"/>
                  </a:cubicBezTo>
                  <a:cubicBezTo>
                    <a:pt x="1162" y="119"/>
                    <a:pt x="1163" y="119"/>
                    <a:pt x="1163" y="119"/>
                  </a:cubicBezTo>
                  <a:cubicBezTo>
                    <a:pt x="1164" y="119"/>
                    <a:pt x="1165" y="120"/>
                    <a:pt x="1165" y="120"/>
                  </a:cubicBezTo>
                  <a:cubicBezTo>
                    <a:pt x="1167" y="121"/>
                    <a:pt x="1169" y="120"/>
                    <a:pt x="1171" y="119"/>
                  </a:cubicBezTo>
                  <a:cubicBezTo>
                    <a:pt x="1171" y="119"/>
                    <a:pt x="1172" y="119"/>
                    <a:pt x="1173" y="119"/>
                  </a:cubicBezTo>
                  <a:cubicBezTo>
                    <a:pt x="1175" y="119"/>
                    <a:pt x="1176" y="119"/>
                    <a:pt x="1176" y="117"/>
                  </a:cubicBezTo>
                  <a:cubicBezTo>
                    <a:pt x="1176" y="116"/>
                    <a:pt x="1176" y="115"/>
                    <a:pt x="1176" y="115"/>
                  </a:cubicBezTo>
                  <a:cubicBezTo>
                    <a:pt x="1177" y="114"/>
                    <a:pt x="1178" y="114"/>
                    <a:pt x="1178" y="113"/>
                  </a:cubicBezTo>
                  <a:cubicBezTo>
                    <a:pt x="1179" y="113"/>
                    <a:pt x="1179" y="112"/>
                    <a:pt x="1179" y="111"/>
                  </a:cubicBezTo>
                  <a:cubicBezTo>
                    <a:pt x="1180" y="111"/>
                    <a:pt x="1181" y="111"/>
                    <a:pt x="1182" y="111"/>
                  </a:cubicBezTo>
                  <a:cubicBezTo>
                    <a:pt x="1182" y="111"/>
                    <a:pt x="1183" y="110"/>
                    <a:pt x="1182" y="110"/>
                  </a:cubicBezTo>
                  <a:cubicBezTo>
                    <a:pt x="1182" y="109"/>
                    <a:pt x="1180" y="110"/>
                    <a:pt x="1180" y="110"/>
                  </a:cubicBezTo>
                  <a:cubicBezTo>
                    <a:pt x="1178" y="110"/>
                    <a:pt x="1177" y="110"/>
                    <a:pt x="1175" y="110"/>
                  </a:cubicBezTo>
                  <a:cubicBezTo>
                    <a:pt x="1174" y="110"/>
                    <a:pt x="1172" y="110"/>
                    <a:pt x="1170" y="110"/>
                  </a:cubicBezTo>
                  <a:cubicBezTo>
                    <a:pt x="1169" y="110"/>
                    <a:pt x="1167" y="110"/>
                    <a:pt x="1166" y="110"/>
                  </a:cubicBezTo>
                  <a:cubicBezTo>
                    <a:pt x="1164" y="109"/>
                    <a:pt x="1162" y="110"/>
                    <a:pt x="1161" y="110"/>
                  </a:cubicBezTo>
                  <a:cubicBezTo>
                    <a:pt x="1160" y="111"/>
                    <a:pt x="1158" y="112"/>
                    <a:pt x="1157" y="112"/>
                  </a:cubicBezTo>
                  <a:cubicBezTo>
                    <a:pt x="1156" y="111"/>
                    <a:pt x="1155" y="110"/>
                    <a:pt x="1155" y="110"/>
                  </a:cubicBezTo>
                  <a:cubicBezTo>
                    <a:pt x="1154" y="109"/>
                    <a:pt x="1153" y="108"/>
                    <a:pt x="1152" y="107"/>
                  </a:cubicBezTo>
                  <a:cubicBezTo>
                    <a:pt x="1152" y="106"/>
                    <a:pt x="1151" y="105"/>
                    <a:pt x="1150" y="104"/>
                  </a:cubicBezTo>
                  <a:cubicBezTo>
                    <a:pt x="1148" y="102"/>
                    <a:pt x="1147" y="99"/>
                    <a:pt x="1145" y="97"/>
                  </a:cubicBezTo>
                  <a:cubicBezTo>
                    <a:pt x="1144" y="96"/>
                    <a:pt x="1141" y="89"/>
                    <a:pt x="1143" y="87"/>
                  </a:cubicBezTo>
                  <a:cubicBezTo>
                    <a:pt x="1144" y="87"/>
                    <a:pt x="1145" y="87"/>
                    <a:pt x="1145" y="87"/>
                  </a:cubicBezTo>
                  <a:cubicBezTo>
                    <a:pt x="1146" y="86"/>
                    <a:pt x="1147" y="86"/>
                    <a:pt x="1147" y="85"/>
                  </a:cubicBezTo>
                  <a:cubicBezTo>
                    <a:pt x="1148" y="85"/>
                    <a:pt x="1149" y="85"/>
                    <a:pt x="1149" y="85"/>
                  </a:cubicBezTo>
                  <a:cubicBezTo>
                    <a:pt x="1150" y="84"/>
                    <a:pt x="1150" y="83"/>
                    <a:pt x="1150" y="83"/>
                  </a:cubicBezTo>
                  <a:cubicBezTo>
                    <a:pt x="1150" y="81"/>
                    <a:pt x="1152" y="80"/>
                    <a:pt x="1152" y="82"/>
                  </a:cubicBezTo>
                  <a:cubicBezTo>
                    <a:pt x="1152" y="82"/>
                    <a:pt x="1152" y="83"/>
                    <a:pt x="1152" y="83"/>
                  </a:cubicBezTo>
                  <a:cubicBezTo>
                    <a:pt x="1153" y="84"/>
                    <a:pt x="1153" y="84"/>
                    <a:pt x="1153" y="84"/>
                  </a:cubicBezTo>
                  <a:cubicBezTo>
                    <a:pt x="1152" y="85"/>
                    <a:pt x="1151" y="85"/>
                    <a:pt x="1150" y="86"/>
                  </a:cubicBezTo>
                  <a:cubicBezTo>
                    <a:pt x="1149" y="86"/>
                    <a:pt x="1149" y="87"/>
                    <a:pt x="1148" y="88"/>
                  </a:cubicBezTo>
                  <a:cubicBezTo>
                    <a:pt x="1148" y="89"/>
                    <a:pt x="1147" y="89"/>
                    <a:pt x="1146" y="90"/>
                  </a:cubicBezTo>
                  <a:cubicBezTo>
                    <a:pt x="1147" y="90"/>
                    <a:pt x="1149" y="89"/>
                    <a:pt x="1149" y="88"/>
                  </a:cubicBezTo>
                  <a:cubicBezTo>
                    <a:pt x="1150" y="87"/>
                    <a:pt x="1151" y="86"/>
                    <a:pt x="1152" y="86"/>
                  </a:cubicBezTo>
                  <a:cubicBezTo>
                    <a:pt x="1153" y="85"/>
                    <a:pt x="1155" y="84"/>
                    <a:pt x="1156" y="84"/>
                  </a:cubicBezTo>
                  <a:cubicBezTo>
                    <a:pt x="1157" y="82"/>
                    <a:pt x="1157" y="80"/>
                    <a:pt x="1160" y="79"/>
                  </a:cubicBezTo>
                  <a:cubicBezTo>
                    <a:pt x="1160" y="79"/>
                    <a:pt x="1161" y="79"/>
                    <a:pt x="1162" y="78"/>
                  </a:cubicBezTo>
                  <a:cubicBezTo>
                    <a:pt x="1162" y="78"/>
                    <a:pt x="1163" y="77"/>
                    <a:pt x="1163" y="77"/>
                  </a:cubicBezTo>
                  <a:cubicBezTo>
                    <a:pt x="1165" y="75"/>
                    <a:pt x="1166" y="75"/>
                    <a:pt x="1168" y="75"/>
                  </a:cubicBezTo>
                  <a:cubicBezTo>
                    <a:pt x="1170" y="75"/>
                    <a:pt x="1171" y="75"/>
                    <a:pt x="1173" y="75"/>
                  </a:cubicBezTo>
                  <a:cubicBezTo>
                    <a:pt x="1175" y="74"/>
                    <a:pt x="1176" y="73"/>
                    <a:pt x="1178" y="72"/>
                  </a:cubicBezTo>
                  <a:cubicBezTo>
                    <a:pt x="1179" y="72"/>
                    <a:pt x="1179" y="72"/>
                    <a:pt x="1180" y="71"/>
                  </a:cubicBezTo>
                  <a:cubicBezTo>
                    <a:pt x="1181" y="71"/>
                    <a:pt x="1182" y="71"/>
                    <a:pt x="1182" y="71"/>
                  </a:cubicBezTo>
                  <a:cubicBezTo>
                    <a:pt x="1183" y="71"/>
                    <a:pt x="1183" y="72"/>
                    <a:pt x="1184" y="73"/>
                  </a:cubicBezTo>
                  <a:cubicBezTo>
                    <a:pt x="1184" y="74"/>
                    <a:pt x="1185" y="73"/>
                    <a:pt x="1185" y="74"/>
                  </a:cubicBezTo>
                  <a:cubicBezTo>
                    <a:pt x="1185" y="75"/>
                    <a:pt x="1185" y="76"/>
                    <a:pt x="1186" y="76"/>
                  </a:cubicBezTo>
                  <a:cubicBezTo>
                    <a:pt x="1187" y="76"/>
                    <a:pt x="1187" y="74"/>
                    <a:pt x="1187" y="74"/>
                  </a:cubicBezTo>
                  <a:cubicBezTo>
                    <a:pt x="1187" y="72"/>
                    <a:pt x="1188" y="71"/>
                    <a:pt x="1189" y="71"/>
                  </a:cubicBezTo>
                  <a:cubicBezTo>
                    <a:pt x="1191" y="70"/>
                    <a:pt x="1191" y="69"/>
                    <a:pt x="1193" y="69"/>
                  </a:cubicBezTo>
                  <a:cubicBezTo>
                    <a:pt x="1195" y="69"/>
                    <a:pt x="1196" y="69"/>
                    <a:pt x="1197" y="68"/>
                  </a:cubicBezTo>
                  <a:cubicBezTo>
                    <a:pt x="1198" y="68"/>
                    <a:pt x="1199" y="67"/>
                    <a:pt x="1200" y="67"/>
                  </a:cubicBezTo>
                  <a:cubicBezTo>
                    <a:pt x="1201" y="65"/>
                    <a:pt x="1202" y="64"/>
                    <a:pt x="1203" y="64"/>
                  </a:cubicBezTo>
                  <a:cubicBezTo>
                    <a:pt x="1204" y="63"/>
                    <a:pt x="1205" y="63"/>
                    <a:pt x="1205" y="63"/>
                  </a:cubicBezTo>
                  <a:cubicBezTo>
                    <a:pt x="1207" y="63"/>
                    <a:pt x="1208" y="63"/>
                    <a:pt x="1210" y="63"/>
                  </a:cubicBezTo>
                  <a:cubicBezTo>
                    <a:pt x="1212" y="64"/>
                    <a:pt x="1213" y="63"/>
                    <a:pt x="1214" y="63"/>
                  </a:cubicBezTo>
                  <a:cubicBezTo>
                    <a:pt x="1216" y="63"/>
                    <a:pt x="1218" y="62"/>
                    <a:pt x="1219" y="62"/>
                  </a:cubicBezTo>
                  <a:cubicBezTo>
                    <a:pt x="1220" y="61"/>
                    <a:pt x="1221" y="61"/>
                    <a:pt x="1222" y="61"/>
                  </a:cubicBezTo>
                  <a:cubicBezTo>
                    <a:pt x="1222" y="61"/>
                    <a:pt x="1223" y="62"/>
                    <a:pt x="1224" y="62"/>
                  </a:cubicBezTo>
                  <a:cubicBezTo>
                    <a:pt x="1225" y="62"/>
                    <a:pt x="1227" y="62"/>
                    <a:pt x="1229" y="62"/>
                  </a:cubicBezTo>
                  <a:cubicBezTo>
                    <a:pt x="1230" y="61"/>
                    <a:pt x="1231" y="60"/>
                    <a:pt x="1232" y="59"/>
                  </a:cubicBezTo>
                  <a:cubicBezTo>
                    <a:pt x="1234" y="59"/>
                    <a:pt x="1235" y="59"/>
                    <a:pt x="1237" y="59"/>
                  </a:cubicBezTo>
                  <a:cubicBezTo>
                    <a:pt x="1237" y="59"/>
                    <a:pt x="1239" y="59"/>
                    <a:pt x="1239" y="60"/>
                  </a:cubicBezTo>
                  <a:cubicBezTo>
                    <a:pt x="1239" y="60"/>
                    <a:pt x="1238" y="61"/>
                    <a:pt x="1238" y="62"/>
                  </a:cubicBezTo>
                  <a:cubicBezTo>
                    <a:pt x="1238" y="62"/>
                    <a:pt x="1238" y="63"/>
                    <a:pt x="1238" y="64"/>
                  </a:cubicBezTo>
                  <a:cubicBezTo>
                    <a:pt x="1238" y="65"/>
                    <a:pt x="1236" y="65"/>
                    <a:pt x="1236" y="66"/>
                  </a:cubicBezTo>
                  <a:cubicBezTo>
                    <a:pt x="1233" y="67"/>
                    <a:pt x="1229" y="68"/>
                    <a:pt x="1226" y="69"/>
                  </a:cubicBezTo>
                  <a:cubicBezTo>
                    <a:pt x="1225" y="69"/>
                    <a:pt x="1224" y="69"/>
                    <a:pt x="1223" y="69"/>
                  </a:cubicBezTo>
                  <a:cubicBezTo>
                    <a:pt x="1223" y="69"/>
                    <a:pt x="1221" y="69"/>
                    <a:pt x="1221" y="69"/>
                  </a:cubicBezTo>
                  <a:cubicBezTo>
                    <a:pt x="1219" y="70"/>
                    <a:pt x="1222" y="72"/>
                    <a:pt x="1223" y="72"/>
                  </a:cubicBezTo>
                  <a:cubicBezTo>
                    <a:pt x="1224" y="74"/>
                    <a:pt x="1224" y="75"/>
                    <a:pt x="1222" y="75"/>
                  </a:cubicBezTo>
                  <a:cubicBezTo>
                    <a:pt x="1220" y="75"/>
                    <a:pt x="1218" y="75"/>
                    <a:pt x="1217" y="75"/>
                  </a:cubicBezTo>
                  <a:cubicBezTo>
                    <a:pt x="1213" y="76"/>
                    <a:pt x="1210" y="75"/>
                    <a:pt x="1207" y="75"/>
                  </a:cubicBezTo>
                  <a:cubicBezTo>
                    <a:pt x="1204" y="75"/>
                    <a:pt x="1207" y="76"/>
                    <a:pt x="1207" y="77"/>
                  </a:cubicBezTo>
                  <a:cubicBezTo>
                    <a:pt x="1208" y="78"/>
                    <a:pt x="1208" y="79"/>
                    <a:pt x="1208" y="79"/>
                  </a:cubicBezTo>
                  <a:cubicBezTo>
                    <a:pt x="1208" y="80"/>
                    <a:pt x="1209" y="81"/>
                    <a:pt x="1210" y="81"/>
                  </a:cubicBezTo>
                  <a:cubicBezTo>
                    <a:pt x="1211" y="82"/>
                    <a:pt x="1213" y="84"/>
                    <a:pt x="1214" y="84"/>
                  </a:cubicBezTo>
                  <a:cubicBezTo>
                    <a:pt x="1216" y="84"/>
                    <a:pt x="1217" y="85"/>
                    <a:pt x="1218" y="86"/>
                  </a:cubicBezTo>
                  <a:cubicBezTo>
                    <a:pt x="1219" y="87"/>
                    <a:pt x="1219" y="87"/>
                    <a:pt x="1220" y="87"/>
                  </a:cubicBezTo>
                  <a:cubicBezTo>
                    <a:pt x="1221" y="88"/>
                    <a:pt x="1222" y="88"/>
                    <a:pt x="1222" y="88"/>
                  </a:cubicBezTo>
                  <a:cubicBezTo>
                    <a:pt x="1223" y="89"/>
                    <a:pt x="1223" y="90"/>
                    <a:pt x="1223" y="90"/>
                  </a:cubicBezTo>
                  <a:cubicBezTo>
                    <a:pt x="1223" y="91"/>
                    <a:pt x="1222" y="91"/>
                    <a:pt x="1221" y="91"/>
                  </a:cubicBezTo>
                  <a:cubicBezTo>
                    <a:pt x="1220" y="90"/>
                    <a:pt x="1219" y="90"/>
                    <a:pt x="1218" y="89"/>
                  </a:cubicBezTo>
                  <a:cubicBezTo>
                    <a:pt x="1216" y="88"/>
                    <a:pt x="1216" y="90"/>
                    <a:pt x="1215" y="91"/>
                  </a:cubicBezTo>
                  <a:cubicBezTo>
                    <a:pt x="1214" y="91"/>
                    <a:pt x="1213" y="92"/>
                    <a:pt x="1213" y="92"/>
                  </a:cubicBezTo>
                  <a:cubicBezTo>
                    <a:pt x="1212" y="92"/>
                    <a:pt x="1211" y="91"/>
                    <a:pt x="1210" y="92"/>
                  </a:cubicBezTo>
                  <a:cubicBezTo>
                    <a:pt x="1209" y="92"/>
                    <a:pt x="1209" y="94"/>
                    <a:pt x="1208" y="95"/>
                  </a:cubicBezTo>
                  <a:cubicBezTo>
                    <a:pt x="1208" y="97"/>
                    <a:pt x="1207" y="98"/>
                    <a:pt x="1206" y="100"/>
                  </a:cubicBezTo>
                  <a:cubicBezTo>
                    <a:pt x="1206" y="100"/>
                    <a:pt x="1205" y="101"/>
                    <a:pt x="1204" y="101"/>
                  </a:cubicBezTo>
                  <a:cubicBezTo>
                    <a:pt x="1204" y="101"/>
                    <a:pt x="1203" y="101"/>
                    <a:pt x="1202" y="102"/>
                  </a:cubicBezTo>
                  <a:cubicBezTo>
                    <a:pt x="1201" y="102"/>
                    <a:pt x="1203" y="104"/>
                    <a:pt x="1204" y="105"/>
                  </a:cubicBezTo>
                  <a:cubicBezTo>
                    <a:pt x="1204" y="105"/>
                    <a:pt x="1204" y="106"/>
                    <a:pt x="1204" y="107"/>
                  </a:cubicBezTo>
                  <a:cubicBezTo>
                    <a:pt x="1205" y="107"/>
                    <a:pt x="1205" y="108"/>
                    <a:pt x="1205" y="108"/>
                  </a:cubicBezTo>
                  <a:cubicBezTo>
                    <a:pt x="1206" y="112"/>
                    <a:pt x="1200" y="111"/>
                    <a:pt x="1198" y="111"/>
                  </a:cubicBezTo>
                  <a:cubicBezTo>
                    <a:pt x="1197" y="111"/>
                    <a:pt x="1195" y="110"/>
                    <a:pt x="1194" y="110"/>
                  </a:cubicBezTo>
                  <a:cubicBezTo>
                    <a:pt x="1192" y="110"/>
                    <a:pt x="1191" y="109"/>
                    <a:pt x="1190" y="109"/>
                  </a:cubicBezTo>
                  <a:cubicBezTo>
                    <a:pt x="1189" y="109"/>
                    <a:pt x="1188" y="109"/>
                    <a:pt x="1188" y="109"/>
                  </a:cubicBezTo>
                  <a:cubicBezTo>
                    <a:pt x="1187" y="108"/>
                    <a:pt x="1187" y="108"/>
                    <a:pt x="1186" y="108"/>
                  </a:cubicBezTo>
                  <a:cubicBezTo>
                    <a:pt x="1185" y="108"/>
                    <a:pt x="1182" y="109"/>
                    <a:pt x="1185" y="110"/>
                  </a:cubicBezTo>
                  <a:cubicBezTo>
                    <a:pt x="1186" y="110"/>
                    <a:pt x="1186" y="110"/>
                    <a:pt x="1186" y="111"/>
                  </a:cubicBezTo>
                  <a:cubicBezTo>
                    <a:pt x="1187" y="111"/>
                    <a:pt x="1188" y="111"/>
                    <a:pt x="1188" y="112"/>
                  </a:cubicBezTo>
                  <a:cubicBezTo>
                    <a:pt x="1188" y="113"/>
                    <a:pt x="1187" y="113"/>
                    <a:pt x="1186" y="113"/>
                  </a:cubicBezTo>
                  <a:cubicBezTo>
                    <a:pt x="1185" y="113"/>
                    <a:pt x="1185" y="114"/>
                    <a:pt x="1184" y="114"/>
                  </a:cubicBezTo>
                  <a:cubicBezTo>
                    <a:pt x="1184" y="114"/>
                    <a:pt x="1180" y="114"/>
                    <a:pt x="1181" y="116"/>
                  </a:cubicBezTo>
                  <a:cubicBezTo>
                    <a:pt x="1182" y="116"/>
                    <a:pt x="1183" y="116"/>
                    <a:pt x="1184" y="116"/>
                  </a:cubicBezTo>
                  <a:cubicBezTo>
                    <a:pt x="1185" y="116"/>
                    <a:pt x="1185" y="117"/>
                    <a:pt x="1186" y="117"/>
                  </a:cubicBezTo>
                  <a:cubicBezTo>
                    <a:pt x="1186" y="117"/>
                    <a:pt x="1187" y="117"/>
                    <a:pt x="1188" y="118"/>
                  </a:cubicBezTo>
                  <a:cubicBezTo>
                    <a:pt x="1188" y="118"/>
                    <a:pt x="1189" y="118"/>
                    <a:pt x="1190" y="119"/>
                  </a:cubicBezTo>
                  <a:cubicBezTo>
                    <a:pt x="1190" y="119"/>
                    <a:pt x="1191" y="119"/>
                    <a:pt x="1192" y="120"/>
                  </a:cubicBezTo>
                  <a:cubicBezTo>
                    <a:pt x="1192" y="120"/>
                    <a:pt x="1192" y="121"/>
                    <a:pt x="1193" y="121"/>
                  </a:cubicBezTo>
                  <a:cubicBezTo>
                    <a:pt x="1194" y="122"/>
                    <a:pt x="1194" y="122"/>
                    <a:pt x="1195" y="123"/>
                  </a:cubicBezTo>
                  <a:cubicBezTo>
                    <a:pt x="1195" y="123"/>
                    <a:pt x="1196" y="124"/>
                    <a:pt x="1196" y="125"/>
                  </a:cubicBezTo>
                  <a:cubicBezTo>
                    <a:pt x="1197" y="125"/>
                    <a:pt x="1197" y="126"/>
                    <a:pt x="1198" y="126"/>
                  </a:cubicBezTo>
                  <a:cubicBezTo>
                    <a:pt x="1198" y="127"/>
                    <a:pt x="1198" y="128"/>
                    <a:pt x="1199" y="128"/>
                  </a:cubicBezTo>
                  <a:cubicBezTo>
                    <a:pt x="1200" y="129"/>
                    <a:pt x="1203" y="129"/>
                    <a:pt x="1204" y="129"/>
                  </a:cubicBezTo>
                  <a:cubicBezTo>
                    <a:pt x="1206" y="129"/>
                    <a:pt x="1207" y="128"/>
                    <a:pt x="1208" y="129"/>
                  </a:cubicBezTo>
                  <a:cubicBezTo>
                    <a:pt x="1209" y="129"/>
                    <a:pt x="1209" y="130"/>
                    <a:pt x="1209" y="130"/>
                  </a:cubicBezTo>
                  <a:cubicBezTo>
                    <a:pt x="1210" y="131"/>
                    <a:pt x="1210" y="131"/>
                    <a:pt x="1211" y="131"/>
                  </a:cubicBezTo>
                  <a:cubicBezTo>
                    <a:pt x="1213" y="134"/>
                    <a:pt x="1215" y="137"/>
                    <a:pt x="1219" y="138"/>
                  </a:cubicBezTo>
                  <a:cubicBezTo>
                    <a:pt x="1222" y="138"/>
                    <a:pt x="1225" y="138"/>
                    <a:pt x="1228" y="139"/>
                  </a:cubicBezTo>
                  <a:cubicBezTo>
                    <a:pt x="1229" y="140"/>
                    <a:pt x="1230" y="142"/>
                    <a:pt x="1231" y="143"/>
                  </a:cubicBezTo>
                  <a:cubicBezTo>
                    <a:pt x="1232" y="144"/>
                    <a:pt x="1233" y="145"/>
                    <a:pt x="1235" y="146"/>
                  </a:cubicBezTo>
                  <a:cubicBezTo>
                    <a:pt x="1236" y="147"/>
                    <a:pt x="1237" y="147"/>
                    <a:pt x="1238" y="148"/>
                  </a:cubicBezTo>
                  <a:cubicBezTo>
                    <a:pt x="1239" y="150"/>
                    <a:pt x="1241" y="150"/>
                    <a:pt x="1242" y="151"/>
                  </a:cubicBezTo>
                  <a:cubicBezTo>
                    <a:pt x="1244" y="152"/>
                    <a:pt x="1245" y="153"/>
                    <a:pt x="1246" y="154"/>
                  </a:cubicBezTo>
                  <a:cubicBezTo>
                    <a:pt x="1247" y="156"/>
                    <a:pt x="1247" y="157"/>
                    <a:pt x="1249" y="158"/>
                  </a:cubicBezTo>
                  <a:cubicBezTo>
                    <a:pt x="1251" y="160"/>
                    <a:pt x="1254" y="162"/>
                    <a:pt x="1256" y="164"/>
                  </a:cubicBezTo>
                  <a:cubicBezTo>
                    <a:pt x="1258" y="166"/>
                    <a:pt x="1261" y="168"/>
                    <a:pt x="1264" y="169"/>
                  </a:cubicBezTo>
                  <a:cubicBezTo>
                    <a:pt x="1267" y="170"/>
                    <a:pt x="1269" y="171"/>
                    <a:pt x="1272" y="171"/>
                  </a:cubicBezTo>
                  <a:cubicBezTo>
                    <a:pt x="1273" y="172"/>
                    <a:pt x="1276" y="173"/>
                    <a:pt x="1277" y="174"/>
                  </a:cubicBezTo>
                  <a:cubicBezTo>
                    <a:pt x="1278" y="175"/>
                    <a:pt x="1279" y="177"/>
                    <a:pt x="1280" y="178"/>
                  </a:cubicBezTo>
                  <a:cubicBezTo>
                    <a:pt x="1281" y="182"/>
                    <a:pt x="1285" y="180"/>
                    <a:pt x="1287" y="183"/>
                  </a:cubicBezTo>
                  <a:cubicBezTo>
                    <a:pt x="1288" y="185"/>
                    <a:pt x="1288" y="187"/>
                    <a:pt x="1288" y="188"/>
                  </a:cubicBezTo>
                  <a:cubicBezTo>
                    <a:pt x="1289" y="190"/>
                    <a:pt x="1289" y="191"/>
                    <a:pt x="1290" y="193"/>
                  </a:cubicBezTo>
                  <a:cubicBezTo>
                    <a:pt x="1290" y="194"/>
                    <a:pt x="1291" y="195"/>
                    <a:pt x="1292" y="196"/>
                  </a:cubicBezTo>
                  <a:cubicBezTo>
                    <a:pt x="1293" y="198"/>
                    <a:pt x="1293" y="199"/>
                    <a:pt x="1293" y="201"/>
                  </a:cubicBezTo>
                  <a:cubicBezTo>
                    <a:pt x="1293" y="202"/>
                    <a:pt x="1294" y="204"/>
                    <a:pt x="1293" y="205"/>
                  </a:cubicBezTo>
                  <a:close/>
                  <a:moveTo>
                    <a:pt x="1148" y="106"/>
                  </a:moveTo>
                  <a:cubicBezTo>
                    <a:pt x="1148" y="106"/>
                    <a:pt x="1148" y="105"/>
                    <a:pt x="1148" y="105"/>
                  </a:cubicBezTo>
                  <a:cubicBezTo>
                    <a:pt x="1149" y="104"/>
                    <a:pt x="1151" y="108"/>
                    <a:pt x="1151" y="108"/>
                  </a:cubicBezTo>
                  <a:cubicBezTo>
                    <a:pt x="1152" y="109"/>
                    <a:pt x="1153" y="110"/>
                    <a:pt x="1154" y="111"/>
                  </a:cubicBezTo>
                  <a:cubicBezTo>
                    <a:pt x="1155" y="112"/>
                    <a:pt x="1156" y="112"/>
                    <a:pt x="1156" y="113"/>
                  </a:cubicBezTo>
                  <a:cubicBezTo>
                    <a:pt x="1156" y="114"/>
                    <a:pt x="1155" y="113"/>
                    <a:pt x="1154" y="113"/>
                  </a:cubicBezTo>
                  <a:cubicBezTo>
                    <a:pt x="1153" y="112"/>
                    <a:pt x="1153" y="112"/>
                    <a:pt x="1152" y="112"/>
                  </a:cubicBezTo>
                  <a:cubicBezTo>
                    <a:pt x="1151" y="112"/>
                    <a:pt x="1151" y="112"/>
                    <a:pt x="1150" y="111"/>
                  </a:cubicBezTo>
                  <a:cubicBezTo>
                    <a:pt x="1149" y="110"/>
                    <a:pt x="1147" y="111"/>
                    <a:pt x="1148" y="108"/>
                  </a:cubicBezTo>
                  <a:cubicBezTo>
                    <a:pt x="1148" y="107"/>
                    <a:pt x="1148" y="107"/>
                    <a:pt x="1148" y="106"/>
                  </a:cubicBezTo>
                  <a:close/>
                  <a:moveTo>
                    <a:pt x="1417" y="158"/>
                  </a:moveTo>
                  <a:cubicBezTo>
                    <a:pt x="1417" y="158"/>
                    <a:pt x="1416" y="158"/>
                    <a:pt x="1416" y="158"/>
                  </a:cubicBezTo>
                  <a:cubicBezTo>
                    <a:pt x="1415" y="157"/>
                    <a:pt x="1416" y="157"/>
                    <a:pt x="1416" y="157"/>
                  </a:cubicBezTo>
                  <a:cubicBezTo>
                    <a:pt x="1416" y="156"/>
                    <a:pt x="1417" y="154"/>
                    <a:pt x="1418" y="155"/>
                  </a:cubicBezTo>
                  <a:cubicBezTo>
                    <a:pt x="1418" y="156"/>
                    <a:pt x="1418" y="157"/>
                    <a:pt x="1417" y="158"/>
                  </a:cubicBezTo>
                  <a:close/>
                  <a:moveTo>
                    <a:pt x="1575" y="228"/>
                  </a:moveTo>
                  <a:cubicBezTo>
                    <a:pt x="1575" y="229"/>
                    <a:pt x="1572" y="228"/>
                    <a:pt x="1571" y="228"/>
                  </a:cubicBezTo>
                  <a:cubicBezTo>
                    <a:pt x="1570" y="228"/>
                    <a:pt x="1568" y="228"/>
                    <a:pt x="1567" y="229"/>
                  </a:cubicBezTo>
                  <a:cubicBezTo>
                    <a:pt x="1566" y="230"/>
                    <a:pt x="1566" y="231"/>
                    <a:pt x="1566" y="231"/>
                  </a:cubicBezTo>
                  <a:cubicBezTo>
                    <a:pt x="1567" y="232"/>
                    <a:pt x="1567" y="232"/>
                    <a:pt x="1568" y="233"/>
                  </a:cubicBezTo>
                  <a:cubicBezTo>
                    <a:pt x="1568" y="236"/>
                    <a:pt x="1566" y="234"/>
                    <a:pt x="1565" y="234"/>
                  </a:cubicBezTo>
                  <a:cubicBezTo>
                    <a:pt x="1564" y="234"/>
                    <a:pt x="1564" y="234"/>
                    <a:pt x="1563" y="233"/>
                  </a:cubicBezTo>
                  <a:cubicBezTo>
                    <a:pt x="1562" y="233"/>
                    <a:pt x="1561" y="233"/>
                    <a:pt x="1561" y="233"/>
                  </a:cubicBezTo>
                  <a:cubicBezTo>
                    <a:pt x="1560" y="234"/>
                    <a:pt x="1559" y="234"/>
                    <a:pt x="1559" y="234"/>
                  </a:cubicBezTo>
                  <a:cubicBezTo>
                    <a:pt x="1558" y="234"/>
                    <a:pt x="1557" y="234"/>
                    <a:pt x="1557" y="235"/>
                  </a:cubicBezTo>
                  <a:cubicBezTo>
                    <a:pt x="1556" y="235"/>
                    <a:pt x="1555" y="236"/>
                    <a:pt x="1555" y="235"/>
                  </a:cubicBezTo>
                  <a:cubicBezTo>
                    <a:pt x="1554" y="235"/>
                    <a:pt x="1554" y="234"/>
                    <a:pt x="1554" y="233"/>
                  </a:cubicBezTo>
                  <a:cubicBezTo>
                    <a:pt x="1554" y="232"/>
                    <a:pt x="1554" y="231"/>
                    <a:pt x="1554" y="231"/>
                  </a:cubicBezTo>
                  <a:cubicBezTo>
                    <a:pt x="1553" y="230"/>
                    <a:pt x="1553" y="230"/>
                    <a:pt x="1553" y="230"/>
                  </a:cubicBezTo>
                  <a:cubicBezTo>
                    <a:pt x="1552" y="229"/>
                    <a:pt x="1553" y="228"/>
                    <a:pt x="1551" y="228"/>
                  </a:cubicBezTo>
                  <a:cubicBezTo>
                    <a:pt x="1551" y="229"/>
                    <a:pt x="1552" y="230"/>
                    <a:pt x="1551" y="230"/>
                  </a:cubicBezTo>
                  <a:cubicBezTo>
                    <a:pt x="1551" y="231"/>
                    <a:pt x="1551" y="231"/>
                    <a:pt x="1550" y="231"/>
                  </a:cubicBezTo>
                  <a:cubicBezTo>
                    <a:pt x="1549" y="232"/>
                    <a:pt x="1549" y="233"/>
                    <a:pt x="1548" y="233"/>
                  </a:cubicBezTo>
                  <a:cubicBezTo>
                    <a:pt x="1547" y="233"/>
                    <a:pt x="1546" y="232"/>
                    <a:pt x="1545" y="232"/>
                  </a:cubicBezTo>
                  <a:cubicBezTo>
                    <a:pt x="1543" y="231"/>
                    <a:pt x="1542" y="232"/>
                    <a:pt x="1541" y="231"/>
                  </a:cubicBezTo>
                  <a:cubicBezTo>
                    <a:pt x="1540" y="230"/>
                    <a:pt x="1539" y="228"/>
                    <a:pt x="1539" y="227"/>
                  </a:cubicBezTo>
                  <a:cubicBezTo>
                    <a:pt x="1538" y="227"/>
                    <a:pt x="1536" y="224"/>
                    <a:pt x="1536" y="224"/>
                  </a:cubicBezTo>
                  <a:cubicBezTo>
                    <a:pt x="1536" y="224"/>
                    <a:pt x="1536" y="224"/>
                    <a:pt x="1536" y="224"/>
                  </a:cubicBezTo>
                  <a:cubicBezTo>
                    <a:pt x="1536" y="225"/>
                    <a:pt x="1536" y="226"/>
                    <a:pt x="1536" y="226"/>
                  </a:cubicBezTo>
                  <a:cubicBezTo>
                    <a:pt x="1536" y="227"/>
                    <a:pt x="1536" y="228"/>
                    <a:pt x="1536" y="228"/>
                  </a:cubicBezTo>
                  <a:cubicBezTo>
                    <a:pt x="1536" y="230"/>
                    <a:pt x="1536" y="231"/>
                    <a:pt x="1535" y="233"/>
                  </a:cubicBezTo>
                  <a:cubicBezTo>
                    <a:pt x="1535" y="234"/>
                    <a:pt x="1534" y="235"/>
                    <a:pt x="1533" y="236"/>
                  </a:cubicBezTo>
                  <a:cubicBezTo>
                    <a:pt x="1533" y="237"/>
                    <a:pt x="1533" y="238"/>
                    <a:pt x="1533" y="238"/>
                  </a:cubicBezTo>
                  <a:cubicBezTo>
                    <a:pt x="1532" y="240"/>
                    <a:pt x="1532" y="243"/>
                    <a:pt x="1533" y="245"/>
                  </a:cubicBezTo>
                  <a:cubicBezTo>
                    <a:pt x="1533" y="246"/>
                    <a:pt x="1533" y="247"/>
                    <a:pt x="1533" y="247"/>
                  </a:cubicBezTo>
                  <a:cubicBezTo>
                    <a:pt x="1534" y="248"/>
                    <a:pt x="1534" y="249"/>
                    <a:pt x="1534" y="250"/>
                  </a:cubicBezTo>
                  <a:cubicBezTo>
                    <a:pt x="1535" y="252"/>
                    <a:pt x="1536" y="252"/>
                    <a:pt x="1538" y="252"/>
                  </a:cubicBezTo>
                  <a:cubicBezTo>
                    <a:pt x="1540" y="251"/>
                    <a:pt x="1541" y="251"/>
                    <a:pt x="1543" y="252"/>
                  </a:cubicBezTo>
                  <a:cubicBezTo>
                    <a:pt x="1544" y="253"/>
                    <a:pt x="1546" y="252"/>
                    <a:pt x="1547" y="253"/>
                  </a:cubicBezTo>
                  <a:cubicBezTo>
                    <a:pt x="1548" y="253"/>
                    <a:pt x="1548" y="254"/>
                    <a:pt x="1548" y="255"/>
                  </a:cubicBezTo>
                  <a:cubicBezTo>
                    <a:pt x="1548" y="256"/>
                    <a:pt x="1548" y="257"/>
                    <a:pt x="1548" y="257"/>
                  </a:cubicBezTo>
                  <a:cubicBezTo>
                    <a:pt x="1547" y="259"/>
                    <a:pt x="1549" y="260"/>
                    <a:pt x="1550" y="261"/>
                  </a:cubicBezTo>
                  <a:cubicBezTo>
                    <a:pt x="1551" y="261"/>
                    <a:pt x="1552" y="261"/>
                    <a:pt x="1552" y="262"/>
                  </a:cubicBezTo>
                  <a:cubicBezTo>
                    <a:pt x="1552" y="263"/>
                    <a:pt x="1552" y="264"/>
                    <a:pt x="1551" y="263"/>
                  </a:cubicBezTo>
                  <a:cubicBezTo>
                    <a:pt x="1550" y="263"/>
                    <a:pt x="1550" y="262"/>
                    <a:pt x="1550" y="262"/>
                  </a:cubicBezTo>
                  <a:cubicBezTo>
                    <a:pt x="1549" y="261"/>
                    <a:pt x="1548" y="261"/>
                    <a:pt x="1548" y="261"/>
                  </a:cubicBezTo>
                  <a:cubicBezTo>
                    <a:pt x="1547" y="262"/>
                    <a:pt x="1545" y="264"/>
                    <a:pt x="1544" y="263"/>
                  </a:cubicBezTo>
                  <a:cubicBezTo>
                    <a:pt x="1543" y="262"/>
                    <a:pt x="1546" y="260"/>
                    <a:pt x="1546" y="259"/>
                  </a:cubicBezTo>
                  <a:cubicBezTo>
                    <a:pt x="1546" y="258"/>
                    <a:pt x="1544" y="259"/>
                    <a:pt x="1544" y="260"/>
                  </a:cubicBezTo>
                  <a:cubicBezTo>
                    <a:pt x="1543" y="260"/>
                    <a:pt x="1544" y="261"/>
                    <a:pt x="1543" y="262"/>
                  </a:cubicBezTo>
                  <a:cubicBezTo>
                    <a:pt x="1542" y="263"/>
                    <a:pt x="1541" y="264"/>
                    <a:pt x="1541" y="266"/>
                  </a:cubicBezTo>
                  <a:cubicBezTo>
                    <a:pt x="1541" y="267"/>
                    <a:pt x="1541" y="267"/>
                    <a:pt x="1542" y="268"/>
                  </a:cubicBezTo>
                  <a:cubicBezTo>
                    <a:pt x="1543" y="269"/>
                    <a:pt x="1543" y="270"/>
                    <a:pt x="1543" y="271"/>
                  </a:cubicBezTo>
                  <a:cubicBezTo>
                    <a:pt x="1543" y="271"/>
                    <a:pt x="1543" y="272"/>
                    <a:pt x="1544" y="271"/>
                  </a:cubicBezTo>
                  <a:cubicBezTo>
                    <a:pt x="1544" y="270"/>
                    <a:pt x="1544" y="269"/>
                    <a:pt x="1544" y="269"/>
                  </a:cubicBezTo>
                  <a:cubicBezTo>
                    <a:pt x="1544" y="268"/>
                    <a:pt x="1543" y="267"/>
                    <a:pt x="1544" y="267"/>
                  </a:cubicBezTo>
                  <a:cubicBezTo>
                    <a:pt x="1546" y="266"/>
                    <a:pt x="1546" y="268"/>
                    <a:pt x="1546" y="268"/>
                  </a:cubicBezTo>
                  <a:cubicBezTo>
                    <a:pt x="1547" y="270"/>
                    <a:pt x="1549" y="269"/>
                    <a:pt x="1550" y="270"/>
                  </a:cubicBezTo>
                  <a:cubicBezTo>
                    <a:pt x="1552" y="271"/>
                    <a:pt x="1552" y="273"/>
                    <a:pt x="1553" y="274"/>
                  </a:cubicBezTo>
                  <a:cubicBezTo>
                    <a:pt x="1554" y="275"/>
                    <a:pt x="1556" y="275"/>
                    <a:pt x="1557" y="277"/>
                  </a:cubicBezTo>
                  <a:cubicBezTo>
                    <a:pt x="1558" y="278"/>
                    <a:pt x="1558" y="279"/>
                    <a:pt x="1558" y="281"/>
                  </a:cubicBezTo>
                  <a:cubicBezTo>
                    <a:pt x="1558" y="281"/>
                    <a:pt x="1558" y="282"/>
                    <a:pt x="1558" y="282"/>
                  </a:cubicBezTo>
                  <a:cubicBezTo>
                    <a:pt x="1557" y="283"/>
                    <a:pt x="1557" y="285"/>
                    <a:pt x="1557" y="286"/>
                  </a:cubicBezTo>
                  <a:cubicBezTo>
                    <a:pt x="1556" y="287"/>
                    <a:pt x="1556" y="288"/>
                    <a:pt x="1556" y="289"/>
                  </a:cubicBezTo>
                  <a:cubicBezTo>
                    <a:pt x="1556" y="291"/>
                    <a:pt x="1556" y="293"/>
                    <a:pt x="1556" y="295"/>
                  </a:cubicBezTo>
                  <a:cubicBezTo>
                    <a:pt x="1555" y="299"/>
                    <a:pt x="1555" y="303"/>
                    <a:pt x="1556" y="307"/>
                  </a:cubicBezTo>
                  <a:cubicBezTo>
                    <a:pt x="1557" y="309"/>
                    <a:pt x="1557" y="311"/>
                    <a:pt x="1557" y="313"/>
                  </a:cubicBezTo>
                  <a:cubicBezTo>
                    <a:pt x="1557" y="315"/>
                    <a:pt x="1557" y="318"/>
                    <a:pt x="1558" y="320"/>
                  </a:cubicBezTo>
                  <a:cubicBezTo>
                    <a:pt x="1558" y="321"/>
                    <a:pt x="1558" y="323"/>
                    <a:pt x="1559" y="325"/>
                  </a:cubicBezTo>
                  <a:cubicBezTo>
                    <a:pt x="1560" y="327"/>
                    <a:pt x="1560" y="328"/>
                    <a:pt x="1560" y="330"/>
                  </a:cubicBezTo>
                  <a:cubicBezTo>
                    <a:pt x="1560" y="331"/>
                    <a:pt x="1559" y="333"/>
                    <a:pt x="1557" y="333"/>
                  </a:cubicBezTo>
                  <a:cubicBezTo>
                    <a:pt x="1557" y="333"/>
                    <a:pt x="1556" y="332"/>
                    <a:pt x="1555" y="332"/>
                  </a:cubicBezTo>
                  <a:cubicBezTo>
                    <a:pt x="1554" y="331"/>
                    <a:pt x="1554" y="331"/>
                    <a:pt x="1555" y="330"/>
                  </a:cubicBezTo>
                  <a:cubicBezTo>
                    <a:pt x="1556" y="330"/>
                    <a:pt x="1557" y="330"/>
                    <a:pt x="1556" y="329"/>
                  </a:cubicBezTo>
                  <a:cubicBezTo>
                    <a:pt x="1555" y="329"/>
                    <a:pt x="1554" y="329"/>
                    <a:pt x="1554" y="330"/>
                  </a:cubicBezTo>
                  <a:cubicBezTo>
                    <a:pt x="1552" y="331"/>
                    <a:pt x="1551" y="330"/>
                    <a:pt x="1549" y="330"/>
                  </a:cubicBezTo>
                  <a:cubicBezTo>
                    <a:pt x="1545" y="330"/>
                    <a:pt x="1541" y="333"/>
                    <a:pt x="1537" y="333"/>
                  </a:cubicBezTo>
                  <a:cubicBezTo>
                    <a:pt x="1535" y="334"/>
                    <a:pt x="1533" y="334"/>
                    <a:pt x="1531" y="334"/>
                  </a:cubicBezTo>
                  <a:cubicBezTo>
                    <a:pt x="1529" y="334"/>
                    <a:pt x="1527" y="335"/>
                    <a:pt x="1524" y="336"/>
                  </a:cubicBezTo>
                  <a:cubicBezTo>
                    <a:pt x="1521" y="337"/>
                    <a:pt x="1517" y="337"/>
                    <a:pt x="1513" y="337"/>
                  </a:cubicBezTo>
                  <a:cubicBezTo>
                    <a:pt x="1510" y="337"/>
                    <a:pt x="1508" y="336"/>
                    <a:pt x="1506" y="336"/>
                  </a:cubicBezTo>
                  <a:cubicBezTo>
                    <a:pt x="1503" y="335"/>
                    <a:pt x="1501" y="335"/>
                    <a:pt x="1499" y="334"/>
                  </a:cubicBezTo>
                  <a:cubicBezTo>
                    <a:pt x="1497" y="333"/>
                    <a:pt x="1495" y="332"/>
                    <a:pt x="1493" y="331"/>
                  </a:cubicBezTo>
                  <a:cubicBezTo>
                    <a:pt x="1491" y="330"/>
                    <a:pt x="1490" y="330"/>
                    <a:pt x="1488" y="330"/>
                  </a:cubicBezTo>
                  <a:cubicBezTo>
                    <a:pt x="1486" y="329"/>
                    <a:pt x="1484" y="328"/>
                    <a:pt x="1483" y="327"/>
                  </a:cubicBezTo>
                  <a:cubicBezTo>
                    <a:pt x="1481" y="326"/>
                    <a:pt x="1481" y="325"/>
                    <a:pt x="1480" y="323"/>
                  </a:cubicBezTo>
                  <a:cubicBezTo>
                    <a:pt x="1479" y="322"/>
                    <a:pt x="1478" y="320"/>
                    <a:pt x="1477" y="319"/>
                  </a:cubicBezTo>
                  <a:cubicBezTo>
                    <a:pt x="1474" y="317"/>
                    <a:pt x="1470" y="316"/>
                    <a:pt x="1467" y="316"/>
                  </a:cubicBezTo>
                  <a:cubicBezTo>
                    <a:pt x="1465" y="315"/>
                    <a:pt x="1463" y="315"/>
                    <a:pt x="1462" y="314"/>
                  </a:cubicBezTo>
                  <a:cubicBezTo>
                    <a:pt x="1460" y="314"/>
                    <a:pt x="1459" y="314"/>
                    <a:pt x="1457" y="313"/>
                  </a:cubicBezTo>
                  <a:cubicBezTo>
                    <a:pt x="1456" y="313"/>
                    <a:pt x="1455" y="312"/>
                    <a:pt x="1454" y="311"/>
                  </a:cubicBezTo>
                  <a:cubicBezTo>
                    <a:pt x="1453" y="310"/>
                    <a:pt x="1453" y="308"/>
                    <a:pt x="1452" y="307"/>
                  </a:cubicBezTo>
                  <a:cubicBezTo>
                    <a:pt x="1451" y="304"/>
                    <a:pt x="1450" y="301"/>
                    <a:pt x="1449" y="298"/>
                  </a:cubicBezTo>
                  <a:cubicBezTo>
                    <a:pt x="1449" y="296"/>
                    <a:pt x="1449" y="295"/>
                    <a:pt x="1449" y="293"/>
                  </a:cubicBezTo>
                  <a:cubicBezTo>
                    <a:pt x="1449" y="292"/>
                    <a:pt x="1449" y="290"/>
                    <a:pt x="1449" y="288"/>
                  </a:cubicBezTo>
                  <a:cubicBezTo>
                    <a:pt x="1449" y="285"/>
                    <a:pt x="1450" y="282"/>
                    <a:pt x="1450" y="279"/>
                  </a:cubicBezTo>
                  <a:cubicBezTo>
                    <a:pt x="1450" y="278"/>
                    <a:pt x="1450" y="276"/>
                    <a:pt x="1450" y="274"/>
                  </a:cubicBezTo>
                  <a:cubicBezTo>
                    <a:pt x="1451" y="273"/>
                    <a:pt x="1453" y="272"/>
                    <a:pt x="1453" y="274"/>
                  </a:cubicBezTo>
                  <a:cubicBezTo>
                    <a:pt x="1454" y="275"/>
                    <a:pt x="1454" y="275"/>
                    <a:pt x="1454" y="276"/>
                  </a:cubicBezTo>
                  <a:cubicBezTo>
                    <a:pt x="1454" y="277"/>
                    <a:pt x="1454" y="278"/>
                    <a:pt x="1455" y="278"/>
                  </a:cubicBezTo>
                  <a:cubicBezTo>
                    <a:pt x="1456" y="276"/>
                    <a:pt x="1455" y="276"/>
                    <a:pt x="1455" y="274"/>
                  </a:cubicBezTo>
                  <a:cubicBezTo>
                    <a:pt x="1455" y="273"/>
                    <a:pt x="1457" y="273"/>
                    <a:pt x="1457" y="272"/>
                  </a:cubicBezTo>
                  <a:cubicBezTo>
                    <a:pt x="1457" y="271"/>
                    <a:pt x="1457" y="269"/>
                    <a:pt x="1458" y="268"/>
                  </a:cubicBezTo>
                  <a:cubicBezTo>
                    <a:pt x="1459" y="268"/>
                    <a:pt x="1461" y="271"/>
                    <a:pt x="1461" y="268"/>
                  </a:cubicBezTo>
                  <a:cubicBezTo>
                    <a:pt x="1460" y="268"/>
                    <a:pt x="1460" y="268"/>
                    <a:pt x="1460" y="267"/>
                  </a:cubicBezTo>
                  <a:cubicBezTo>
                    <a:pt x="1460" y="266"/>
                    <a:pt x="1460" y="266"/>
                    <a:pt x="1459" y="265"/>
                  </a:cubicBezTo>
                  <a:cubicBezTo>
                    <a:pt x="1459" y="264"/>
                    <a:pt x="1458" y="264"/>
                    <a:pt x="1458" y="263"/>
                  </a:cubicBezTo>
                  <a:cubicBezTo>
                    <a:pt x="1457" y="262"/>
                    <a:pt x="1459" y="260"/>
                    <a:pt x="1459" y="259"/>
                  </a:cubicBezTo>
                  <a:cubicBezTo>
                    <a:pt x="1460" y="258"/>
                    <a:pt x="1460" y="256"/>
                    <a:pt x="1460" y="255"/>
                  </a:cubicBezTo>
                  <a:cubicBezTo>
                    <a:pt x="1461" y="253"/>
                    <a:pt x="1462" y="253"/>
                    <a:pt x="1463" y="251"/>
                  </a:cubicBezTo>
                  <a:cubicBezTo>
                    <a:pt x="1463" y="249"/>
                    <a:pt x="1463" y="248"/>
                    <a:pt x="1464" y="246"/>
                  </a:cubicBezTo>
                  <a:cubicBezTo>
                    <a:pt x="1465" y="246"/>
                    <a:pt x="1465" y="245"/>
                    <a:pt x="1466" y="245"/>
                  </a:cubicBezTo>
                  <a:cubicBezTo>
                    <a:pt x="1467" y="245"/>
                    <a:pt x="1468" y="245"/>
                    <a:pt x="1468" y="244"/>
                  </a:cubicBezTo>
                  <a:cubicBezTo>
                    <a:pt x="1469" y="244"/>
                    <a:pt x="1469" y="243"/>
                    <a:pt x="1470" y="243"/>
                  </a:cubicBezTo>
                  <a:cubicBezTo>
                    <a:pt x="1471" y="243"/>
                    <a:pt x="1472" y="243"/>
                    <a:pt x="1473" y="243"/>
                  </a:cubicBezTo>
                  <a:cubicBezTo>
                    <a:pt x="1473" y="243"/>
                    <a:pt x="1474" y="243"/>
                    <a:pt x="1475" y="243"/>
                  </a:cubicBezTo>
                  <a:cubicBezTo>
                    <a:pt x="1476" y="243"/>
                    <a:pt x="1477" y="243"/>
                    <a:pt x="1478" y="243"/>
                  </a:cubicBezTo>
                  <a:cubicBezTo>
                    <a:pt x="1479" y="243"/>
                    <a:pt x="1480" y="245"/>
                    <a:pt x="1481" y="245"/>
                  </a:cubicBezTo>
                  <a:cubicBezTo>
                    <a:pt x="1482" y="246"/>
                    <a:pt x="1481" y="245"/>
                    <a:pt x="1481" y="244"/>
                  </a:cubicBezTo>
                  <a:cubicBezTo>
                    <a:pt x="1481" y="243"/>
                    <a:pt x="1481" y="242"/>
                    <a:pt x="1481" y="242"/>
                  </a:cubicBezTo>
                  <a:cubicBezTo>
                    <a:pt x="1481" y="241"/>
                    <a:pt x="1480" y="241"/>
                    <a:pt x="1480" y="241"/>
                  </a:cubicBezTo>
                  <a:cubicBezTo>
                    <a:pt x="1479" y="240"/>
                    <a:pt x="1479" y="240"/>
                    <a:pt x="1479" y="239"/>
                  </a:cubicBezTo>
                  <a:cubicBezTo>
                    <a:pt x="1478" y="238"/>
                    <a:pt x="1476" y="237"/>
                    <a:pt x="1475" y="237"/>
                  </a:cubicBezTo>
                  <a:cubicBezTo>
                    <a:pt x="1474" y="236"/>
                    <a:pt x="1473" y="236"/>
                    <a:pt x="1472" y="236"/>
                  </a:cubicBezTo>
                  <a:cubicBezTo>
                    <a:pt x="1471" y="236"/>
                    <a:pt x="1469" y="237"/>
                    <a:pt x="1468" y="236"/>
                  </a:cubicBezTo>
                  <a:cubicBezTo>
                    <a:pt x="1466" y="236"/>
                    <a:pt x="1465" y="234"/>
                    <a:pt x="1464" y="233"/>
                  </a:cubicBezTo>
                  <a:cubicBezTo>
                    <a:pt x="1463" y="232"/>
                    <a:pt x="1462" y="231"/>
                    <a:pt x="1461" y="230"/>
                  </a:cubicBezTo>
                  <a:cubicBezTo>
                    <a:pt x="1460" y="229"/>
                    <a:pt x="1459" y="227"/>
                    <a:pt x="1458" y="226"/>
                  </a:cubicBezTo>
                  <a:cubicBezTo>
                    <a:pt x="1457" y="224"/>
                    <a:pt x="1456" y="223"/>
                    <a:pt x="1455" y="222"/>
                  </a:cubicBezTo>
                  <a:cubicBezTo>
                    <a:pt x="1454" y="220"/>
                    <a:pt x="1454" y="219"/>
                    <a:pt x="1453" y="217"/>
                  </a:cubicBezTo>
                  <a:cubicBezTo>
                    <a:pt x="1453" y="216"/>
                    <a:pt x="1452" y="214"/>
                    <a:pt x="1451" y="213"/>
                  </a:cubicBezTo>
                  <a:cubicBezTo>
                    <a:pt x="1450" y="212"/>
                    <a:pt x="1449" y="210"/>
                    <a:pt x="1448" y="209"/>
                  </a:cubicBezTo>
                  <a:cubicBezTo>
                    <a:pt x="1447" y="208"/>
                    <a:pt x="1446" y="207"/>
                    <a:pt x="1445" y="206"/>
                  </a:cubicBezTo>
                  <a:cubicBezTo>
                    <a:pt x="1443" y="204"/>
                    <a:pt x="1442" y="202"/>
                    <a:pt x="1439" y="200"/>
                  </a:cubicBezTo>
                  <a:cubicBezTo>
                    <a:pt x="1436" y="198"/>
                    <a:pt x="1435" y="194"/>
                    <a:pt x="1433" y="191"/>
                  </a:cubicBezTo>
                  <a:cubicBezTo>
                    <a:pt x="1432" y="190"/>
                    <a:pt x="1431" y="189"/>
                    <a:pt x="1430" y="187"/>
                  </a:cubicBezTo>
                  <a:cubicBezTo>
                    <a:pt x="1428" y="186"/>
                    <a:pt x="1426" y="185"/>
                    <a:pt x="1425" y="184"/>
                  </a:cubicBezTo>
                  <a:cubicBezTo>
                    <a:pt x="1424" y="182"/>
                    <a:pt x="1424" y="181"/>
                    <a:pt x="1424" y="179"/>
                  </a:cubicBezTo>
                  <a:cubicBezTo>
                    <a:pt x="1424" y="178"/>
                    <a:pt x="1423" y="176"/>
                    <a:pt x="1422" y="176"/>
                  </a:cubicBezTo>
                  <a:cubicBezTo>
                    <a:pt x="1421" y="175"/>
                    <a:pt x="1418" y="175"/>
                    <a:pt x="1419" y="173"/>
                  </a:cubicBezTo>
                  <a:cubicBezTo>
                    <a:pt x="1420" y="172"/>
                    <a:pt x="1420" y="171"/>
                    <a:pt x="1420" y="170"/>
                  </a:cubicBezTo>
                  <a:cubicBezTo>
                    <a:pt x="1420" y="170"/>
                    <a:pt x="1420" y="169"/>
                    <a:pt x="1420" y="168"/>
                  </a:cubicBezTo>
                  <a:cubicBezTo>
                    <a:pt x="1420" y="166"/>
                    <a:pt x="1420" y="165"/>
                    <a:pt x="1420" y="163"/>
                  </a:cubicBezTo>
                  <a:cubicBezTo>
                    <a:pt x="1420" y="162"/>
                    <a:pt x="1421" y="160"/>
                    <a:pt x="1421" y="159"/>
                  </a:cubicBezTo>
                  <a:cubicBezTo>
                    <a:pt x="1421" y="157"/>
                    <a:pt x="1421" y="155"/>
                    <a:pt x="1421" y="154"/>
                  </a:cubicBezTo>
                  <a:cubicBezTo>
                    <a:pt x="1421" y="153"/>
                    <a:pt x="1421" y="153"/>
                    <a:pt x="1421" y="152"/>
                  </a:cubicBezTo>
                  <a:cubicBezTo>
                    <a:pt x="1422" y="152"/>
                    <a:pt x="1422" y="152"/>
                    <a:pt x="1422" y="151"/>
                  </a:cubicBezTo>
                  <a:cubicBezTo>
                    <a:pt x="1423" y="150"/>
                    <a:pt x="1421" y="149"/>
                    <a:pt x="1420" y="150"/>
                  </a:cubicBezTo>
                  <a:cubicBezTo>
                    <a:pt x="1420" y="150"/>
                    <a:pt x="1419" y="152"/>
                    <a:pt x="1418" y="152"/>
                  </a:cubicBezTo>
                  <a:cubicBezTo>
                    <a:pt x="1418" y="151"/>
                    <a:pt x="1418" y="151"/>
                    <a:pt x="1417" y="150"/>
                  </a:cubicBezTo>
                  <a:cubicBezTo>
                    <a:pt x="1417" y="150"/>
                    <a:pt x="1417" y="149"/>
                    <a:pt x="1417" y="149"/>
                  </a:cubicBezTo>
                  <a:cubicBezTo>
                    <a:pt x="1416" y="148"/>
                    <a:pt x="1416" y="147"/>
                    <a:pt x="1416" y="146"/>
                  </a:cubicBezTo>
                  <a:cubicBezTo>
                    <a:pt x="1415" y="145"/>
                    <a:pt x="1414" y="144"/>
                    <a:pt x="1414" y="142"/>
                  </a:cubicBezTo>
                  <a:cubicBezTo>
                    <a:pt x="1413" y="141"/>
                    <a:pt x="1412" y="140"/>
                    <a:pt x="1410" y="139"/>
                  </a:cubicBezTo>
                  <a:cubicBezTo>
                    <a:pt x="1409" y="138"/>
                    <a:pt x="1408" y="137"/>
                    <a:pt x="1407" y="137"/>
                  </a:cubicBezTo>
                  <a:cubicBezTo>
                    <a:pt x="1406" y="136"/>
                    <a:pt x="1404" y="136"/>
                    <a:pt x="1403" y="135"/>
                  </a:cubicBezTo>
                  <a:cubicBezTo>
                    <a:pt x="1401" y="135"/>
                    <a:pt x="1402" y="133"/>
                    <a:pt x="1402" y="132"/>
                  </a:cubicBezTo>
                  <a:cubicBezTo>
                    <a:pt x="1402" y="130"/>
                    <a:pt x="1404" y="130"/>
                    <a:pt x="1405" y="128"/>
                  </a:cubicBezTo>
                  <a:cubicBezTo>
                    <a:pt x="1406" y="127"/>
                    <a:pt x="1407" y="125"/>
                    <a:pt x="1408" y="124"/>
                  </a:cubicBezTo>
                  <a:cubicBezTo>
                    <a:pt x="1410" y="122"/>
                    <a:pt x="1411" y="120"/>
                    <a:pt x="1413" y="118"/>
                  </a:cubicBezTo>
                  <a:cubicBezTo>
                    <a:pt x="1414" y="115"/>
                    <a:pt x="1416" y="113"/>
                    <a:pt x="1417" y="109"/>
                  </a:cubicBezTo>
                  <a:cubicBezTo>
                    <a:pt x="1418" y="108"/>
                    <a:pt x="1418" y="106"/>
                    <a:pt x="1418" y="105"/>
                  </a:cubicBezTo>
                  <a:cubicBezTo>
                    <a:pt x="1418" y="104"/>
                    <a:pt x="1417" y="101"/>
                    <a:pt x="1418" y="100"/>
                  </a:cubicBezTo>
                  <a:cubicBezTo>
                    <a:pt x="1419" y="100"/>
                    <a:pt x="1419" y="102"/>
                    <a:pt x="1419" y="102"/>
                  </a:cubicBezTo>
                  <a:cubicBezTo>
                    <a:pt x="1420" y="103"/>
                    <a:pt x="1420" y="103"/>
                    <a:pt x="1421" y="104"/>
                  </a:cubicBezTo>
                  <a:cubicBezTo>
                    <a:pt x="1421" y="105"/>
                    <a:pt x="1421" y="106"/>
                    <a:pt x="1421" y="106"/>
                  </a:cubicBezTo>
                  <a:cubicBezTo>
                    <a:pt x="1422" y="106"/>
                    <a:pt x="1422" y="105"/>
                    <a:pt x="1422" y="104"/>
                  </a:cubicBezTo>
                  <a:cubicBezTo>
                    <a:pt x="1422" y="103"/>
                    <a:pt x="1421" y="102"/>
                    <a:pt x="1422" y="101"/>
                  </a:cubicBezTo>
                  <a:cubicBezTo>
                    <a:pt x="1422" y="101"/>
                    <a:pt x="1423" y="101"/>
                    <a:pt x="1423" y="102"/>
                  </a:cubicBezTo>
                  <a:cubicBezTo>
                    <a:pt x="1424" y="102"/>
                    <a:pt x="1424" y="102"/>
                    <a:pt x="1424" y="103"/>
                  </a:cubicBezTo>
                  <a:cubicBezTo>
                    <a:pt x="1424" y="103"/>
                    <a:pt x="1425" y="103"/>
                    <a:pt x="1425" y="103"/>
                  </a:cubicBezTo>
                  <a:cubicBezTo>
                    <a:pt x="1425" y="104"/>
                    <a:pt x="1425" y="105"/>
                    <a:pt x="1426" y="105"/>
                  </a:cubicBezTo>
                  <a:cubicBezTo>
                    <a:pt x="1427" y="105"/>
                    <a:pt x="1427" y="103"/>
                    <a:pt x="1427" y="103"/>
                  </a:cubicBezTo>
                  <a:cubicBezTo>
                    <a:pt x="1427" y="101"/>
                    <a:pt x="1428" y="101"/>
                    <a:pt x="1430" y="101"/>
                  </a:cubicBezTo>
                  <a:cubicBezTo>
                    <a:pt x="1430" y="101"/>
                    <a:pt x="1431" y="101"/>
                    <a:pt x="1432" y="101"/>
                  </a:cubicBezTo>
                  <a:cubicBezTo>
                    <a:pt x="1432" y="101"/>
                    <a:pt x="1433" y="101"/>
                    <a:pt x="1434" y="101"/>
                  </a:cubicBezTo>
                  <a:cubicBezTo>
                    <a:pt x="1435" y="101"/>
                    <a:pt x="1436" y="100"/>
                    <a:pt x="1436" y="99"/>
                  </a:cubicBezTo>
                  <a:cubicBezTo>
                    <a:pt x="1437" y="97"/>
                    <a:pt x="1439" y="97"/>
                    <a:pt x="1440" y="95"/>
                  </a:cubicBezTo>
                  <a:cubicBezTo>
                    <a:pt x="1441" y="94"/>
                    <a:pt x="1441" y="94"/>
                    <a:pt x="1442" y="94"/>
                  </a:cubicBezTo>
                  <a:cubicBezTo>
                    <a:pt x="1443" y="94"/>
                    <a:pt x="1443" y="94"/>
                    <a:pt x="1444" y="95"/>
                  </a:cubicBezTo>
                  <a:cubicBezTo>
                    <a:pt x="1444" y="96"/>
                    <a:pt x="1445" y="96"/>
                    <a:pt x="1446" y="96"/>
                  </a:cubicBezTo>
                  <a:cubicBezTo>
                    <a:pt x="1446" y="97"/>
                    <a:pt x="1446" y="97"/>
                    <a:pt x="1447" y="97"/>
                  </a:cubicBezTo>
                  <a:cubicBezTo>
                    <a:pt x="1447" y="97"/>
                    <a:pt x="1447" y="97"/>
                    <a:pt x="1447" y="96"/>
                  </a:cubicBezTo>
                  <a:cubicBezTo>
                    <a:pt x="1447" y="96"/>
                    <a:pt x="1446" y="96"/>
                    <a:pt x="1446" y="95"/>
                  </a:cubicBezTo>
                  <a:cubicBezTo>
                    <a:pt x="1445" y="94"/>
                    <a:pt x="1446" y="94"/>
                    <a:pt x="1445" y="93"/>
                  </a:cubicBezTo>
                  <a:cubicBezTo>
                    <a:pt x="1445" y="92"/>
                    <a:pt x="1444" y="92"/>
                    <a:pt x="1445" y="91"/>
                  </a:cubicBezTo>
                  <a:cubicBezTo>
                    <a:pt x="1445" y="90"/>
                    <a:pt x="1445" y="90"/>
                    <a:pt x="1446" y="90"/>
                  </a:cubicBezTo>
                  <a:cubicBezTo>
                    <a:pt x="1448" y="90"/>
                    <a:pt x="1449" y="89"/>
                    <a:pt x="1451" y="89"/>
                  </a:cubicBezTo>
                  <a:cubicBezTo>
                    <a:pt x="1453" y="89"/>
                    <a:pt x="1454" y="89"/>
                    <a:pt x="1454" y="87"/>
                  </a:cubicBezTo>
                  <a:cubicBezTo>
                    <a:pt x="1454" y="86"/>
                    <a:pt x="1455" y="85"/>
                    <a:pt x="1455" y="85"/>
                  </a:cubicBezTo>
                  <a:cubicBezTo>
                    <a:pt x="1456" y="85"/>
                    <a:pt x="1457" y="86"/>
                    <a:pt x="1457" y="86"/>
                  </a:cubicBezTo>
                  <a:cubicBezTo>
                    <a:pt x="1458" y="86"/>
                    <a:pt x="1458" y="86"/>
                    <a:pt x="1458" y="86"/>
                  </a:cubicBezTo>
                  <a:cubicBezTo>
                    <a:pt x="1459" y="85"/>
                    <a:pt x="1457" y="84"/>
                    <a:pt x="1457" y="84"/>
                  </a:cubicBezTo>
                  <a:cubicBezTo>
                    <a:pt x="1456" y="83"/>
                    <a:pt x="1456" y="81"/>
                    <a:pt x="1457" y="80"/>
                  </a:cubicBezTo>
                  <a:cubicBezTo>
                    <a:pt x="1458" y="80"/>
                    <a:pt x="1458" y="80"/>
                    <a:pt x="1458" y="79"/>
                  </a:cubicBezTo>
                  <a:cubicBezTo>
                    <a:pt x="1459" y="79"/>
                    <a:pt x="1459" y="78"/>
                    <a:pt x="1459" y="77"/>
                  </a:cubicBezTo>
                  <a:cubicBezTo>
                    <a:pt x="1459" y="77"/>
                    <a:pt x="1460" y="77"/>
                    <a:pt x="1461" y="77"/>
                  </a:cubicBezTo>
                  <a:cubicBezTo>
                    <a:pt x="1465" y="77"/>
                    <a:pt x="1468" y="78"/>
                    <a:pt x="1472" y="77"/>
                  </a:cubicBezTo>
                  <a:cubicBezTo>
                    <a:pt x="1474" y="76"/>
                    <a:pt x="1476" y="74"/>
                    <a:pt x="1477" y="73"/>
                  </a:cubicBezTo>
                  <a:cubicBezTo>
                    <a:pt x="1479" y="71"/>
                    <a:pt x="1481" y="70"/>
                    <a:pt x="1483" y="69"/>
                  </a:cubicBezTo>
                  <a:cubicBezTo>
                    <a:pt x="1484" y="69"/>
                    <a:pt x="1485" y="70"/>
                    <a:pt x="1486" y="69"/>
                  </a:cubicBezTo>
                  <a:cubicBezTo>
                    <a:pt x="1487" y="68"/>
                    <a:pt x="1487" y="67"/>
                    <a:pt x="1488" y="67"/>
                  </a:cubicBezTo>
                  <a:cubicBezTo>
                    <a:pt x="1489" y="66"/>
                    <a:pt x="1490" y="67"/>
                    <a:pt x="1491" y="66"/>
                  </a:cubicBezTo>
                  <a:cubicBezTo>
                    <a:pt x="1492" y="66"/>
                    <a:pt x="1492" y="65"/>
                    <a:pt x="1493" y="65"/>
                  </a:cubicBezTo>
                  <a:cubicBezTo>
                    <a:pt x="1494" y="64"/>
                    <a:pt x="1496" y="65"/>
                    <a:pt x="1497" y="64"/>
                  </a:cubicBezTo>
                  <a:cubicBezTo>
                    <a:pt x="1499" y="63"/>
                    <a:pt x="1499" y="62"/>
                    <a:pt x="1501" y="62"/>
                  </a:cubicBezTo>
                  <a:cubicBezTo>
                    <a:pt x="1502" y="62"/>
                    <a:pt x="1503" y="63"/>
                    <a:pt x="1503" y="63"/>
                  </a:cubicBezTo>
                  <a:cubicBezTo>
                    <a:pt x="1504" y="63"/>
                    <a:pt x="1505" y="63"/>
                    <a:pt x="1506" y="63"/>
                  </a:cubicBezTo>
                  <a:cubicBezTo>
                    <a:pt x="1507" y="64"/>
                    <a:pt x="1509" y="64"/>
                    <a:pt x="1510" y="65"/>
                  </a:cubicBezTo>
                  <a:cubicBezTo>
                    <a:pt x="1512" y="66"/>
                    <a:pt x="1513" y="65"/>
                    <a:pt x="1515" y="66"/>
                  </a:cubicBezTo>
                  <a:cubicBezTo>
                    <a:pt x="1516" y="67"/>
                    <a:pt x="1517" y="68"/>
                    <a:pt x="1519" y="69"/>
                  </a:cubicBezTo>
                  <a:cubicBezTo>
                    <a:pt x="1520" y="70"/>
                    <a:pt x="1521" y="72"/>
                    <a:pt x="1523" y="70"/>
                  </a:cubicBezTo>
                  <a:cubicBezTo>
                    <a:pt x="1523" y="70"/>
                    <a:pt x="1523" y="69"/>
                    <a:pt x="1524" y="69"/>
                  </a:cubicBezTo>
                  <a:cubicBezTo>
                    <a:pt x="1525" y="68"/>
                    <a:pt x="1525" y="66"/>
                    <a:pt x="1528" y="65"/>
                  </a:cubicBezTo>
                  <a:cubicBezTo>
                    <a:pt x="1530" y="65"/>
                    <a:pt x="1529" y="67"/>
                    <a:pt x="1531" y="68"/>
                  </a:cubicBezTo>
                  <a:cubicBezTo>
                    <a:pt x="1533" y="68"/>
                    <a:pt x="1534" y="67"/>
                    <a:pt x="1536" y="68"/>
                  </a:cubicBezTo>
                  <a:cubicBezTo>
                    <a:pt x="1538" y="69"/>
                    <a:pt x="1539" y="70"/>
                    <a:pt x="1539" y="72"/>
                  </a:cubicBezTo>
                  <a:cubicBezTo>
                    <a:pt x="1540" y="73"/>
                    <a:pt x="1541" y="74"/>
                    <a:pt x="1541" y="75"/>
                  </a:cubicBezTo>
                  <a:cubicBezTo>
                    <a:pt x="1542" y="76"/>
                    <a:pt x="1542" y="77"/>
                    <a:pt x="1542" y="77"/>
                  </a:cubicBezTo>
                  <a:cubicBezTo>
                    <a:pt x="1543" y="79"/>
                    <a:pt x="1543" y="80"/>
                    <a:pt x="1544" y="81"/>
                  </a:cubicBezTo>
                  <a:cubicBezTo>
                    <a:pt x="1544" y="82"/>
                    <a:pt x="1544" y="83"/>
                    <a:pt x="1544" y="84"/>
                  </a:cubicBezTo>
                  <a:cubicBezTo>
                    <a:pt x="1544" y="87"/>
                    <a:pt x="1544" y="90"/>
                    <a:pt x="1543" y="93"/>
                  </a:cubicBezTo>
                  <a:cubicBezTo>
                    <a:pt x="1541" y="96"/>
                    <a:pt x="1540" y="99"/>
                    <a:pt x="1540" y="103"/>
                  </a:cubicBezTo>
                  <a:cubicBezTo>
                    <a:pt x="1540" y="105"/>
                    <a:pt x="1541" y="107"/>
                    <a:pt x="1542" y="109"/>
                  </a:cubicBezTo>
                  <a:cubicBezTo>
                    <a:pt x="1544" y="110"/>
                    <a:pt x="1546" y="110"/>
                    <a:pt x="1547" y="111"/>
                  </a:cubicBezTo>
                  <a:cubicBezTo>
                    <a:pt x="1549" y="111"/>
                    <a:pt x="1551" y="111"/>
                    <a:pt x="1553" y="111"/>
                  </a:cubicBezTo>
                  <a:cubicBezTo>
                    <a:pt x="1554" y="111"/>
                    <a:pt x="1555" y="110"/>
                    <a:pt x="1557" y="109"/>
                  </a:cubicBezTo>
                  <a:cubicBezTo>
                    <a:pt x="1558" y="109"/>
                    <a:pt x="1559" y="108"/>
                    <a:pt x="1560" y="107"/>
                  </a:cubicBezTo>
                  <a:cubicBezTo>
                    <a:pt x="1561" y="106"/>
                    <a:pt x="1563" y="106"/>
                    <a:pt x="1564" y="107"/>
                  </a:cubicBezTo>
                  <a:cubicBezTo>
                    <a:pt x="1564" y="108"/>
                    <a:pt x="1564" y="109"/>
                    <a:pt x="1565" y="109"/>
                  </a:cubicBezTo>
                  <a:cubicBezTo>
                    <a:pt x="1565" y="110"/>
                    <a:pt x="1565" y="111"/>
                    <a:pt x="1565" y="111"/>
                  </a:cubicBezTo>
                  <a:cubicBezTo>
                    <a:pt x="1566" y="113"/>
                    <a:pt x="1565" y="114"/>
                    <a:pt x="1566" y="116"/>
                  </a:cubicBezTo>
                  <a:cubicBezTo>
                    <a:pt x="1567" y="117"/>
                    <a:pt x="1569" y="118"/>
                    <a:pt x="1567" y="119"/>
                  </a:cubicBezTo>
                  <a:cubicBezTo>
                    <a:pt x="1565" y="119"/>
                    <a:pt x="1564" y="119"/>
                    <a:pt x="1562" y="119"/>
                  </a:cubicBezTo>
                  <a:cubicBezTo>
                    <a:pt x="1561" y="120"/>
                    <a:pt x="1559" y="121"/>
                    <a:pt x="1558" y="121"/>
                  </a:cubicBezTo>
                  <a:cubicBezTo>
                    <a:pt x="1556" y="122"/>
                    <a:pt x="1555" y="121"/>
                    <a:pt x="1553" y="121"/>
                  </a:cubicBezTo>
                  <a:cubicBezTo>
                    <a:pt x="1550" y="123"/>
                    <a:pt x="1549" y="126"/>
                    <a:pt x="1547" y="129"/>
                  </a:cubicBezTo>
                  <a:cubicBezTo>
                    <a:pt x="1547" y="131"/>
                    <a:pt x="1546" y="132"/>
                    <a:pt x="1545" y="134"/>
                  </a:cubicBezTo>
                  <a:cubicBezTo>
                    <a:pt x="1544" y="135"/>
                    <a:pt x="1543" y="135"/>
                    <a:pt x="1544" y="133"/>
                  </a:cubicBezTo>
                  <a:cubicBezTo>
                    <a:pt x="1544" y="133"/>
                    <a:pt x="1545" y="132"/>
                    <a:pt x="1545" y="131"/>
                  </a:cubicBezTo>
                  <a:cubicBezTo>
                    <a:pt x="1546" y="131"/>
                    <a:pt x="1546" y="130"/>
                    <a:pt x="1546" y="129"/>
                  </a:cubicBezTo>
                  <a:cubicBezTo>
                    <a:pt x="1547" y="128"/>
                    <a:pt x="1547" y="126"/>
                    <a:pt x="1548" y="125"/>
                  </a:cubicBezTo>
                  <a:cubicBezTo>
                    <a:pt x="1549" y="122"/>
                    <a:pt x="1552" y="120"/>
                    <a:pt x="1554" y="119"/>
                  </a:cubicBezTo>
                  <a:cubicBezTo>
                    <a:pt x="1555" y="119"/>
                    <a:pt x="1556" y="120"/>
                    <a:pt x="1557" y="120"/>
                  </a:cubicBezTo>
                  <a:cubicBezTo>
                    <a:pt x="1558" y="120"/>
                    <a:pt x="1558" y="120"/>
                    <a:pt x="1559" y="119"/>
                  </a:cubicBezTo>
                  <a:cubicBezTo>
                    <a:pt x="1560" y="118"/>
                    <a:pt x="1560" y="117"/>
                    <a:pt x="1561" y="116"/>
                  </a:cubicBezTo>
                  <a:cubicBezTo>
                    <a:pt x="1561" y="114"/>
                    <a:pt x="1560" y="113"/>
                    <a:pt x="1558" y="113"/>
                  </a:cubicBezTo>
                  <a:cubicBezTo>
                    <a:pt x="1556" y="113"/>
                    <a:pt x="1555" y="114"/>
                    <a:pt x="1554" y="115"/>
                  </a:cubicBezTo>
                  <a:cubicBezTo>
                    <a:pt x="1552" y="115"/>
                    <a:pt x="1551" y="114"/>
                    <a:pt x="1549" y="113"/>
                  </a:cubicBezTo>
                  <a:cubicBezTo>
                    <a:pt x="1547" y="113"/>
                    <a:pt x="1545" y="113"/>
                    <a:pt x="1544" y="113"/>
                  </a:cubicBezTo>
                  <a:cubicBezTo>
                    <a:pt x="1542" y="114"/>
                    <a:pt x="1540" y="113"/>
                    <a:pt x="1538" y="113"/>
                  </a:cubicBezTo>
                  <a:cubicBezTo>
                    <a:pt x="1536" y="113"/>
                    <a:pt x="1534" y="112"/>
                    <a:pt x="1532" y="112"/>
                  </a:cubicBezTo>
                  <a:cubicBezTo>
                    <a:pt x="1529" y="112"/>
                    <a:pt x="1525" y="111"/>
                    <a:pt x="1522" y="111"/>
                  </a:cubicBezTo>
                  <a:cubicBezTo>
                    <a:pt x="1521" y="111"/>
                    <a:pt x="1519" y="111"/>
                    <a:pt x="1518" y="110"/>
                  </a:cubicBezTo>
                  <a:cubicBezTo>
                    <a:pt x="1517" y="110"/>
                    <a:pt x="1515" y="110"/>
                    <a:pt x="1514" y="109"/>
                  </a:cubicBezTo>
                  <a:cubicBezTo>
                    <a:pt x="1513" y="109"/>
                    <a:pt x="1511" y="106"/>
                    <a:pt x="1510" y="108"/>
                  </a:cubicBezTo>
                  <a:cubicBezTo>
                    <a:pt x="1510" y="109"/>
                    <a:pt x="1510" y="110"/>
                    <a:pt x="1509" y="110"/>
                  </a:cubicBezTo>
                  <a:cubicBezTo>
                    <a:pt x="1508" y="110"/>
                    <a:pt x="1507" y="111"/>
                    <a:pt x="1507" y="111"/>
                  </a:cubicBezTo>
                  <a:cubicBezTo>
                    <a:pt x="1506" y="111"/>
                    <a:pt x="1506" y="110"/>
                    <a:pt x="1505" y="110"/>
                  </a:cubicBezTo>
                  <a:cubicBezTo>
                    <a:pt x="1503" y="110"/>
                    <a:pt x="1502" y="112"/>
                    <a:pt x="1501" y="113"/>
                  </a:cubicBezTo>
                  <a:cubicBezTo>
                    <a:pt x="1500" y="115"/>
                    <a:pt x="1500" y="116"/>
                    <a:pt x="1500" y="118"/>
                  </a:cubicBezTo>
                  <a:cubicBezTo>
                    <a:pt x="1499" y="119"/>
                    <a:pt x="1497" y="119"/>
                    <a:pt x="1496" y="120"/>
                  </a:cubicBezTo>
                  <a:cubicBezTo>
                    <a:pt x="1494" y="120"/>
                    <a:pt x="1493" y="122"/>
                    <a:pt x="1495" y="123"/>
                  </a:cubicBezTo>
                  <a:cubicBezTo>
                    <a:pt x="1495" y="124"/>
                    <a:pt x="1496" y="124"/>
                    <a:pt x="1497" y="124"/>
                  </a:cubicBezTo>
                  <a:cubicBezTo>
                    <a:pt x="1497" y="125"/>
                    <a:pt x="1498" y="125"/>
                    <a:pt x="1499" y="126"/>
                  </a:cubicBezTo>
                  <a:cubicBezTo>
                    <a:pt x="1499" y="126"/>
                    <a:pt x="1500" y="127"/>
                    <a:pt x="1500" y="128"/>
                  </a:cubicBezTo>
                  <a:cubicBezTo>
                    <a:pt x="1501" y="128"/>
                    <a:pt x="1501" y="129"/>
                    <a:pt x="1501" y="130"/>
                  </a:cubicBezTo>
                  <a:cubicBezTo>
                    <a:pt x="1502" y="131"/>
                    <a:pt x="1503" y="131"/>
                    <a:pt x="1505" y="131"/>
                  </a:cubicBezTo>
                  <a:cubicBezTo>
                    <a:pt x="1505" y="131"/>
                    <a:pt x="1506" y="131"/>
                    <a:pt x="1506" y="132"/>
                  </a:cubicBezTo>
                  <a:cubicBezTo>
                    <a:pt x="1506" y="133"/>
                    <a:pt x="1505" y="133"/>
                    <a:pt x="1504" y="133"/>
                  </a:cubicBezTo>
                  <a:cubicBezTo>
                    <a:pt x="1504" y="133"/>
                    <a:pt x="1504" y="134"/>
                    <a:pt x="1503" y="133"/>
                  </a:cubicBezTo>
                  <a:cubicBezTo>
                    <a:pt x="1502" y="132"/>
                    <a:pt x="1502" y="132"/>
                    <a:pt x="1501" y="132"/>
                  </a:cubicBezTo>
                  <a:cubicBezTo>
                    <a:pt x="1500" y="132"/>
                    <a:pt x="1500" y="133"/>
                    <a:pt x="1500" y="133"/>
                  </a:cubicBezTo>
                  <a:cubicBezTo>
                    <a:pt x="1499" y="134"/>
                    <a:pt x="1498" y="134"/>
                    <a:pt x="1497" y="133"/>
                  </a:cubicBezTo>
                  <a:cubicBezTo>
                    <a:pt x="1496" y="133"/>
                    <a:pt x="1496" y="132"/>
                    <a:pt x="1495" y="131"/>
                  </a:cubicBezTo>
                  <a:cubicBezTo>
                    <a:pt x="1494" y="131"/>
                    <a:pt x="1492" y="130"/>
                    <a:pt x="1490" y="130"/>
                  </a:cubicBezTo>
                  <a:cubicBezTo>
                    <a:pt x="1489" y="130"/>
                    <a:pt x="1487" y="130"/>
                    <a:pt x="1485" y="130"/>
                  </a:cubicBezTo>
                  <a:cubicBezTo>
                    <a:pt x="1484" y="130"/>
                    <a:pt x="1482" y="128"/>
                    <a:pt x="1480" y="129"/>
                  </a:cubicBezTo>
                  <a:cubicBezTo>
                    <a:pt x="1479" y="130"/>
                    <a:pt x="1479" y="131"/>
                    <a:pt x="1478" y="132"/>
                  </a:cubicBezTo>
                  <a:cubicBezTo>
                    <a:pt x="1477" y="134"/>
                    <a:pt x="1478" y="135"/>
                    <a:pt x="1479" y="137"/>
                  </a:cubicBezTo>
                  <a:cubicBezTo>
                    <a:pt x="1480" y="138"/>
                    <a:pt x="1481" y="139"/>
                    <a:pt x="1483" y="139"/>
                  </a:cubicBezTo>
                  <a:cubicBezTo>
                    <a:pt x="1485" y="138"/>
                    <a:pt x="1486" y="138"/>
                    <a:pt x="1488" y="139"/>
                  </a:cubicBezTo>
                  <a:cubicBezTo>
                    <a:pt x="1489" y="141"/>
                    <a:pt x="1491" y="142"/>
                    <a:pt x="1492" y="143"/>
                  </a:cubicBezTo>
                  <a:cubicBezTo>
                    <a:pt x="1494" y="145"/>
                    <a:pt x="1495" y="148"/>
                    <a:pt x="1496" y="150"/>
                  </a:cubicBezTo>
                  <a:cubicBezTo>
                    <a:pt x="1496" y="151"/>
                    <a:pt x="1496" y="152"/>
                    <a:pt x="1496" y="153"/>
                  </a:cubicBezTo>
                  <a:cubicBezTo>
                    <a:pt x="1497" y="154"/>
                    <a:pt x="1497" y="155"/>
                    <a:pt x="1497" y="156"/>
                  </a:cubicBezTo>
                  <a:cubicBezTo>
                    <a:pt x="1499" y="159"/>
                    <a:pt x="1501" y="162"/>
                    <a:pt x="1501" y="166"/>
                  </a:cubicBezTo>
                  <a:cubicBezTo>
                    <a:pt x="1501" y="167"/>
                    <a:pt x="1500" y="170"/>
                    <a:pt x="1502" y="170"/>
                  </a:cubicBezTo>
                  <a:cubicBezTo>
                    <a:pt x="1503" y="170"/>
                    <a:pt x="1503" y="169"/>
                    <a:pt x="1504" y="169"/>
                  </a:cubicBezTo>
                  <a:cubicBezTo>
                    <a:pt x="1505" y="169"/>
                    <a:pt x="1506" y="169"/>
                    <a:pt x="1506" y="169"/>
                  </a:cubicBezTo>
                  <a:cubicBezTo>
                    <a:pt x="1508" y="169"/>
                    <a:pt x="1509" y="169"/>
                    <a:pt x="1510" y="170"/>
                  </a:cubicBezTo>
                  <a:cubicBezTo>
                    <a:pt x="1511" y="172"/>
                    <a:pt x="1512" y="173"/>
                    <a:pt x="1513" y="175"/>
                  </a:cubicBezTo>
                  <a:cubicBezTo>
                    <a:pt x="1514" y="176"/>
                    <a:pt x="1515" y="178"/>
                    <a:pt x="1516" y="178"/>
                  </a:cubicBezTo>
                  <a:cubicBezTo>
                    <a:pt x="1517" y="178"/>
                    <a:pt x="1518" y="176"/>
                    <a:pt x="1520" y="177"/>
                  </a:cubicBezTo>
                  <a:cubicBezTo>
                    <a:pt x="1522" y="177"/>
                    <a:pt x="1522" y="179"/>
                    <a:pt x="1524" y="179"/>
                  </a:cubicBezTo>
                  <a:cubicBezTo>
                    <a:pt x="1525" y="179"/>
                    <a:pt x="1526" y="177"/>
                    <a:pt x="1528" y="178"/>
                  </a:cubicBezTo>
                  <a:cubicBezTo>
                    <a:pt x="1529" y="178"/>
                    <a:pt x="1532" y="179"/>
                    <a:pt x="1531" y="180"/>
                  </a:cubicBezTo>
                  <a:cubicBezTo>
                    <a:pt x="1531" y="182"/>
                    <a:pt x="1530" y="181"/>
                    <a:pt x="1530" y="181"/>
                  </a:cubicBezTo>
                  <a:cubicBezTo>
                    <a:pt x="1529" y="182"/>
                    <a:pt x="1530" y="182"/>
                    <a:pt x="1531" y="183"/>
                  </a:cubicBezTo>
                  <a:cubicBezTo>
                    <a:pt x="1531" y="184"/>
                    <a:pt x="1531" y="186"/>
                    <a:pt x="1531" y="187"/>
                  </a:cubicBezTo>
                  <a:cubicBezTo>
                    <a:pt x="1530" y="189"/>
                    <a:pt x="1529" y="190"/>
                    <a:pt x="1528" y="192"/>
                  </a:cubicBezTo>
                  <a:cubicBezTo>
                    <a:pt x="1527" y="193"/>
                    <a:pt x="1527" y="193"/>
                    <a:pt x="1526" y="194"/>
                  </a:cubicBezTo>
                  <a:cubicBezTo>
                    <a:pt x="1526" y="195"/>
                    <a:pt x="1526" y="196"/>
                    <a:pt x="1526" y="197"/>
                  </a:cubicBezTo>
                  <a:cubicBezTo>
                    <a:pt x="1526" y="200"/>
                    <a:pt x="1526" y="203"/>
                    <a:pt x="1526" y="205"/>
                  </a:cubicBezTo>
                  <a:cubicBezTo>
                    <a:pt x="1526" y="207"/>
                    <a:pt x="1526" y="208"/>
                    <a:pt x="1527" y="209"/>
                  </a:cubicBezTo>
                  <a:cubicBezTo>
                    <a:pt x="1529" y="211"/>
                    <a:pt x="1529" y="212"/>
                    <a:pt x="1529" y="213"/>
                  </a:cubicBezTo>
                  <a:cubicBezTo>
                    <a:pt x="1530" y="215"/>
                    <a:pt x="1532" y="216"/>
                    <a:pt x="1533" y="218"/>
                  </a:cubicBezTo>
                  <a:cubicBezTo>
                    <a:pt x="1534" y="220"/>
                    <a:pt x="1534" y="222"/>
                    <a:pt x="1535" y="224"/>
                  </a:cubicBezTo>
                  <a:cubicBezTo>
                    <a:pt x="1536" y="224"/>
                    <a:pt x="1536" y="224"/>
                    <a:pt x="1536" y="224"/>
                  </a:cubicBezTo>
                  <a:cubicBezTo>
                    <a:pt x="1536" y="223"/>
                    <a:pt x="1536" y="222"/>
                    <a:pt x="1536" y="221"/>
                  </a:cubicBezTo>
                  <a:cubicBezTo>
                    <a:pt x="1536" y="220"/>
                    <a:pt x="1535" y="220"/>
                    <a:pt x="1535" y="219"/>
                  </a:cubicBezTo>
                  <a:cubicBezTo>
                    <a:pt x="1535" y="218"/>
                    <a:pt x="1535" y="216"/>
                    <a:pt x="1535" y="214"/>
                  </a:cubicBezTo>
                  <a:cubicBezTo>
                    <a:pt x="1535" y="213"/>
                    <a:pt x="1536" y="213"/>
                    <a:pt x="1536" y="212"/>
                  </a:cubicBezTo>
                  <a:cubicBezTo>
                    <a:pt x="1537" y="212"/>
                    <a:pt x="1536" y="211"/>
                    <a:pt x="1536" y="210"/>
                  </a:cubicBezTo>
                  <a:cubicBezTo>
                    <a:pt x="1537" y="209"/>
                    <a:pt x="1537" y="206"/>
                    <a:pt x="1535" y="208"/>
                  </a:cubicBezTo>
                  <a:cubicBezTo>
                    <a:pt x="1535" y="208"/>
                    <a:pt x="1534" y="209"/>
                    <a:pt x="1534" y="208"/>
                  </a:cubicBezTo>
                  <a:cubicBezTo>
                    <a:pt x="1534" y="207"/>
                    <a:pt x="1535" y="206"/>
                    <a:pt x="1535" y="206"/>
                  </a:cubicBezTo>
                  <a:cubicBezTo>
                    <a:pt x="1536" y="205"/>
                    <a:pt x="1536" y="204"/>
                    <a:pt x="1536" y="204"/>
                  </a:cubicBezTo>
                  <a:cubicBezTo>
                    <a:pt x="1536" y="202"/>
                    <a:pt x="1537" y="201"/>
                    <a:pt x="1538" y="200"/>
                  </a:cubicBezTo>
                  <a:cubicBezTo>
                    <a:pt x="1539" y="200"/>
                    <a:pt x="1540" y="199"/>
                    <a:pt x="1540" y="199"/>
                  </a:cubicBezTo>
                  <a:cubicBezTo>
                    <a:pt x="1542" y="198"/>
                    <a:pt x="1544" y="198"/>
                    <a:pt x="1545" y="198"/>
                  </a:cubicBezTo>
                  <a:cubicBezTo>
                    <a:pt x="1546" y="198"/>
                    <a:pt x="1546" y="197"/>
                    <a:pt x="1547" y="197"/>
                  </a:cubicBezTo>
                  <a:cubicBezTo>
                    <a:pt x="1548" y="196"/>
                    <a:pt x="1548" y="196"/>
                    <a:pt x="1550" y="196"/>
                  </a:cubicBezTo>
                  <a:cubicBezTo>
                    <a:pt x="1551" y="196"/>
                    <a:pt x="1553" y="195"/>
                    <a:pt x="1554" y="196"/>
                  </a:cubicBezTo>
                  <a:cubicBezTo>
                    <a:pt x="1554" y="196"/>
                    <a:pt x="1555" y="196"/>
                    <a:pt x="1555" y="196"/>
                  </a:cubicBezTo>
                  <a:cubicBezTo>
                    <a:pt x="1556" y="196"/>
                    <a:pt x="1555" y="197"/>
                    <a:pt x="1556" y="197"/>
                  </a:cubicBezTo>
                  <a:cubicBezTo>
                    <a:pt x="1556" y="197"/>
                    <a:pt x="1557" y="197"/>
                    <a:pt x="1558" y="198"/>
                  </a:cubicBezTo>
                  <a:cubicBezTo>
                    <a:pt x="1559" y="199"/>
                    <a:pt x="1559" y="201"/>
                    <a:pt x="1559" y="203"/>
                  </a:cubicBezTo>
                  <a:cubicBezTo>
                    <a:pt x="1559" y="204"/>
                    <a:pt x="1559" y="205"/>
                    <a:pt x="1559" y="206"/>
                  </a:cubicBezTo>
                  <a:cubicBezTo>
                    <a:pt x="1560" y="206"/>
                    <a:pt x="1560" y="207"/>
                    <a:pt x="1561" y="208"/>
                  </a:cubicBezTo>
                  <a:cubicBezTo>
                    <a:pt x="1561" y="209"/>
                    <a:pt x="1561" y="210"/>
                    <a:pt x="1561" y="211"/>
                  </a:cubicBezTo>
                  <a:cubicBezTo>
                    <a:pt x="1561" y="213"/>
                    <a:pt x="1562" y="213"/>
                    <a:pt x="1563" y="214"/>
                  </a:cubicBezTo>
                  <a:cubicBezTo>
                    <a:pt x="1564" y="216"/>
                    <a:pt x="1565" y="217"/>
                    <a:pt x="1567" y="218"/>
                  </a:cubicBezTo>
                  <a:cubicBezTo>
                    <a:pt x="1569" y="218"/>
                    <a:pt x="1570" y="219"/>
                    <a:pt x="1571" y="220"/>
                  </a:cubicBezTo>
                  <a:cubicBezTo>
                    <a:pt x="1573" y="221"/>
                    <a:pt x="1574" y="222"/>
                    <a:pt x="1575" y="224"/>
                  </a:cubicBezTo>
                  <a:cubicBezTo>
                    <a:pt x="1576" y="225"/>
                    <a:pt x="1577" y="227"/>
                    <a:pt x="1575" y="228"/>
                  </a:cubicBezTo>
                  <a:close/>
                  <a:moveTo>
                    <a:pt x="1718" y="83"/>
                  </a:moveTo>
                  <a:cubicBezTo>
                    <a:pt x="1716" y="85"/>
                    <a:pt x="1717" y="86"/>
                    <a:pt x="1716" y="88"/>
                  </a:cubicBezTo>
                  <a:cubicBezTo>
                    <a:pt x="1715" y="90"/>
                    <a:pt x="1713" y="89"/>
                    <a:pt x="1712" y="89"/>
                  </a:cubicBezTo>
                  <a:cubicBezTo>
                    <a:pt x="1710" y="89"/>
                    <a:pt x="1709" y="90"/>
                    <a:pt x="1709" y="92"/>
                  </a:cubicBezTo>
                  <a:cubicBezTo>
                    <a:pt x="1707" y="93"/>
                    <a:pt x="1706" y="94"/>
                    <a:pt x="1704" y="95"/>
                  </a:cubicBezTo>
                  <a:cubicBezTo>
                    <a:pt x="1703" y="95"/>
                    <a:pt x="1702" y="95"/>
                    <a:pt x="1701" y="95"/>
                  </a:cubicBezTo>
                  <a:cubicBezTo>
                    <a:pt x="1700" y="97"/>
                    <a:pt x="1700" y="98"/>
                    <a:pt x="1698" y="99"/>
                  </a:cubicBezTo>
                  <a:cubicBezTo>
                    <a:pt x="1697" y="99"/>
                    <a:pt x="1695" y="97"/>
                    <a:pt x="1694" y="97"/>
                  </a:cubicBezTo>
                  <a:cubicBezTo>
                    <a:pt x="1692" y="97"/>
                    <a:pt x="1691" y="97"/>
                    <a:pt x="1690" y="97"/>
                  </a:cubicBezTo>
                  <a:cubicBezTo>
                    <a:pt x="1689" y="97"/>
                    <a:pt x="1688" y="96"/>
                    <a:pt x="1687" y="96"/>
                  </a:cubicBezTo>
                  <a:cubicBezTo>
                    <a:pt x="1684" y="96"/>
                    <a:pt x="1686" y="97"/>
                    <a:pt x="1686" y="98"/>
                  </a:cubicBezTo>
                  <a:cubicBezTo>
                    <a:pt x="1687" y="101"/>
                    <a:pt x="1685" y="99"/>
                    <a:pt x="1684" y="100"/>
                  </a:cubicBezTo>
                  <a:cubicBezTo>
                    <a:pt x="1684" y="101"/>
                    <a:pt x="1685" y="102"/>
                    <a:pt x="1685" y="103"/>
                  </a:cubicBezTo>
                  <a:cubicBezTo>
                    <a:pt x="1685" y="104"/>
                    <a:pt x="1683" y="105"/>
                    <a:pt x="1684" y="106"/>
                  </a:cubicBezTo>
                  <a:cubicBezTo>
                    <a:pt x="1686" y="108"/>
                    <a:pt x="1689" y="106"/>
                    <a:pt x="1691" y="107"/>
                  </a:cubicBezTo>
                  <a:cubicBezTo>
                    <a:pt x="1693" y="107"/>
                    <a:pt x="1694" y="111"/>
                    <a:pt x="1693" y="113"/>
                  </a:cubicBezTo>
                  <a:cubicBezTo>
                    <a:pt x="1693" y="115"/>
                    <a:pt x="1692" y="117"/>
                    <a:pt x="1692" y="119"/>
                  </a:cubicBezTo>
                  <a:cubicBezTo>
                    <a:pt x="1692" y="121"/>
                    <a:pt x="1691" y="122"/>
                    <a:pt x="1691" y="124"/>
                  </a:cubicBezTo>
                  <a:cubicBezTo>
                    <a:pt x="1691" y="126"/>
                    <a:pt x="1691" y="127"/>
                    <a:pt x="1692" y="128"/>
                  </a:cubicBezTo>
                  <a:cubicBezTo>
                    <a:pt x="1693" y="130"/>
                    <a:pt x="1693" y="134"/>
                    <a:pt x="1692" y="136"/>
                  </a:cubicBezTo>
                  <a:cubicBezTo>
                    <a:pt x="1692" y="137"/>
                    <a:pt x="1691" y="138"/>
                    <a:pt x="1691" y="139"/>
                  </a:cubicBezTo>
                  <a:cubicBezTo>
                    <a:pt x="1691" y="141"/>
                    <a:pt x="1691" y="142"/>
                    <a:pt x="1690" y="143"/>
                  </a:cubicBezTo>
                  <a:cubicBezTo>
                    <a:pt x="1689" y="143"/>
                    <a:pt x="1687" y="143"/>
                    <a:pt x="1687" y="144"/>
                  </a:cubicBezTo>
                  <a:cubicBezTo>
                    <a:pt x="1686" y="145"/>
                    <a:pt x="1688" y="147"/>
                    <a:pt x="1686" y="148"/>
                  </a:cubicBezTo>
                  <a:cubicBezTo>
                    <a:pt x="1684" y="148"/>
                    <a:pt x="1685" y="146"/>
                    <a:pt x="1684" y="145"/>
                  </a:cubicBezTo>
                  <a:cubicBezTo>
                    <a:pt x="1683" y="145"/>
                    <a:pt x="1681" y="146"/>
                    <a:pt x="1680" y="146"/>
                  </a:cubicBezTo>
                  <a:cubicBezTo>
                    <a:pt x="1679" y="146"/>
                    <a:pt x="1679" y="145"/>
                    <a:pt x="1678" y="143"/>
                  </a:cubicBezTo>
                  <a:cubicBezTo>
                    <a:pt x="1678" y="142"/>
                    <a:pt x="1678" y="141"/>
                    <a:pt x="1677" y="140"/>
                  </a:cubicBezTo>
                  <a:cubicBezTo>
                    <a:pt x="1675" y="138"/>
                    <a:pt x="1674" y="136"/>
                    <a:pt x="1673" y="134"/>
                  </a:cubicBezTo>
                  <a:cubicBezTo>
                    <a:pt x="1672" y="132"/>
                    <a:pt x="1673" y="130"/>
                    <a:pt x="1674" y="127"/>
                  </a:cubicBezTo>
                  <a:cubicBezTo>
                    <a:pt x="1674" y="125"/>
                    <a:pt x="1674" y="123"/>
                    <a:pt x="1675" y="121"/>
                  </a:cubicBezTo>
                  <a:cubicBezTo>
                    <a:pt x="1676" y="120"/>
                    <a:pt x="1680" y="117"/>
                    <a:pt x="1679" y="115"/>
                  </a:cubicBezTo>
                  <a:cubicBezTo>
                    <a:pt x="1678" y="114"/>
                    <a:pt x="1677" y="114"/>
                    <a:pt x="1676" y="113"/>
                  </a:cubicBezTo>
                  <a:cubicBezTo>
                    <a:pt x="1676" y="112"/>
                    <a:pt x="1677" y="111"/>
                    <a:pt x="1677" y="110"/>
                  </a:cubicBezTo>
                  <a:cubicBezTo>
                    <a:pt x="1678" y="106"/>
                    <a:pt x="1673" y="104"/>
                    <a:pt x="1672" y="101"/>
                  </a:cubicBezTo>
                  <a:cubicBezTo>
                    <a:pt x="1671" y="100"/>
                    <a:pt x="1671" y="98"/>
                    <a:pt x="1670" y="100"/>
                  </a:cubicBezTo>
                  <a:cubicBezTo>
                    <a:pt x="1669" y="101"/>
                    <a:pt x="1670" y="103"/>
                    <a:pt x="1669" y="103"/>
                  </a:cubicBezTo>
                  <a:cubicBezTo>
                    <a:pt x="1668" y="103"/>
                    <a:pt x="1669" y="100"/>
                    <a:pt x="1667" y="101"/>
                  </a:cubicBezTo>
                  <a:cubicBezTo>
                    <a:pt x="1666" y="103"/>
                    <a:pt x="1668" y="106"/>
                    <a:pt x="1665" y="107"/>
                  </a:cubicBezTo>
                  <a:cubicBezTo>
                    <a:pt x="1662" y="108"/>
                    <a:pt x="1661" y="110"/>
                    <a:pt x="1662" y="113"/>
                  </a:cubicBezTo>
                  <a:cubicBezTo>
                    <a:pt x="1662" y="116"/>
                    <a:pt x="1664" y="117"/>
                    <a:pt x="1662" y="120"/>
                  </a:cubicBezTo>
                  <a:cubicBezTo>
                    <a:pt x="1661" y="120"/>
                    <a:pt x="1660" y="122"/>
                    <a:pt x="1660" y="123"/>
                  </a:cubicBezTo>
                  <a:cubicBezTo>
                    <a:pt x="1662" y="124"/>
                    <a:pt x="1663" y="121"/>
                    <a:pt x="1664" y="121"/>
                  </a:cubicBezTo>
                  <a:cubicBezTo>
                    <a:pt x="1666" y="121"/>
                    <a:pt x="1664" y="123"/>
                    <a:pt x="1663" y="124"/>
                  </a:cubicBezTo>
                  <a:cubicBezTo>
                    <a:pt x="1662" y="125"/>
                    <a:pt x="1662" y="126"/>
                    <a:pt x="1663" y="127"/>
                  </a:cubicBezTo>
                  <a:cubicBezTo>
                    <a:pt x="1663" y="128"/>
                    <a:pt x="1665" y="130"/>
                    <a:pt x="1663" y="130"/>
                  </a:cubicBezTo>
                  <a:cubicBezTo>
                    <a:pt x="1662" y="130"/>
                    <a:pt x="1662" y="129"/>
                    <a:pt x="1661" y="128"/>
                  </a:cubicBezTo>
                  <a:cubicBezTo>
                    <a:pt x="1660" y="127"/>
                    <a:pt x="1658" y="128"/>
                    <a:pt x="1659" y="130"/>
                  </a:cubicBezTo>
                  <a:cubicBezTo>
                    <a:pt x="1660" y="130"/>
                    <a:pt x="1661" y="130"/>
                    <a:pt x="1661" y="132"/>
                  </a:cubicBezTo>
                  <a:cubicBezTo>
                    <a:pt x="1660" y="133"/>
                    <a:pt x="1659" y="133"/>
                    <a:pt x="1658" y="134"/>
                  </a:cubicBezTo>
                  <a:cubicBezTo>
                    <a:pt x="1658" y="136"/>
                    <a:pt x="1656" y="138"/>
                    <a:pt x="1654" y="138"/>
                  </a:cubicBezTo>
                  <a:cubicBezTo>
                    <a:pt x="1651" y="138"/>
                    <a:pt x="1651" y="135"/>
                    <a:pt x="1652" y="133"/>
                  </a:cubicBezTo>
                  <a:cubicBezTo>
                    <a:pt x="1653" y="132"/>
                    <a:pt x="1653" y="132"/>
                    <a:pt x="1653" y="130"/>
                  </a:cubicBezTo>
                  <a:cubicBezTo>
                    <a:pt x="1652" y="129"/>
                    <a:pt x="1652" y="128"/>
                    <a:pt x="1651" y="127"/>
                  </a:cubicBezTo>
                  <a:cubicBezTo>
                    <a:pt x="1651" y="125"/>
                    <a:pt x="1653" y="123"/>
                    <a:pt x="1653" y="120"/>
                  </a:cubicBezTo>
                  <a:cubicBezTo>
                    <a:pt x="1653" y="119"/>
                    <a:pt x="1654" y="118"/>
                    <a:pt x="1655" y="117"/>
                  </a:cubicBezTo>
                  <a:cubicBezTo>
                    <a:pt x="1655" y="116"/>
                    <a:pt x="1655" y="115"/>
                    <a:pt x="1656" y="114"/>
                  </a:cubicBezTo>
                  <a:cubicBezTo>
                    <a:pt x="1657" y="110"/>
                    <a:pt x="1661" y="107"/>
                    <a:pt x="1661" y="102"/>
                  </a:cubicBezTo>
                  <a:cubicBezTo>
                    <a:pt x="1661" y="99"/>
                    <a:pt x="1663" y="97"/>
                    <a:pt x="1665" y="97"/>
                  </a:cubicBezTo>
                  <a:cubicBezTo>
                    <a:pt x="1666" y="97"/>
                    <a:pt x="1667" y="97"/>
                    <a:pt x="1667" y="97"/>
                  </a:cubicBezTo>
                  <a:cubicBezTo>
                    <a:pt x="1668" y="97"/>
                    <a:pt x="1668" y="97"/>
                    <a:pt x="1669" y="96"/>
                  </a:cubicBezTo>
                  <a:cubicBezTo>
                    <a:pt x="1670" y="96"/>
                    <a:pt x="1671" y="97"/>
                    <a:pt x="1672" y="96"/>
                  </a:cubicBezTo>
                  <a:cubicBezTo>
                    <a:pt x="1673" y="96"/>
                    <a:pt x="1674" y="96"/>
                    <a:pt x="1675" y="95"/>
                  </a:cubicBezTo>
                  <a:cubicBezTo>
                    <a:pt x="1676" y="97"/>
                    <a:pt x="1672" y="99"/>
                    <a:pt x="1673" y="101"/>
                  </a:cubicBezTo>
                  <a:cubicBezTo>
                    <a:pt x="1673" y="102"/>
                    <a:pt x="1674" y="103"/>
                    <a:pt x="1675" y="103"/>
                  </a:cubicBezTo>
                  <a:cubicBezTo>
                    <a:pt x="1676" y="102"/>
                    <a:pt x="1676" y="102"/>
                    <a:pt x="1676" y="102"/>
                  </a:cubicBezTo>
                  <a:cubicBezTo>
                    <a:pt x="1678" y="102"/>
                    <a:pt x="1677" y="102"/>
                    <a:pt x="1677" y="103"/>
                  </a:cubicBezTo>
                  <a:cubicBezTo>
                    <a:pt x="1677" y="103"/>
                    <a:pt x="1677" y="104"/>
                    <a:pt x="1678" y="104"/>
                  </a:cubicBezTo>
                  <a:cubicBezTo>
                    <a:pt x="1678" y="104"/>
                    <a:pt x="1679" y="103"/>
                    <a:pt x="1679" y="103"/>
                  </a:cubicBezTo>
                  <a:cubicBezTo>
                    <a:pt x="1679" y="103"/>
                    <a:pt x="1679" y="102"/>
                    <a:pt x="1680" y="102"/>
                  </a:cubicBezTo>
                  <a:cubicBezTo>
                    <a:pt x="1680" y="101"/>
                    <a:pt x="1681" y="102"/>
                    <a:pt x="1681" y="102"/>
                  </a:cubicBezTo>
                  <a:cubicBezTo>
                    <a:pt x="1683" y="101"/>
                    <a:pt x="1683" y="101"/>
                    <a:pt x="1682" y="99"/>
                  </a:cubicBezTo>
                  <a:cubicBezTo>
                    <a:pt x="1682" y="98"/>
                    <a:pt x="1682" y="97"/>
                    <a:pt x="1683" y="96"/>
                  </a:cubicBezTo>
                  <a:cubicBezTo>
                    <a:pt x="1685" y="94"/>
                    <a:pt x="1684" y="93"/>
                    <a:pt x="1683" y="91"/>
                  </a:cubicBezTo>
                  <a:cubicBezTo>
                    <a:pt x="1682" y="89"/>
                    <a:pt x="1681" y="89"/>
                    <a:pt x="1681" y="88"/>
                  </a:cubicBezTo>
                  <a:cubicBezTo>
                    <a:pt x="1680" y="87"/>
                    <a:pt x="1679" y="86"/>
                    <a:pt x="1681" y="86"/>
                  </a:cubicBezTo>
                  <a:cubicBezTo>
                    <a:pt x="1684" y="87"/>
                    <a:pt x="1685" y="88"/>
                    <a:pt x="1685" y="91"/>
                  </a:cubicBezTo>
                  <a:cubicBezTo>
                    <a:pt x="1685" y="92"/>
                    <a:pt x="1685" y="93"/>
                    <a:pt x="1686" y="94"/>
                  </a:cubicBezTo>
                  <a:cubicBezTo>
                    <a:pt x="1688" y="94"/>
                    <a:pt x="1689" y="93"/>
                    <a:pt x="1690" y="93"/>
                  </a:cubicBezTo>
                  <a:cubicBezTo>
                    <a:pt x="1691" y="93"/>
                    <a:pt x="1692" y="94"/>
                    <a:pt x="1693" y="94"/>
                  </a:cubicBezTo>
                  <a:cubicBezTo>
                    <a:pt x="1694" y="94"/>
                    <a:pt x="1695" y="93"/>
                    <a:pt x="1696" y="93"/>
                  </a:cubicBezTo>
                  <a:cubicBezTo>
                    <a:pt x="1699" y="92"/>
                    <a:pt x="1701" y="93"/>
                    <a:pt x="1704" y="93"/>
                  </a:cubicBezTo>
                  <a:cubicBezTo>
                    <a:pt x="1705" y="93"/>
                    <a:pt x="1706" y="92"/>
                    <a:pt x="1707" y="91"/>
                  </a:cubicBezTo>
                  <a:cubicBezTo>
                    <a:pt x="1709" y="90"/>
                    <a:pt x="1709" y="88"/>
                    <a:pt x="1707" y="86"/>
                  </a:cubicBezTo>
                  <a:cubicBezTo>
                    <a:pt x="1705" y="83"/>
                    <a:pt x="1704" y="87"/>
                    <a:pt x="1701" y="87"/>
                  </a:cubicBezTo>
                  <a:cubicBezTo>
                    <a:pt x="1700" y="86"/>
                    <a:pt x="1700" y="85"/>
                    <a:pt x="1699" y="84"/>
                  </a:cubicBezTo>
                  <a:cubicBezTo>
                    <a:pt x="1698" y="83"/>
                    <a:pt x="1696" y="84"/>
                    <a:pt x="1695" y="84"/>
                  </a:cubicBezTo>
                  <a:cubicBezTo>
                    <a:pt x="1692" y="85"/>
                    <a:pt x="1691" y="85"/>
                    <a:pt x="1690" y="82"/>
                  </a:cubicBezTo>
                  <a:cubicBezTo>
                    <a:pt x="1689" y="79"/>
                    <a:pt x="1691" y="79"/>
                    <a:pt x="1694" y="77"/>
                  </a:cubicBezTo>
                  <a:cubicBezTo>
                    <a:pt x="1697" y="76"/>
                    <a:pt x="1698" y="78"/>
                    <a:pt x="1698" y="80"/>
                  </a:cubicBezTo>
                  <a:cubicBezTo>
                    <a:pt x="1698" y="82"/>
                    <a:pt x="1699" y="82"/>
                    <a:pt x="1700" y="81"/>
                  </a:cubicBezTo>
                  <a:cubicBezTo>
                    <a:pt x="1701" y="80"/>
                    <a:pt x="1701" y="79"/>
                    <a:pt x="1703" y="80"/>
                  </a:cubicBezTo>
                  <a:cubicBezTo>
                    <a:pt x="1704" y="80"/>
                    <a:pt x="1705" y="80"/>
                    <a:pt x="1706" y="79"/>
                  </a:cubicBezTo>
                  <a:cubicBezTo>
                    <a:pt x="1707" y="77"/>
                    <a:pt x="1706" y="77"/>
                    <a:pt x="1704" y="76"/>
                  </a:cubicBezTo>
                  <a:cubicBezTo>
                    <a:pt x="1703" y="76"/>
                    <a:pt x="1701" y="76"/>
                    <a:pt x="1702" y="75"/>
                  </a:cubicBezTo>
                  <a:cubicBezTo>
                    <a:pt x="1704" y="74"/>
                    <a:pt x="1704" y="76"/>
                    <a:pt x="1705" y="76"/>
                  </a:cubicBezTo>
                  <a:cubicBezTo>
                    <a:pt x="1706" y="76"/>
                    <a:pt x="1708" y="76"/>
                    <a:pt x="1708" y="77"/>
                  </a:cubicBezTo>
                  <a:cubicBezTo>
                    <a:pt x="1709" y="78"/>
                    <a:pt x="1708" y="79"/>
                    <a:pt x="1708" y="80"/>
                  </a:cubicBezTo>
                  <a:cubicBezTo>
                    <a:pt x="1708" y="83"/>
                    <a:pt x="1712" y="83"/>
                    <a:pt x="1714" y="83"/>
                  </a:cubicBezTo>
                  <a:cubicBezTo>
                    <a:pt x="1715" y="84"/>
                    <a:pt x="1716" y="83"/>
                    <a:pt x="1717" y="82"/>
                  </a:cubicBezTo>
                  <a:cubicBezTo>
                    <a:pt x="1718" y="81"/>
                    <a:pt x="1719" y="79"/>
                    <a:pt x="1720" y="80"/>
                  </a:cubicBezTo>
                  <a:cubicBezTo>
                    <a:pt x="1721" y="82"/>
                    <a:pt x="1719" y="82"/>
                    <a:pt x="1718" y="8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217930" y="1828800"/>
            <a:ext cx="9756141"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931" y="5029200"/>
            <a:ext cx="7850644"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71843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pPr>
              <a:defRPr/>
            </a:pPr>
            <a:endParaRPr lang="en-US" altLang="en-US"/>
          </a:p>
        </p:txBody>
      </p:sp>
      <p:sp>
        <p:nvSpPr>
          <p:cNvPr id="4" name="Date Placeholder 3"/>
          <p:cNvSpPr>
            <a:spLocks noGrp="1"/>
          </p:cNvSpPr>
          <p:nvPr>
            <p:ph type="dt" sz="half" idx="10"/>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7467C86-C858-4430-8655-FCCCAF8E74D6}" type="slidenum">
              <a:rPr lang="en-US" altLang="en-US" smtClean="0"/>
              <a:pPr/>
              <a:t>‹#›</a:t>
            </a:fld>
            <a:endParaRPr lang="en-US" altLang="en-US"/>
          </a:p>
        </p:txBody>
      </p:sp>
    </p:spTree>
    <p:extLst>
      <p:ext uri="{BB962C8B-B14F-4D97-AF65-F5344CB8AC3E}">
        <p14:creationId xmlns:p14="http://schemas.microsoft.com/office/powerpoint/2010/main" val="161735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3429001"/>
            <a:ext cx="9756141"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466" y="685802"/>
            <a:ext cx="7855109"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a:defRPr/>
            </a:pPr>
            <a:endParaRPr lang="en-US" altLang="en-US"/>
          </a:p>
        </p:txBody>
      </p:sp>
      <p:sp>
        <p:nvSpPr>
          <p:cNvPr id="4" name="Date Placeholder 3"/>
          <p:cNvSpPr>
            <a:spLocks noGrp="1"/>
          </p:cNvSpPr>
          <p:nvPr>
            <p:ph type="dt" sz="half" idx="10"/>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61CEB87C-7B00-4FA0-B907-D94915B4760C}" type="slidenum">
              <a:rPr lang="en-US" altLang="en-US" smtClean="0"/>
              <a:pPr/>
              <a:t>‹#›</a:t>
            </a:fld>
            <a:endParaRPr lang="en-US" altLang="en-US"/>
          </a:p>
        </p:txBody>
      </p:sp>
    </p:spTree>
    <p:extLst>
      <p:ext uri="{BB962C8B-B14F-4D97-AF65-F5344CB8AC3E}">
        <p14:creationId xmlns:p14="http://schemas.microsoft.com/office/powerpoint/2010/main" val="94221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600" y="1828800"/>
            <a:ext cx="4709961"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4110" y="1828800"/>
            <a:ext cx="4709961"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pPr>
              <a:defRPr/>
            </a:pPr>
            <a:endParaRPr lang="en-US" altLang="en-US"/>
          </a:p>
        </p:txBody>
      </p:sp>
      <p:sp>
        <p:nvSpPr>
          <p:cNvPr id="5" name="Date Placeholder 4"/>
          <p:cNvSpPr>
            <a:spLocks noGrp="1"/>
          </p:cNvSpPr>
          <p:nvPr>
            <p:ph type="dt" sz="half" idx="10"/>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58E2B87B-68BD-4350-9212-CEC53886148F}" type="slidenum">
              <a:rPr lang="en-US" altLang="en-US" smtClean="0"/>
              <a:pPr/>
              <a:t>‹#›</a:t>
            </a:fld>
            <a:endParaRPr lang="en-US" altLang="en-US"/>
          </a:p>
        </p:txBody>
      </p:sp>
    </p:spTree>
    <p:extLst>
      <p:ext uri="{BB962C8B-B14F-4D97-AF65-F5344CB8AC3E}">
        <p14:creationId xmlns:p14="http://schemas.microsoft.com/office/powerpoint/2010/main" val="351513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828800"/>
            <a:ext cx="4710387"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3685" y="1828800"/>
            <a:ext cx="4710387"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pPr>
              <a:defRPr/>
            </a:pPr>
            <a:endParaRPr lang="en-US" altLang="en-US"/>
          </a:p>
        </p:txBody>
      </p:sp>
      <p:sp>
        <p:nvSpPr>
          <p:cNvPr id="7" name="Date Placeholder 6"/>
          <p:cNvSpPr>
            <a:spLocks noGrp="1"/>
          </p:cNvSpPr>
          <p:nvPr>
            <p:ph type="dt" sz="half" idx="10"/>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1DE26355-76A7-4EBD-B913-614A21994DFF}" type="slidenum">
              <a:rPr lang="en-US" altLang="en-US" smtClean="0"/>
              <a:pPr/>
              <a:t>‹#›</a:t>
            </a:fld>
            <a:endParaRPr lang="en-US" altLang="en-US"/>
          </a:p>
        </p:txBody>
      </p:sp>
    </p:spTree>
    <p:extLst>
      <p:ext uri="{BB962C8B-B14F-4D97-AF65-F5344CB8AC3E}">
        <p14:creationId xmlns:p14="http://schemas.microsoft.com/office/powerpoint/2010/main" val="258038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41F1F20-6E29-4DE5-A69F-2FDA260651B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0FE032D-EA82-4B91-8DB2-86D728CE6A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FF0FBCF-0CD1-4147-86BD-663D54BFE119}"/>
              </a:ext>
            </a:extLst>
          </p:cNvPr>
          <p:cNvSpPr>
            <a:spLocks noGrp="1" noChangeArrowheads="1"/>
          </p:cNvSpPr>
          <p:nvPr>
            <p:ph type="sldNum" sz="quarter" idx="12"/>
          </p:nvPr>
        </p:nvSpPr>
        <p:spPr>
          <a:ln/>
        </p:spPr>
        <p:txBody>
          <a:bodyPr/>
          <a:lstStyle>
            <a:lvl1pPr>
              <a:defRPr/>
            </a:lvl1pPr>
          </a:lstStyle>
          <a:p>
            <a:fld id="{6F18507D-7D7C-40EE-8A5C-D5B81D124055}" type="slidenum">
              <a:rPr lang="en-US" altLang="en-US"/>
              <a:pPr/>
              <a:t>‹#›</a:t>
            </a:fld>
            <a:endParaRPr lang="en-US" altLang="en-US"/>
          </a:p>
        </p:txBody>
      </p:sp>
    </p:spTree>
    <p:extLst>
      <p:ext uri="{BB962C8B-B14F-4D97-AF65-F5344CB8AC3E}">
        <p14:creationId xmlns:p14="http://schemas.microsoft.com/office/powerpoint/2010/main" val="40205563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pPr>
              <a:defRPr/>
            </a:pPr>
            <a:endParaRPr lang="en-US" altLang="en-US"/>
          </a:p>
        </p:txBody>
      </p:sp>
      <p:sp>
        <p:nvSpPr>
          <p:cNvPr id="3" name="Date Placeholder 2"/>
          <p:cNvSpPr>
            <a:spLocks noGrp="1"/>
          </p:cNvSpPr>
          <p:nvPr>
            <p:ph type="dt" sz="half" idx="10"/>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A59A02B8-C471-4DB9-8FF4-D3D6E4D094CF}" type="slidenum">
              <a:rPr lang="en-US" altLang="en-US" smtClean="0"/>
              <a:pPr/>
              <a:t>‹#›</a:t>
            </a:fld>
            <a:endParaRPr lang="en-US" altLang="en-US"/>
          </a:p>
        </p:txBody>
      </p:sp>
    </p:spTree>
    <p:extLst>
      <p:ext uri="{BB962C8B-B14F-4D97-AF65-F5344CB8AC3E}">
        <p14:creationId xmlns:p14="http://schemas.microsoft.com/office/powerpoint/2010/main" val="355486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ltLang="en-US"/>
          </a:p>
        </p:txBody>
      </p:sp>
      <p:sp>
        <p:nvSpPr>
          <p:cNvPr id="2" name="Date Placeholder 1"/>
          <p:cNvSpPr>
            <a:spLocks noGrp="1"/>
          </p:cNvSpPr>
          <p:nvPr>
            <p:ph type="dt" sz="half" idx="10"/>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D5B04002-771E-4B4C-9D99-CB7467B615AC}" type="slidenum">
              <a:rPr lang="en-US" altLang="en-US" smtClean="0"/>
              <a:pPr/>
              <a:t>‹#›</a:t>
            </a:fld>
            <a:endParaRPr lang="en-US" altLang="en-US"/>
          </a:p>
        </p:txBody>
      </p:sp>
    </p:spTree>
    <p:extLst>
      <p:ext uri="{BB962C8B-B14F-4D97-AF65-F5344CB8AC3E}">
        <p14:creationId xmlns:p14="http://schemas.microsoft.com/office/powerpoint/2010/main" val="65298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endParaRPr lang="en-US" altLang="en-US"/>
          </a:p>
        </p:txBody>
      </p:sp>
      <p:sp>
        <p:nvSpPr>
          <p:cNvPr id="5" name="Date Placeholder 4"/>
          <p:cNvSpPr>
            <a:spLocks noGrp="1"/>
          </p:cNvSpPr>
          <p:nvPr>
            <p:ph type="dt" sz="half" idx="10"/>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38D5232B-84B7-4C62-AB98-F33AA219F061}" type="slidenum">
              <a:rPr lang="en-US" altLang="en-US" smtClean="0"/>
              <a:pPr/>
              <a:t>‹#›</a:t>
            </a:fld>
            <a:endParaRPr lang="en-US" altLang="en-US"/>
          </a:p>
        </p:txBody>
      </p:sp>
    </p:spTree>
    <p:extLst>
      <p:ext uri="{BB962C8B-B14F-4D97-AF65-F5344CB8AC3E}">
        <p14:creationId xmlns:p14="http://schemas.microsoft.com/office/powerpoint/2010/main" val="56081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endParaRPr lang="en-US" altLang="en-US"/>
          </a:p>
        </p:txBody>
      </p:sp>
      <p:sp>
        <p:nvSpPr>
          <p:cNvPr id="5" name="Date Placeholder 4"/>
          <p:cNvSpPr>
            <a:spLocks noGrp="1"/>
          </p:cNvSpPr>
          <p:nvPr>
            <p:ph type="dt" sz="half" idx="10"/>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5FEB0E33-36B8-490F-A59D-0471A9E3F037}" type="slidenum">
              <a:rPr lang="en-US" altLang="en-US" smtClean="0"/>
              <a:pPr/>
              <a:t>‹#›</a:t>
            </a:fld>
            <a:endParaRPr lang="en-US" altLang="en-US"/>
          </a:p>
        </p:txBody>
      </p:sp>
    </p:spTree>
    <p:extLst>
      <p:ext uri="{BB962C8B-B14F-4D97-AF65-F5344CB8AC3E}">
        <p14:creationId xmlns:p14="http://schemas.microsoft.com/office/powerpoint/2010/main" val="261426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pPr>
              <a:defRPr/>
            </a:pPr>
            <a:endParaRPr lang="en-US" altLang="en-US"/>
          </a:p>
        </p:txBody>
      </p:sp>
      <p:sp>
        <p:nvSpPr>
          <p:cNvPr id="4" name="Date Placeholder 3"/>
          <p:cNvSpPr>
            <a:spLocks noGrp="1"/>
          </p:cNvSpPr>
          <p:nvPr>
            <p:ph type="dt" sz="half" idx="10"/>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88373825-D7FE-4496-BBA6-4045C7982BF6}" type="slidenum">
              <a:rPr lang="en-US" altLang="en-US" smtClean="0"/>
              <a:pPr/>
              <a:t>‹#›</a:t>
            </a:fld>
            <a:endParaRPr lang="en-US" altLang="en-US"/>
          </a:p>
        </p:txBody>
      </p:sp>
    </p:spTree>
    <p:extLst>
      <p:ext uri="{BB962C8B-B14F-4D97-AF65-F5344CB8AC3E}">
        <p14:creationId xmlns:p14="http://schemas.microsoft.com/office/powerpoint/2010/main" val="371092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pPr>
              <a:defRPr/>
            </a:pPr>
            <a:endParaRPr lang="en-US" altLang="en-US"/>
          </a:p>
        </p:txBody>
      </p:sp>
      <p:sp>
        <p:nvSpPr>
          <p:cNvPr id="4" name="Date Placeholder 3"/>
          <p:cNvSpPr>
            <a:spLocks noGrp="1"/>
          </p:cNvSpPr>
          <p:nvPr>
            <p:ph type="dt" sz="half" idx="10"/>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CFC762DB-7F40-4479-8E2F-9381E347FC97}" type="slidenum">
              <a:rPr lang="en-US" altLang="en-US" smtClean="0"/>
              <a:pPr/>
              <a:t>‹#›</a:t>
            </a:fld>
            <a:endParaRPr lang="en-US" altLang="en-US"/>
          </a:p>
        </p:txBody>
      </p:sp>
    </p:spTree>
    <p:extLst>
      <p:ext uri="{BB962C8B-B14F-4D97-AF65-F5344CB8AC3E}">
        <p14:creationId xmlns:p14="http://schemas.microsoft.com/office/powerpoint/2010/main" val="429237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52078236-4430-4B2C-AF47-9525030A7D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896455D-3C47-4E10-B14A-7123230368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EFD3C11-7342-475B-8109-25AC257F9B73}"/>
              </a:ext>
            </a:extLst>
          </p:cNvPr>
          <p:cNvSpPr>
            <a:spLocks noGrp="1" noChangeArrowheads="1"/>
          </p:cNvSpPr>
          <p:nvPr>
            <p:ph type="sldNum" sz="quarter" idx="12"/>
          </p:nvPr>
        </p:nvSpPr>
        <p:spPr>
          <a:ln/>
        </p:spPr>
        <p:txBody>
          <a:bodyPr/>
          <a:lstStyle>
            <a:lvl1pPr>
              <a:defRPr/>
            </a:lvl1pPr>
          </a:lstStyle>
          <a:p>
            <a:fld id="{7CAE76FA-92BB-47F3-96F1-69A14C2E7836}" type="slidenum">
              <a:rPr lang="en-US" altLang="en-US"/>
              <a:pPr/>
              <a:t>‹#›</a:t>
            </a:fld>
            <a:endParaRPr lang="en-US" altLang="en-US"/>
          </a:p>
        </p:txBody>
      </p:sp>
    </p:spTree>
    <p:extLst>
      <p:ext uri="{BB962C8B-B14F-4D97-AF65-F5344CB8AC3E}">
        <p14:creationId xmlns:p14="http://schemas.microsoft.com/office/powerpoint/2010/main" val="2310022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0BF43D3-2496-4CC3-BFBB-FED4BBD942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FBD0184-FB1A-4F51-89E0-AADF0D46617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658341EE-329C-4ACF-A8E5-5D868332FFD0}"/>
              </a:ext>
            </a:extLst>
          </p:cNvPr>
          <p:cNvSpPr>
            <a:spLocks noGrp="1" noChangeArrowheads="1"/>
          </p:cNvSpPr>
          <p:nvPr>
            <p:ph type="sldNum" sz="quarter" idx="12"/>
          </p:nvPr>
        </p:nvSpPr>
        <p:spPr>
          <a:ln/>
        </p:spPr>
        <p:txBody>
          <a:bodyPr/>
          <a:lstStyle>
            <a:lvl1pPr>
              <a:defRPr/>
            </a:lvl1pPr>
          </a:lstStyle>
          <a:p>
            <a:fld id="{90573629-5A87-4906-B307-C6FC20E9D088}" type="slidenum">
              <a:rPr lang="en-US" altLang="en-US"/>
              <a:pPr/>
              <a:t>‹#›</a:t>
            </a:fld>
            <a:endParaRPr lang="en-US" altLang="en-US"/>
          </a:p>
        </p:txBody>
      </p:sp>
    </p:spTree>
    <p:extLst>
      <p:ext uri="{BB962C8B-B14F-4D97-AF65-F5344CB8AC3E}">
        <p14:creationId xmlns:p14="http://schemas.microsoft.com/office/powerpoint/2010/main" val="1227801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EA3B7A47-DA85-4AD3-9DE9-D6D01BDD9B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2A5E94EF-CDF8-43D9-AD65-49C184941D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C3270C1A-E681-4FD4-ABEF-3B36D1C29C7B}"/>
              </a:ext>
            </a:extLst>
          </p:cNvPr>
          <p:cNvSpPr>
            <a:spLocks noGrp="1" noChangeArrowheads="1"/>
          </p:cNvSpPr>
          <p:nvPr>
            <p:ph type="sldNum" sz="quarter" idx="12"/>
          </p:nvPr>
        </p:nvSpPr>
        <p:spPr>
          <a:ln/>
        </p:spPr>
        <p:txBody>
          <a:bodyPr/>
          <a:lstStyle>
            <a:lvl1pPr>
              <a:defRPr/>
            </a:lvl1pPr>
          </a:lstStyle>
          <a:p>
            <a:fld id="{A9E588F4-20C4-4031-82B7-469C20C13AB3}" type="slidenum">
              <a:rPr lang="en-US" altLang="en-US"/>
              <a:pPr/>
              <a:t>‹#›</a:t>
            </a:fld>
            <a:endParaRPr lang="en-US" altLang="en-US"/>
          </a:p>
        </p:txBody>
      </p:sp>
    </p:spTree>
    <p:extLst>
      <p:ext uri="{BB962C8B-B14F-4D97-AF65-F5344CB8AC3E}">
        <p14:creationId xmlns:p14="http://schemas.microsoft.com/office/powerpoint/2010/main" val="574248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5A0417F7-05F7-4AA9-8ED0-607D68C5B4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465EACF-509D-46D6-A624-9855A2CFE6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5A663114-137B-46D3-9D34-52957D74C2A9}"/>
              </a:ext>
            </a:extLst>
          </p:cNvPr>
          <p:cNvSpPr>
            <a:spLocks noGrp="1" noChangeArrowheads="1"/>
          </p:cNvSpPr>
          <p:nvPr>
            <p:ph type="sldNum" sz="quarter" idx="12"/>
          </p:nvPr>
        </p:nvSpPr>
        <p:spPr>
          <a:ln/>
        </p:spPr>
        <p:txBody>
          <a:bodyPr/>
          <a:lstStyle>
            <a:lvl1pPr>
              <a:defRPr/>
            </a:lvl1pPr>
          </a:lstStyle>
          <a:p>
            <a:fld id="{5ABFCD6A-A703-477A-BCD0-033BA13F9FF0}" type="slidenum">
              <a:rPr lang="en-US" altLang="en-US"/>
              <a:pPr/>
              <a:t>‹#›</a:t>
            </a:fld>
            <a:endParaRPr lang="en-US" altLang="en-US"/>
          </a:p>
        </p:txBody>
      </p:sp>
    </p:spTree>
    <p:extLst>
      <p:ext uri="{BB962C8B-B14F-4D97-AF65-F5344CB8AC3E}">
        <p14:creationId xmlns:p14="http://schemas.microsoft.com/office/powerpoint/2010/main" val="2235447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4711182-FF00-4E06-BAC8-E4E5B4BF7F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5E70EEB0-E2EC-497E-BD86-919C9A619B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61A0C140-9253-4378-BAAB-AE0F944ADF0E}"/>
              </a:ext>
            </a:extLst>
          </p:cNvPr>
          <p:cNvSpPr>
            <a:spLocks noGrp="1" noChangeArrowheads="1"/>
          </p:cNvSpPr>
          <p:nvPr>
            <p:ph type="sldNum" sz="quarter" idx="12"/>
          </p:nvPr>
        </p:nvSpPr>
        <p:spPr>
          <a:ln/>
        </p:spPr>
        <p:txBody>
          <a:bodyPr/>
          <a:lstStyle>
            <a:lvl1pPr>
              <a:defRPr/>
            </a:lvl1pPr>
          </a:lstStyle>
          <a:p>
            <a:fld id="{FA3BA1AD-F954-4CFC-B6B2-8AF9DBF4A007}" type="slidenum">
              <a:rPr lang="en-US" altLang="en-US"/>
              <a:pPr/>
              <a:t>‹#›</a:t>
            </a:fld>
            <a:endParaRPr lang="en-US" altLang="en-US"/>
          </a:p>
        </p:txBody>
      </p:sp>
    </p:spTree>
    <p:extLst>
      <p:ext uri="{BB962C8B-B14F-4D97-AF65-F5344CB8AC3E}">
        <p14:creationId xmlns:p14="http://schemas.microsoft.com/office/powerpoint/2010/main" val="267109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2AA6C12-FAE5-478B-9D88-8463249110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F474BEB-2464-4827-B496-A48BBCB84A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67195B2-8267-455A-A8D0-B140C77719AA}"/>
              </a:ext>
            </a:extLst>
          </p:cNvPr>
          <p:cNvSpPr>
            <a:spLocks noGrp="1" noChangeArrowheads="1"/>
          </p:cNvSpPr>
          <p:nvPr>
            <p:ph type="sldNum" sz="quarter" idx="12"/>
          </p:nvPr>
        </p:nvSpPr>
        <p:spPr>
          <a:ln/>
        </p:spPr>
        <p:txBody>
          <a:bodyPr/>
          <a:lstStyle>
            <a:lvl1pPr>
              <a:defRPr/>
            </a:lvl1pPr>
          </a:lstStyle>
          <a:p>
            <a:fld id="{BF92758E-BD7C-4F6E-860C-87ACAED0F269}" type="slidenum">
              <a:rPr lang="en-US" altLang="en-US"/>
              <a:pPr/>
              <a:t>‹#›</a:t>
            </a:fld>
            <a:endParaRPr lang="en-US" altLang="en-US"/>
          </a:p>
        </p:txBody>
      </p:sp>
    </p:spTree>
    <p:extLst>
      <p:ext uri="{BB962C8B-B14F-4D97-AF65-F5344CB8AC3E}">
        <p14:creationId xmlns:p14="http://schemas.microsoft.com/office/powerpoint/2010/main" val="2250667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1C79A91-1D38-4D2D-BBAE-FD3F318050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FD84E73-38AA-4695-AD02-C96D96BD9A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1AF4FE41-3A01-4532-960F-D15FFEA6E638}"/>
              </a:ext>
            </a:extLst>
          </p:cNvPr>
          <p:cNvSpPr>
            <a:spLocks noGrp="1" noChangeArrowheads="1"/>
          </p:cNvSpPr>
          <p:nvPr>
            <p:ph type="sldNum" sz="quarter" idx="12"/>
          </p:nvPr>
        </p:nvSpPr>
        <p:spPr>
          <a:ln/>
        </p:spPr>
        <p:txBody>
          <a:bodyPr/>
          <a:lstStyle>
            <a:lvl1pPr>
              <a:defRPr/>
            </a:lvl1pPr>
          </a:lstStyle>
          <a:p>
            <a:fld id="{E483FBAE-5CCC-441A-BA09-D7CF06C037B7}" type="slidenum">
              <a:rPr lang="en-US" altLang="en-US"/>
              <a:pPr/>
              <a:t>‹#›</a:t>
            </a:fld>
            <a:endParaRPr lang="en-US" altLang="en-US"/>
          </a:p>
        </p:txBody>
      </p:sp>
    </p:spTree>
    <p:extLst>
      <p:ext uri="{BB962C8B-B14F-4D97-AF65-F5344CB8AC3E}">
        <p14:creationId xmlns:p14="http://schemas.microsoft.com/office/powerpoint/2010/main" val="1892447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6926FED-1949-4037-9567-90EBC93543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4D069E1-0275-4D4D-86EB-C796658F1A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C4CA80E1-748F-4324-9717-0C19475CA311}"/>
              </a:ext>
            </a:extLst>
          </p:cNvPr>
          <p:cNvSpPr>
            <a:spLocks noGrp="1" noChangeArrowheads="1"/>
          </p:cNvSpPr>
          <p:nvPr>
            <p:ph type="sldNum" sz="quarter" idx="12"/>
          </p:nvPr>
        </p:nvSpPr>
        <p:spPr>
          <a:ln/>
        </p:spPr>
        <p:txBody>
          <a:bodyPr/>
          <a:lstStyle>
            <a:lvl1pPr>
              <a:defRPr/>
            </a:lvl1pPr>
          </a:lstStyle>
          <a:p>
            <a:fld id="{7740A38D-B93E-4818-8837-F8A801C26009}" type="slidenum">
              <a:rPr lang="en-US" altLang="en-US"/>
              <a:pPr/>
              <a:t>‹#›</a:t>
            </a:fld>
            <a:endParaRPr lang="en-US" altLang="en-US"/>
          </a:p>
        </p:txBody>
      </p:sp>
    </p:spTree>
    <p:extLst>
      <p:ext uri="{BB962C8B-B14F-4D97-AF65-F5344CB8AC3E}">
        <p14:creationId xmlns:p14="http://schemas.microsoft.com/office/powerpoint/2010/main" val="985457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4F7AC25-9A65-4D10-9552-14620E623E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01E6C43-6D40-4DEF-97B1-FA08B7671F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A155E4E-BA14-497F-97EB-8FEE096CB6EB}"/>
              </a:ext>
            </a:extLst>
          </p:cNvPr>
          <p:cNvSpPr>
            <a:spLocks noGrp="1" noChangeArrowheads="1"/>
          </p:cNvSpPr>
          <p:nvPr>
            <p:ph type="sldNum" sz="quarter" idx="12"/>
          </p:nvPr>
        </p:nvSpPr>
        <p:spPr>
          <a:ln/>
        </p:spPr>
        <p:txBody>
          <a:bodyPr/>
          <a:lstStyle>
            <a:lvl1pPr>
              <a:defRPr/>
            </a:lvl1pPr>
          </a:lstStyle>
          <a:p>
            <a:fld id="{7A315946-8674-440D-A6BF-B53BF0EA0DE1}" type="slidenum">
              <a:rPr lang="en-US" altLang="en-US"/>
              <a:pPr/>
              <a:t>‹#›</a:t>
            </a:fld>
            <a:endParaRPr lang="en-US" altLang="en-US"/>
          </a:p>
        </p:txBody>
      </p:sp>
    </p:spTree>
    <p:extLst>
      <p:ext uri="{BB962C8B-B14F-4D97-AF65-F5344CB8AC3E}">
        <p14:creationId xmlns:p14="http://schemas.microsoft.com/office/powerpoint/2010/main" val="2639578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81432DD-27DE-4955-8230-0F999331DE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8EE7493-03D9-4743-B974-43E9042D98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2BF22CA-3722-4D2B-A24A-7EA9999A83F7}"/>
              </a:ext>
            </a:extLst>
          </p:cNvPr>
          <p:cNvSpPr>
            <a:spLocks noGrp="1" noChangeArrowheads="1"/>
          </p:cNvSpPr>
          <p:nvPr>
            <p:ph type="sldNum" sz="quarter" idx="12"/>
          </p:nvPr>
        </p:nvSpPr>
        <p:spPr>
          <a:ln/>
        </p:spPr>
        <p:txBody>
          <a:bodyPr/>
          <a:lstStyle>
            <a:lvl1pPr>
              <a:defRPr/>
            </a:lvl1pPr>
          </a:lstStyle>
          <a:p>
            <a:fld id="{C9A341A3-AB3A-4A3F-A7D5-876611013D4A}" type="slidenum">
              <a:rPr lang="en-US" altLang="en-US"/>
              <a:pPr/>
              <a:t>‹#›</a:t>
            </a:fld>
            <a:endParaRPr lang="en-US" altLang="en-US"/>
          </a:p>
        </p:txBody>
      </p:sp>
    </p:spTree>
    <p:extLst>
      <p:ext uri="{BB962C8B-B14F-4D97-AF65-F5344CB8AC3E}">
        <p14:creationId xmlns:p14="http://schemas.microsoft.com/office/powerpoint/2010/main" val="4017736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E4EDF8E-49A5-4794-9FAD-8492E9FCC0FA}"/>
              </a:ext>
            </a:extLst>
          </p:cNvPr>
          <p:cNvGrpSpPr>
            <a:grpSpLocks/>
          </p:cNvGrpSpPr>
          <p:nvPr/>
        </p:nvGrpSpPr>
        <p:grpSpPr bwMode="auto">
          <a:xfrm>
            <a:off x="6288618" y="5345114"/>
            <a:ext cx="5903383" cy="1512887"/>
            <a:chOff x="2971" y="3367"/>
            <a:chExt cx="2789" cy="953"/>
          </a:xfrm>
        </p:grpSpPr>
        <p:sp>
          <p:nvSpPr>
            <p:cNvPr id="5" name="Freeform 3">
              <a:extLst>
                <a:ext uri="{FF2B5EF4-FFF2-40B4-BE49-F238E27FC236}">
                  <a16:creationId xmlns:a16="http://schemas.microsoft.com/office/drawing/2014/main" id="{F16A9945-364E-4F1D-BA77-E49EE69EE980}"/>
                </a:ext>
              </a:extLst>
            </p:cNvPr>
            <p:cNvSpPr>
              <a:spLocks/>
            </p:cNvSpPr>
            <p:nvPr/>
          </p:nvSpPr>
          <p:spPr bwMode="ltGray">
            <a:xfrm>
              <a:off x="2971" y="3367"/>
              <a:ext cx="2789" cy="953"/>
            </a:xfrm>
            <a:custGeom>
              <a:avLst/>
              <a:gdLst>
                <a:gd name="T0" fmla="*/ 2777 w 2780"/>
                <a:gd name="T1" fmla="*/ 18 h 953"/>
                <a:gd name="T2" fmla="*/ 2687 w 2780"/>
                <a:gd name="T3" fmla="*/ 24 h 953"/>
                <a:gd name="T4" fmla="*/ 2621 w 2780"/>
                <a:gd name="T5" fmla="*/ 102 h 953"/>
                <a:gd name="T6" fmla="*/ 2519 w 2780"/>
                <a:gd name="T7" fmla="*/ 156 h 953"/>
                <a:gd name="T8" fmla="*/ 2513 w 2780"/>
                <a:gd name="T9" fmla="*/ 222 h 953"/>
                <a:gd name="T10" fmla="*/ 2495 w 2780"/>
                <a:gd name="T11" fmla="*/ 246 h 953"/>
                <a:gd name="T12" fmla="*/ 2477 w 2780"/>
                <a:gd name="T13" fmla="*/ 252 h 953"/>
                <a:gd name="T14" fmla="*/ 2405 w 2780"/>
                <a:gd name="T15" fmla="*/ 210 h 953"/>
                <a:gd name="T16" fmla="*/ 2267 w 2780"/>
                <a:gd name="T17" fmla="*/ 192 h 953"/>
                <a:gd name="T18" fmla="*/ 2243 w 2780"/>
                <a:gd name="T19" fmla="*/ 186 h 953"/>
                <a:gd name="T20" fmla="*/ 2225 w 2780"/>
                <a:gd name="T21" fmla="*/ 192 h 953"/>
                <a:gd name="T22" fmla="*/ 2153 w 2780"/>
                <a:gd name="T23" fmla="*/ 228 h 953"/>
                <a:gd name="T24" fmla="*/ 2117 w 2780"/>
                <a:gd name="T25" fmla="*/ 240 h 953"/>
                <a:gd name="T26" fmla="*/ 2093 w 2780"/>
                <a:gd name="T27" fmla="*/ 246 h 953"/>
                <a:gd name="T28" fmla="*/ 2081 w 2780"/>
                <a:gd name="T29" fmla="*/ 258 h 953"/>
                <a:gd name="T30" fmla="*/ 2081 w 2780"/>
                <a:gd name="T31" fmla="*/ 276 h 953"/>
                <a:gd name="T32" fmla="*/ 2058 w 2780"/>
                <a:gd name="T33" fmla="*/ 300 h 953"/>
                <a:gd name="T34" fmla="*/ 2040 w 2780"/>
                <a:gd name="T35" fmla="*/ 312 h 953"/>
                <a:gd name="T36" fmla="*/ 2028 w 2780"/>
                <a:gd name="T37" fmla="*/ 324 h 953"/>
                <a:gd name="T38" fmla="*/ 2016 w 2780"/>
                <a:gd name="T39" fmla="*/ 336 h 953"/>
                <a:gd name="T40" fmla="*/ 1985 w 2780"/>
                <a:gd name="T41" fmla="*/ 342 h 953"/>
                <a:gd name="T42" fmla="*/ 1919 w 2780"/>
                <a:gd name="T43" fmla="*/ 336 h 953"/>
                <a:gd name="T44" fmla="*/ 1883 w 2780"/>
                <a:gd name="T45" fmla="*/ 330 h 953"/>
                <a:gd name="T46" fmla="*/ 1871 w 2780"/>
                <a:gd name="T47" fmla="*/ 342 h 953"/>
                <a:gd name="T48" fmla="*/ 1859 w 2780"/>
                <a:gd name="T49" fmla="*/ 354 h 953"/>
                <a:gd name="T50" fmla="*/ 1829 w 2780"/>
                <a:gd name="T51" fmla="*/ 360 h 953"/>
                <a:gd name="T52" fmla="*/ 1770 w 2780"/>
                <a:gd name="T53" fmla="*/ 342 h 953"/>
                <a:gd name="T54" fmla="*/ 1746 w 2780"/>
                <a:gd name="T55" fmla="*/ 342 h 953"/>
                <a:gd name="T56" fmla="*/ 1722 w 2780"/>
                <a:gd name="T57" fmla="*/ 354 h 953"/>
                <a:gd name="T58" fmla="*/ 1661 w 2780"/>
                <a:gd name="T59" fmla="*/ 425 h 953"/>
                <a:gd name="T60" fmla="*/ 1619 w 2780"/>
                <a:gd name="T61" fmla="*/ 569 h 953"/>
                <a:gd name="T62" fmla="*/ 1619 w 2780"/>
                <a:gd name="T63" fmla="*/ 593 h 953"/>
                <a:gd name="T64" fmla="*/ 1625 w 2780"/>
                <a:gd name="T65" fmla="*/ 641 h 953"/>
                <a:gd name="T66" fmla="*/ 1643 w 2780"/>
                <a:gd name="T67" fmla="*/ 659 h 953"/>
                <a:gd name="T68" fmla="*/ 1637 w 2780"/>
                <a:gd name="T69" fmla="*/ 671 h 953"/>
                <a:gd name="T70" fmla="*/ 1625 w 2780"/>
                <a:gd name="T71" fmla="*/ 683 h 953"/>
                <a:gd name="T72" fmla="*/ 1547 w 2780"/>
                <a:gd name="T73" fmla="*/ 689 h 953"/>
                <a:gd name="T74" fmla="*/ 1470 w 2780"/>
                <a:gd name="T75" fmla="*/ 629 h 953"/>
                <a:gd name="T76" fmla="*/ 1337 w 2780"/>
                <a:gd name="T77" fmla="*/ 587 h 953"/>
                <a:gd name="T78" fmla="*/ 1188 w 2780"/>
                <a:gd name="T79" fmla="*/ 671 h 953"/>
                <a:gd name="T80" fmla="*/ 1019 w 2780"/>
                <a:gd name="T81" fmla="*/ 731 h 953"/>
                <a:gd name="T82" fmla="*/ 816 w 2780"/>
                <a:gd name="T83" fmla="*/ 743 h 953"/>
                <a:gd name="T84" fmla="*/ 630 w 2780"/>
                <a:gd name="T85" fmla="*/ 701 h 953"/>
                <a:gd name="T86" fmla="*/ 570 w 2780"/>
                <a:gd name="T87" fmla="*/ 695 h 953"/>
                <a:gd name="T88" fmla="*/ 558 w 2780"/>
                <a:gd name="T89" fmla="*/ 701 h 953"/>
                <a:gd name="T90" fmla="*/ 522 w 2780"/>
                <a:gd name="T91" fmla="*/ 731 h 953"/>
                <a:gd name="T92" fmla="*/ 437 w 2780"/>
                <a:gd name="T93" fmla="*/ 809 h 953"/>
                <a:gd name="T94" fmla="*/ 407 w 2780"/>
                <a:gd name="T95" fmla="*/ 821 h 953"/>
                <a:gd name="T96" fmla="*/ 383 w 2780"/>
                <a:gd name="T97" fmla="*/ 821 h 953"/>
                <a:gd name="T98" fmla="*/ 336 w 2780"/>
                <a:gd name="T99" fmla="*/ 827 h 953"/>
                <a:gd name="T100" fmla="*/ 210 w 2780"/>
                <a:gd name="T101" fmla="*/ 851 h 953"/>
                <a:gd name="T102" fmla="*/ 174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9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D5CD4467-6D27-416C-9652-4977AC2ACFA6}"/>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7" name="Freeform 5">
              <a:extLst>
                <a:ext uri="{FF2B5EF4-FFF2-40B4-BE49-F238E27FC236}">
                  <a16:creationId xmlns:a16="http://schemas.microsoft.com/office/drawing/2014/main" id="{06D96B2B-3F85-44BC-AE28-BA92878246E8}"/>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8" name="Freeform 6">
              <a:extLst>
                <a:ext uri="{FF2B5EF4-FFF2-40B4-BE49-F238E27FC236}">
                  <a16:creationId xmlns:a16="http://schemas.microsoft.com/office/drawing/2014/main" id="{B42FF3CB-F6FB-4CFA-AD44-49E324238040}"/>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9" name="Freeform 7">
              <a:extLst>
                <a:ext uri="{FF2B5EF4-FFF2-40B4-BE49-F238E27FC236}">
                  <a16:creationId xmlns:a16="http://schemas.microsoft.com/office/drawing/2014/main" id="{82221A37-559D-4992-918B-E0F1119D224C}"/>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10" name="Freeform 8">
              <a:extLst>
                <a:ext uri="{FF2B5EF4-FFF2-40B4-BE49-F238E27FC236}">
                  <a16:creationId xmlns:a16="http://schemas.microsoft.com/office/drawing/2014/main" id="{0C0A30D5-F5BB-4BCC-B6F5-0D529002207F}"/>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11" name="Freeform 9">
              <a:extLst>
                <a:ext uri="{FF2B5EF4-FFF2-40B4-BE49-F238E27FC236}">
                  <a16:creationId xmlns:a16="http://schemas.microsoft.com/office/drawing/2014/main" id="{1A5B0F9D-C399-43BC-AECA-6809D6B036F0}"/>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12" name="Freeform 10">
              <a:extLst>
                <a:ext uri="{FF2B5EF4-FFF2-40B4-BE49-F238E27FC236}">
                  <a16:creationId xmlns:a16="http://schemas.microsoft.com/office/drawing/2014/main" id="{6133B2A2-8C8F-403B-9781-7940D4FD2EEE}"/>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13" name="Freeform 11">
              <a:extLst>
                <a:ext uri="{FF2B5EF4-FFF2-40B4-BE49-F238E27FC236}">
                  <a16:creationId xmlns:a16="http://schemas.microsoft.com/office/drawing/2014/main" id="{A36CA832-CE84-49B9-BF35-6722F870D9A0}"/>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14" name="Freeform 12">
              <a:extLst>
                <a:ext uri="{FF2B5EF4-FFF2-40B4-BE49-F238E27FC236}">
                  <a16:creationId xmlns:a16="http://schemas.microsoft.com/office/drawing/2014/main" id="{9573DDD7-1A6D-49F0-B0D7-6B1B4AA7C42B}"/>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15" name="Freeform 13">
              <a:extLst>
                <a:ext uri="{FF2B5EF4-FFF2-40B4-BE49-F238E27FC236}">
                  <a16:creationId xmlns:a16="http://schemas.microsoft.com/office/drawing/2014/main" id="{FBAEE0F7-7C9D-4B70-99ED-0C55763061A6}"/>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16" name="Freeform 14">
              <a:extLst>
                <a:ext uri="{FF2B5EF4-FFF2-40B4-BE49-F238E27FC236}">
                  <a16:creationId xmlns:a16="http://schemas.microsoft.com/office/drawing/2014/main" id="{4E3332C8-35DA-4CC8-8DFC-801D15CE1403}"/>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17" name="Freeform 15">
              <a:extLst>
                <a:ext uri="{FF2B5EF4-FFF2-40B4-BE49-F238E27FC236}">
                  <a16:creationId xmlns:a16="http://schemas.microsoft.com/office/drawing/2014/main" id="{274431FA-275C-4CD0-9107-E038EA2A2ABB}"/>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18" name="Freeform 16">
              <a:extLst>
                <a:ext uri="{FF2B5EF4-FFF2-40B4-BE49-F238E27FC236}">
                  <a16:creationId xmlns:a16="http://schemas.microsoft.com/office/drawing/2014/main" id="{08941D34-A52D-4D6F-B07F-ACE7527FEC30}"/>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19" name="Freeform 17">
              <a:extLst>
                <a:ext uri="{FF2B5EF4-FFF2-40B4-BE49-F238E27FC236}">
                  <a16:creationId xmlns:a16="http://schemas.microsoft.com/office/drawing/2014/main" id="{95663D1D-D4FE-4685-9367-6C71D7A5422E}"/>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grpSp>
      <p:sp>
        <p:nvSpPr>
          <p:cNvPr id="85010" name="Rectangle 18"/>
          <p:cNvSpPr>
            <a:spLocks noGrp="1" noChangeArrowheads="1"/>
          </p:cNvSpPr>
          <p:nvPr>
            <p:ph type="ctrTitle" sz="quarter"/>
          </p:nvPr>
        </p:nvSpPr>
        <p:spPr>
          <a:xfrm>
            <a:off x="914400" y="1600200"/>
            <a:ext cx="10363200" cy="1828800"/>
          </a:xfrm>
        </p:spPr>
        <p:txBody>
          <a:bodyPr anchor="b"/>
          <a:lstStyle>
            <a:lvl1pPr>
              <a:defRPr sz="5700"/>
            </a:lvl1pPr>
          </a:lstStyle>
          <a:p>
            <a:pPr lvl="0"/>
            <a:r>
              <a:rPr lang="en-US" altLang="en-US" noProof="0"/>
              <a:t>Click to edit Master title style</a:t>
            </a:r>
          </a:p>
        </p:txBody>
      </p:sp>
      <p:sp>
        <p:nvSpPr>
          <p:cNvPr id="85011"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sz="3600"/>
            </a:lvl1pPr>
          </a:lstStyle>
          <a:p>
            <a:pPr lvl="0"/>
            <a:r>
              <a:rPr lang="en-US" altLang="en-US" noProof="0"/>
              <a:t>Click to edit Master subtitle style</a:t>
            </a:r>
          </a:p>
        </p:txBody>
      </p:sp>
      <p:sp>
        <p:nvSpPr>
          <p:cNvPr id="20" name="Rectangle 20">
            <a:extLst>
              <a:ext uri="{FF2B5EF4-FFF2-40B4-BE49-F238E27FC236}">
                <a16:creationId xmlns:a16="http://schemas.microsoft.com/office/drawing/2014/main" id="{38D1C777-3E36-47BF-96CB-AACBCB7F32CF}"/>
              </a:ext>
            </a:extLst>
          </p:cNvPr>
          <p:cNvSpPr>
            <a:spLocks noGrp="1" noChangeArrowheads="1"/>
          </p:cNvSpPr>
          <p:nvPr>
            <p:ph type="dt" sz="quarter" idx="10"/>
          </p:nvPr>
        </p:nvSpPr>
        <p:spPr/>
        <p:txBody>
          <a:bodyPr/>
          <a:lstStyle>
            <a:lvl1pPr>
              <a:defRPr smtClean="0"/>
            </a:lvl1pPr>
          </a:lstStyle>
          <a:p>
            <a:pPr>
              <a:defRPr/>
            </a:pPr>
            <a:endParaRPr lang="en-US" altLang="en-US"/>
          </a:p>
        </p:txBody>
      </p:sp>
      <p:sp>
        <p:nvSpPr>
          <p:cNvPr id="21" name="Rectangle 21">
            <a:extLst>
              <a:ext uri="{FF2B5EF4-FFF2-40B4-BE49-F238E27FC236}">
                <a16:creationId xmlns:a16="http://schemas.microsoft.com/office/drawing/2014/main" id="{ACB70098-E361-4B28-BCF7-BABEBB3561FA}"/>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22" name="Rectangle 22">
            <a:extLst>
              <a:ext uri="{FF2B5EF4-FFF2-40B4-BE49-F238E27FC236}">
                <a16:creationId xmlns:a16="http://schemas.microsoft.com/office/drawing/2014/main" id="{D52EC0D5-C2BF-4ADC-9E82-E67C69D45E93}"/>
              </a:ext>
            </a:extLst>
          </p:cNvPr>
          <p:cNvSpPr>
            <a:spLocks noGrp="1" noChangeArrowheads="1"/>
          </p:cNvSpPr>
          <p:nvPr>
            <p:ph type="sldNum" sz="quarter" idx="12"/>
          </p:nvPr>
        </p:nvSpPr>
        <p:spPr/>
        <p:txBody>
          <a:bodyPr/>
          <a:lstStyle>
            <a:lvl1pPr>
              <a:defRPr/>
            </a:lvl1pPr>
          </a:lstStyle>
          <a:p>
            <a:fld id="{BB147102-592F-42FF-8DCE-6F47DD34ADF1}" type="slidenum">
              <a:rPr lang="en-US" altLang="en-US"/>
              <a:pPr/>
              <a:t>‹#›</a:t>
            </a:fld>
            <a:endParaRPr lang="en-US" altLang="en-US"/>
          </a:p>
        </p:txBody>
      </p:sp>
    </p:spTree>
    <p:extLst>
      <p:ext uri="{BB962C8B-B14F-4D97-AF65-F5344CB8AC3E}">
        <p14:creationId xmlns:p14="http://schemas.microsoft.com/office/powerpoint/2010/main" val="185534144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E5EA48E7-F45A-4591-B052-ACF9C56736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569E76FD-61C1-495E-9BC3-02E0464785A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82522295-15F4-4860-AAF3-30EEF5D864B8}"/>
              </a:ext>
            </a:extLst>
          </p:cNvPr>
          <p:cNvSpPr>
            <a:spLocks noGrp="1" noChangeArrowheads="1"/>
          </p:cNvSpPr>
          <p:nvPr>
            <p:ph type="sldNum" sz="quarter" idx="12"/>
          </p:nvPr>
        </p:nvSpPr>
        <p:spPr>
          <a:ln/>
        </p:spPr>
        <p:txBody>
          <a:bodyPr/>
          <a:lstStyle>
            <a:lvl1pPr>
              <a:defRPr/>
            </a:lvl1pPr>
          </a:lstStyle>
          <a:p>
            <a:fld id="{55D743C8-1310-4A0B-AA79-201E41F54ECC}" type="slidenum">
              <a:rPr lang="en-US" altLang="en-US"/>
              <a:pPr/>
              <a:t>‹#›</a:t>
            </a:fld>
            <a:endParaRPr lang="en-US" altLang="en-US"/>
          </a:p>
        </p:txBody>
      </p:sp>
    </p:spTree>
    <p:extLst>
      <p:ext uri="{BB962C8B-B14F-4D97-AF65-F5344CB8AC3E}">
        <p14:creationId xmlns:p14="http://schemas.microsoft.com/office/powerpoint/2010/main" val="39857947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1C0B7249-A06A-488C-965B-72B157068C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BCF87A81-2018-4305-9841-C30A34E851A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B1174693-1A83-4633-A5EE-BFFDA03FE800}"/>
              </a:ext>
            </a:extLst>
          </p:cNvPr>
          <p:cNvSpPr>
            <a:spLocks noGrp="1" noChangeArrowheads="1"/>
          </p:cNvSpPr>
          <p:nvPr>
            <p:ph type="sldNum" sz="quarter" idx="12"/>
          </p:nvPr>
        </p:nvSpPr>
        <p:spPr>
          <a:ln/>
        </p:spPr>
        <p:txBody>
          <a:bodyPr/>
          <a:lstStyle>
            <a:lvl1pPr>
              <a:defRPr/>
            </a:lvl1pPr>
          </a:lstStyle>
          <a:p>
            <a:fld id="{1BEC3E36-4A2C-4F81-B137-1ECACCFDB148}" type="slidenum">
              <a:rPr lang="en-US" altLang="en-US"/>
              <a:pPr/>
              <a:t>‹#›</a:t>
            </a:fld>
            <a:endParaRPr lang="en-US" altLang="en-US"/>
          </a:p>
        </p:txBody>
      </p:sp>
    </p:spTree>
    <p:extLst>
      <p:ext uri="{BB962C8B-B14F-4D97-AF65-F5344CB8AC3E}">
        <p14:creationId xmlns:p14="http://schemas.microsoft.com/office/powerpoint/2010/main" val="205716755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2825DF13-226E-4E88-B290-7BA68B50F7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241E92F6-6251-4D98-8589-7DD6193ECA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A92DC3D9-BB28-4520-9424-92333D78AFCB}"/>
              </a:ext>
            </a:extLst>
          </p:cNvPr>
          <p:cNvSpPr>
            <a:spLocks noGrp="1" noChangeArrowheads="1"/>
          </p:cNvSpPr>
          <p:nvPr>
            <p:ph type="sldNum" sz="quarter" idx="12"/>
          </p:nvPr>
        </p:nvSpPr>
        <p:spPr>
          <a:ln/>
        </p:spPr>
        <p:txBody>
          <a:bodyPr/>
          <a:lstStyle>
            <a:lvl1pPr>
              <a:defRPr/>
            </a:lvl1pPr>
          </a:lstStyle>
          <a:p>
            <a:fld id="{8101C66C-9D53-4346-BDD8-A3F3391A0D45}" type="slidenum">
              <a:rPr lang="en-US" altLang="en-US"/>
              <a:pPr/>
              <a:t>‹#›</a:t>
            </a:fld>
            <a:endParaRPr lang="en-US" altLang="en-US"/>
          </a:p>
        </p:txBody>
      </p:sp>
    </p:spTree>
    <p:extLst>
      <p:ext uri="{BB962C8B-B14F-4D97-AF65-F5344CB8AC3E}">
        <p14:creationId xmlns:p14="http://schemas.microsoft.com/office/powerpoint/2010/main" val="396692949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832A4881-1CFF-4C14-A671-3ED7EBC5FD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a:extLst>
              <a:ext uri="{FF2B5EF4-FFF2-40B4-BE49-F238E27FC236}">
                <a16:creationId xmlns:a16="http://schemas.microsoft.com/office/drawing/2014/main" id="{3AA7C22B-CA72-4577-BFC9-0ABFB452C2C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a:extLst>
              <a:ext uri="{FF2B5EF4-FFF2-40B4-BE49-F238E27FC236}">
                <a16:creationId xmlns:a16="http://schemas.microsoft.com/office/drawing/2014/main" id="{DF670F5B-F66F-4AFE-A908-966B7DA68686}"/>
              </a:ext>
            </a:extLst>
          </p:cNvPr>
          <p:cNvSpPr>
            <a:spLocks noGrp="1" noChangeArrowheads="1"/>
          </p:cNvSpPr>
          <p:nvPr>
            <p:ph type="sldNum" sz="quarter" idx="12"/>
          </p:nvPr>
        </p:nvSpPr>
        <p:spPr>
          <a:ln/>
        </p:spPr>
        <p:txBody>
          <a:bodyPr/>
          <a:lstStyle>
            <a:lvl1pPr>
              <a:defRPr/>
            </a:lvl1pPr>
          </a:lstStyle>
          <a:p>
            <a:fld id="{F54AFF41-DA6F-4114-A134-3F8DC2DD41C0}" type="slidenum">
              <a:rPr lang="en-US" altLang="en-US"/>
              <a:pPr/>
              <a:t>‹#›</a:t>
            </a:fld>
            <a:endParaRPr lang="en-US" altLang="en-US"/>
          </a:p>
        </p:txBody>
      </p:sp>
    </p:spTree>
    <p:extLst>
      <p:ext uri="{BB962C8B-B14F-4D97-AF65-F5344CB8AC3E}">
        <p14:creationId xmlns:p14="http://schemas.microsoft.com/office/powerpoint/2010/main" val="423171897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21DA0847-0600-40A8-A3CD-91C4E1F4E2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a:extLst>
              <a:ext uri="{FF2B5EF4-FFF2-40B4-BE49-F238E27FC236}">
                <a16:creationId xmlns:a16="http://schemas.microsoft.com/office/drawing/2014/main" id="{0031CC71-9CCB-4D49-BDEA-ECA9384E8B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a:extLst>
              <a:ext uri="{FF2B5EF4-FFF2-40B4-BE49-F238E27FC236}">
                <a16:creationId xmlns:a16="http://schemas.microsoft.com/office/drawing/2014/main" id="{DA1216CA-ACCD-4F23-B629-C8126405A738}"/>
              </a:ext>
            </a:extLst>
          </p:cNvPr>
          <p:cNvSpPr>
            <a:spLocks noGrp="1" noChangeArrowheads="1"/>
          </p:cNvSpPr>
          <p:nvPr>
            <p:ph type="sldNum" sz="quarter" idx="12"/>
          </p:nvPr>
        </p:nvSpPr>
        <p:spPr>
          <a:ln/>
        </p:spPr>
        <p:txBody>
          <a:bodyPr/>
          <a:lstStyle>
            <a:lvl1pPr>
              <a:defRPr/>
            </a:lvl1pPr>
          </a:lstStyle>
          <a:p>
            <a:fld id="{FF7C9509-B759-4B65-A8DC-4BD8FE89FE3F}" type="slidenum">
              <a:rPr lang="en-US" altLang="en-US"/>
              <a:pPr/>
              <a:t>‹#›</a:t>
            </a:fld>
            <a:endParaRPr lang="en-US" altLang="en-US"/>
          </a:p>
        </p:txBody>
      </p:sp>
    </p:spTree>
    <p:extLst>
      <p:ext uri="{BB962C8B-B14F-4D97-AF65-F5344CB8AC3E}">
        <p14:creationId xmlns:p14="http://schemas.microsoft.com/office/powerpoint/2010/main" val="15687467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70C6495-B4F6-48C9-8B8F-663BBFE604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9102F9F-0074-487A-9545-908BA9E7D2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0D7E81F-F916-4670-9581-986DCE6A4067}"/>
              </a:ext>
            </a:extLst>
          </p:cNvPr>
          <p:cNvSpPr>
            <a:spLocks noGrp="1" noChangeArrowheads="1"/>
          </p:cNvSpPr>
          <p:nvPr>
            <p:ph type="sldNum" sz="quarter" idx="12"/>
          </p:nvPr>
        </p:nvSpPr>
        <p:spPr>
          <a:ln/>
        </p:spPr>
        <p:txBody>
          <a:bodyPr/>
          <a:lstStyle>
            <a:lvl1pPr>
              <a:defRPr/>
            </a:lvl1pPr>
          </a:lstStyle>
          <a:p>
            <a:fld id="{1A6D6C51-4E02-4E5C-AEBE-C3B91875CC8A}" type="slidenum">
              <a:rPr lang="en-US" altLang="en-US"/>
              <a:pPr/>
              <a:t>‹#›</a:t>
            </a:fld>
            <a:endParaRPr lang="en-US" altLang="en-US"/>
          </a:p>
        </p:txBody>
      </p:sp>
    </p:spTree>
    <p:extLst>
      <p:ext uri="{BB962C8B-B14F-4D97-AF65-F5344CB8AC3E}">
        <p14:creationId xmlns:p14="http://schemas.microsoft.com/office/powerpoint/2010/main" val="2063500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8604C012-D73D-4C80-B0E5-253EF02AB5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a:extLst>
              <a:ext uri="{FF2B5EF4-FFF2-40B4-BE49-F238E27FC236}">
                <a16:creationId xmlns:a16="http://schemas.microsoft.com/office/drawing/2014/main" id="{16239D81-A94D-44CE-B194-44448BF46F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a:extLst>
              <a:ext uri="{FF2B5EF4-FFF2-40B4-BE49-F238E27FC236}">
                <a16:creationId xmlns:a16="http://schemas.microsoft.com/office/drawing/2014/main" id="{3F8CD827-3C3D-4024-95DC-B75F01F84987}"/>
              </a:ext>
            </a:extLst>
          </p:cNvPr>
          <p:cNvSpPr>
            <a:spLocks noGrp="1" noChangeArrowheads="1"/>
          </p:cNvSpPr>
          <p:nvPr>
            <p:ph type="sldNum" sz="quarter" idx="12"/>
          </p:nvPr>
        </p:nvSpPr>
        <p:spPr>
          <a:ln/>
        </p:spPr>
        <p:txBody>
          <a:bodyPr/>
          <a:lstStyle>
            <a:lvl1pPr>
              <a:defRPr/>
            </a:lvl1pPr>
          </a:lstStyle>
          <a:p>
            <a:fld id="{94D7B7D3-D688-4876-A292-C263D6A0CCA8}" type="slidenum">
              <a:rPr lang="en-US" altLang="en-US"/>
              <a:pPr/>
              <a:t>‹#›</a:t>
            </a:fld>
            <a:endParaRPr lang="en-US" altLang="en-US"/>
          </a:p>
        </p:txBody>
      </p:sp>
    </p:spTree>
    <p:extLst>
      <p:ext uri="{BB962C8B-B14F-4D97-AF65-F5344CB8AC3E}">
        <p14:creationId xmlns:p14="http://schemas.microsoft.com/office/powerpoint/2010/main" val="114636152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31D9FA4D-3145-44B6-8E88-B3D79070E1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F225C2A7-67B8-4CD5-964D-4722BB0958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889013C0-8AF3-4A43-92F5-68DF35BCAEFF}"/>
              </a:ext>
            </a:extLst>
          </p:cNvPr>
          <p:cNvSpPr>
            <a:spLocks noGrp="1" noChangeArrowheads="1"/>
          </p:cNvSpPr>
          <p:nvPr>
            <p:ph type="sldNum" sz="quarter" idx="12"/>
          </p:nvPr>
        </p:nvSpPr>
        <p:spPr>
          <a:ln/>
        </p:spPr>
        <p:txBody>
          <a:bodyPr/>
          <a:lstStyle>
            <a:lvl1pPr>
              <a:defRPr/>
            </a:lvl1pPr>
          </a:lstStyle>
          <a:p>
            <a:fld id="{131D31A7-DFC3-42AA-9735-395950E69119}" type="slidenum">
              <a:rPr lang="en-US" altLang="en-US"/>
              <a:pPr/>
              <a:t>‹#›</a:t>
            </a:fld>
            <a:endParaRPr lang="en-US" altLang="en-US"/>
          </a:p>
        </p:txBody>
      </p:sp>
    </p:spTree>
    <p:extLst>
      <p:ext uri="{BB962C8B-B14F-4D97-AF65-F5344CB8AC3E}">
        <p14:creationId xmlns:p14="http://schemas.microsoft.com/office/powerpoint/2010/main" val="224956510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ED1304DF-F9E6-47B1-9E5D-D2A3EF4E11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1878879A-A236-40C9-A8D3-0C4184B479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05143A5C-A925-4565-9AAA-0D4AAAABDC6A}"/>
              </a:ext>
            </a:extLst>
          </p:cNvPr>
          <p:cNvSpPr>
            <a:spLocks noGrp="1" noChangeArrowheads="1"/>
          </p:cNvSpPr>
          <p:nvPr>
            <p:ph type="sldNum" sz="quarter" idx="12"/>
          </p:nvPr>
        </p:nvSpPr>
        <p:spPr>
          <a:ln/>
        </p:spPr>
        <p:txBody>
          <a:bodyPr/>
          <a:lstStyle>
            <a:lvl1pPr>
              <a:defRPr/>
            </a:lvl1pPr>
          </a:lstStyle>
          <a:p>
            <a:fld id="{137E841F-AE89-488F-9F76-DDDDA1DDACE5}" type="slidenum">
              <a:rPr lang="en-US" altLang="en-US"/>
              <a:pPr/>
              <a:t>‹#›</a:t>
            </a:fld>
            <a:endParaRPr lang="en-US" altLang="en-US"/>
          </a:p>
        </p:txBody>
      </p:sp>
    </p:spTree>
    <p:extLst>
      <p:ext uri="{BB962C8B-B14F-4D97-AF65-F5344CB8AC3E}">
        <p14:creationId xmlns:p14="http://schemas.microsoft.com/office/powerpoint/2010/main" val="432663925"/>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536B2ED0-43D4-4F7A-BFCA-853AC96481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49E43C79-EA34-45E0-99A1-C356FEA364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8AE9AA2E-F9D7-4200-99A8-C16AC42DD867}"/>
              </a:ext>
            </a:extLst>
          </p:cNvPr>
          <p:cNvSpPr>
            <a:spLocks noGrp="1" noChangeArrowheads="1"/>
          </p:cNvSpPr>
          <p:nvPr>
            <p:ph type="sldNum" sz="quarter" idx="12"/>
          </p:nvPr>
        </p:nvSpPr>
        <p:spPr>
          <a:ln/>
        </p:spPr>
        <p:txBody>
          <a:bodyPr/>
          <a:lstStyle>
            <a:lvl1pPr>
              <a:defRPr/>
            </a:lvl1pPr>
          </a:lstStyle>
          <a:p>
            <a:fld id="{4DC26DE4-30F4-4F5C-B4DD-C82719E63B5A}" type="slidenum">
              <a:rPr lang="en-US" altLang="en-US"/>
              <a:pPr/>
              <a:t>‹#›</a:t>
            </a:fld>
            <a:endParaRPr lang="en-US" altLang="en-US"/>
          </a:p>
        </p:txBody>
      </p:sp>
    </p:spTree>
    <p:extLst>
      <p:ext uri="{BB962C8B-B14F-4D97-AF65-F5344CB8AC3E}">
        <p14:creationId xmlns:p14="http://schemas.microsoft.com/office/powerpoint/2010/main" val="2670211537"/>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597FCABF-84EE-49C8-9060-2C35784837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1A2B81E7-6DD6-4DCF-8B37-3E5579B502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761AEF4D-D3A3-41ED-9E77-D6B86CC9DF75}"/>
              </a:ext>
            </a:extLst>
          </p:cNvPr>
          <p:cNvSpPr>
            <a:spLocks noGrp="1" noChangeArrowheads="1"/>
          </p:cNvSpPr>
          <p:nvPr>
            <p:ph type="sldNum" sz="quarter" idx="12"/>
          </p:nvPr>
        </p:nvSpPr>
        <p:spPr>
          <a:ln/>
        </p:spPr>
        <p:txBody>
          <a:bodyPr/>
          <a:lstStyle>
            <a:lvl1pPr>
              <a:defRPr/>
            </a:lvl1pPr>
          </a:lstStyle>
          <a:p>
            <a:fld id="{01824CD8-8131-403C-9146-57EC5B0510AB}" type="slidenum">
              <a:rPr lang="en-US" altLang="en-US"/>
              <a:pPr/>
              <a:t>‹#›</a:t>
            </a:fld>
            <a:endParaRPr lang="en-US" altLang="en-US"/>
          </a:p>
        </p:txBody>
      </p:sp>
    </p:spTree>
    <p:extLst>
      <p:ext uri="{BB962C8B-B14F-4D97-AF65-F5344CB8AC3E}">
        <p14:creationId xmlns:p14="http://schemas.microsoft.com/office/powerpoint/2010/main" val="84470332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25CB1DB-269C-4724-BF58-66EE5223A762}"/>
              </a:ext>
            </a:extLst>
          </p:cNvPr>
          <p:cNvGrpSpPr>
            <a:grpSpLocks/>
          </p:cNvGrpSpPr>
          <p:nvPr/>
        </p:nvGrpSpPr>
        <p:grpSpPr bwMode="auto">
          <a:xfrm>
            <a:off x="5067300" y="1789114"/>
            <a:ext cx="7120467" cy="5056187"/>
            <a:chOff x="2394" y="1127"/>
            <a:chExt cx="3364" cy="3185"/>
          </a:xfrm>
        </p:grpSpPr>
        <p:sp>
          <p:nvSpPr>
            <p:cNvPr id="5" name="Rectangle 3">
              <a:extLst>
                <a:ext uri="{FF2B5EF4-FFF2-40B4-BE49-F238E27FC236}">
                  <a16:creationId xmlns:a16="http://schemas.microsoft.com/office/drawing/2014/main" id="{EEDC98AB-3D6B-4AC1-9FDC-FEFCE4D05BE1}"/>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6" name="Oval 4">
              <a:extLst>
                <a:ext uri="{FF2B5EF4-FFF2-40B4-BE49-F238E27FC236}">
                  <a16:creationId xmlns:a16="http://schemas.microsoft.com/office/drawing/2014/main" id="{D214C013-C5DB-4B09-9E1B-0914BB63BD63}"/>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7" name="Rectangle 5">
              <a:extLst>
                <a:ext uri="{FF2B5EF4-FFF2-40B4-BE49-F238E27FC236}">
                  <a16:creationId xmlns:a16="http://schemas.microsoft.com/office/drawing/2014/main" id="{D7902E9D-D8B0-4600-8084-45FE41C8D1DE}"/>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 name="Freeform 6">
              <a:extLst>
                <a:ext uri="{FF2B5EF4-FFF2-40B4-BE49-F238E27FC236}">
                  <a16:creationId xmlns:a16="http://schemas.microsoft.com/office/drawing/2014/main" id="{3A82014D-28BB-47BF-8CE9-04159D7A6422}"/>
                </a:ext>
              </a:extLst>
            </p:cNvPr>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9" name="Rectangle 7">
              <a:extLst>
                <a:ext uri="{FF2B5EF4-FFF2-40B4-BE49-F238E27FC236}">
                  <a16:creationId xmlns:a16="http://schemas.microsoft.com/office/drawing/2014/main" id="{60E8BE11-A97F-4B6E-8E8D-5955B9205D76}"/>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0" name="Rectangle 8">
              <a:extLst>
                <a:ext uri="{FF2B5EF4-FFF2-40B4-BE49-F238E27FC236}">
                  <a16:creationId xmlns:a16="http://schemas.microsoft.com/office/drawing/2014/main" id="{DA3E08DC-BA72-4263-8F9C-53D285B42277}"/>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1" name="Rectangle 9">
              <a:extLst>
                <a:ext uri="{FF2B5EF4-FFF2-40B4-BE49-F238E27FC236}">
                  <a16:creationId xmlns:a16="http://schemas.microsoft.com/office/drawing/2014/main" id="{305F90BF-0A39-402C-AB5A-90FAC6DAEAAE}"/>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2" name="Rectangle 10">
              <a:extLst>
                <a:ext uri="{FF2B5EF4-FFF2-40B4-BE49-F238E27FC236}">
                  <a16:creationId xmlns:a16="http://schemas.microsoft.com/office/drawing/2014/main" id="{895D87D2-DBB2-45E1-939F-E125C6357E45}"/>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3" name="Rectangle 11">
              <a:extLst>
                <a:ext uri="{FF2B5EF4-FFF2-40B4-BE49-F238E27FC236}">
                  <a16:creationId xmlns:a16="http://schemas.microsoft.com/office/drawing/2014/main" id="{34A8B384-C30E-461E-8C39-3408F18342D4}"/>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14" name="Freeform 12">
              <a:extLst>
                <a:ext uri="{FF2B5EF4-FFF2-40B4-BE49-F238E27FC236}">
                  <a16:creationId xmlns:a16="http://schemas.microsoft.com/office/drawing/2014/main" id="{0BBEA850-48DD-4E39-8CED-03C9F378A8D7}"/>
                </a:ext>
              </a:extLst>
            </p:cNvPr>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5" name="Freeform 13">
              <a:extLst>
                <a:ext uri="{FF2B5EF4-FFF2-40B4-BE49-F238E27FC236}">
                  <a16:creationId xmlns:a16="http://schemas.microsoft.com/office/drawing/2014/main" id="{33560615-D3B6-4DC7-9A68-9C49C640B1D3}"/>
                </a:ext>
              </a:extLst>
            </p:cNvPr>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6" name="Freeform 14">
              <a:extLst>
                <a:ext uri="{FF2B5EF4-FFF2-40B4-BE49-F238E27FC236}">
                  <a16:creationId xmlns:a16="http://schemas.microsoft.com/office/drawing/2014/main" id="{67EC7165-B8CA-4349-BF02-5E121DAC37F5}"/>
                </a:ext>
              </a:extLst>
            </p:cNvPr>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7" name="Freeform 15">
              <a:extLst>
                <a:ext uri="{FF2B5EF4-FFF2-40B4-BE49-F238E27FC236}">
                  <a16:creationId xmlns:a16="http://schemas.microsoft.com/office/drawing/2014/main" id="{3E061FB5-6CD5-4CC6-B797-0A1302B2EED5}"/>
                </a:ext>
              </a:extLst>
            </p:cNvPr>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8" name="Freeform 16">
              <a:extLst>
                <a:ext uri="{FF2B5EF4-FFF2-40B4-BE49-F238E27FC236}">
                  <a16:creationId xmlns:a16="http://schemas.microsoft.com/office/drawing/2014/main" id="{675801E9-A126-4E35-828A-299C7F0CC714}"/>
                </a:ext>
              </a:extLst>
            </p:cNvPr>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9" name="Freeform 17">
              <a:extLst>
                <a:ext uri="{FF2B5EF4-FFF2-40B4-BE49-F238E27FC236}">
                  <a16:creationId xmlns:a16="http://schemas.microsoft.com/office/drawing/2014/main" id="{6855E7CA-61D2-4C9C-83E3-A4703C0E59CF}"/>
                </a:ext>
              </a:extLst>
            </p:cNvPr>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0" name="Freeform 18">
              <a:extLst>
                <a:ext uri="{FF2B5EF4-FFF2-40B4-BE49-F238E27FC236}">
                  <a16:creationId xmlns:a16="http://schemas.microsoft.com/office/drawing/2014/main" id="{399516CE-E82C-40FD-82E0-9476340F45D2}"/>
                </a:ext>
              </a:extLst>
            </p:cNvPr>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1" name="Freeform 19">
              <a:extLst>
                <a:ext uri="{FF2B5EF4-FFF2-40B4-BE49-F238E27FC236}">
                  <a16:creationId xmlns:a16="http://schemas.microsoft.com/office/drawing/2014/main" id="{A8297D06-53D4-4645-8984-3F70FFC9FA4C}"/>
                </a:ext>
              </a:extLst>
            </p:cNvPr>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2" name="Freeform 20">
              <a:extLst>
                <a:ext uri="{FF2B5EF4-FFF2-40B4-BE49-F238E27FC236}">
                  <a16:creationId xmlns:a16="http://schemas.microsoft.com/office/drawing/2014/main" id="{E8FDF5E2-7E48-4F0C-B923-93E13997450D}"/>
                </a:ext>
              </a:extLst>
            </p:cNvPr>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3" name="Freeform 21">
              <a:extLst>
                <a:ext uri="{FF2B5EF4-FFF2-40B4-BE49-F238E27FC236}">
                  <a16:creationId xmlns:a16="http://schemas.microsoft.com/office/drawing/2014/main" id="{9682A4C2-52C8-4D7A-99EC-F4F9205D105A}"/>
                </a:ext>
              </a:extLst>
            </p:cNvPr>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4" name="Freeform 22">
              <a:extLst>
                <a:ext uri="{FF2B5EF4-FFF2-40B4-BE49-F238E27FC236}">
                  <a16:creationId xmlns:a16="http://schemas.microsoft.com/office/drawing/2014/main" id="{036C75FC-BA45-4BBC-AA6E-F9F517EC7FAB}"/>
                </a:ext>
              </a:extLst>
            </p:cNvPr>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5" name="Freeform 23">
              <a:extLst>
                <a:ext uri="{FF2B5EF4-FFF2-40B4-BE49-F238E27FC236}">
                  <a16:creationId xmlns:a16="http://schemas.microsoft.com/office/drawing/2014/main" id="{B497241F-5DCA-4D4E-B24F-A235F7C79787}"/>
                </a:ext>
              </a:extLst>
            </p:cNvPr>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6" name="Freeform 24">
              <a:extLst>
                <a:ext uri="{FF2B5EF4-FFF2-40B4-BE49-F238E27FC236}">
                  <a16:creationId xmlns:a16="http://schemas.microsoft.com/office/drawing/2014/main" id="{29D5CCD5-3CCE-41EB-8F3A-B2208594D389}"/>
                </a:ext>
              </a:extLst>
            </p:cNvPr>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7" name="Freeform 25">
              <a:extLst>
                <a:ext uri="{FF2B5EF4-FFF2-40B4-BE49-F238E27FC236}">
                  <a16:creationId xmlns:a16="http://schemas.microsoft.com/office/drawing/2014/main" id="{E16E1CF5-D2C9-4276-97B1-98B14C344F12}"/>
                </a:ext>
              </a:extLst>
            </p:cNvPr>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8" name="Freeform 26">
              <a:extLst>
                <a:ext uri="{FF2B5EF4-FFF2-40B4-BE49-F238E27FC236}">
                  <a16:creationId xmlns:a16="http://schemas.microsoft.com/office/drawing/2014/main" id="{93D28CC7-FA17-47B4-94C6-997EA48843CC}"/>
                </a:ext>
              </a:extLst>
            </p:cNvPr>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9" name="Oval 27">
              <a:extLst>
                <a:ext uri="{FF2B5EF4-FFF2-40B4-BE49-F238E27FC236}">
                  <a16:creationId xmlns:a16="http://schemas.microsoft.com/office/drawing/2014/main" id="{2806B531-AF5F-4936-BF0E-64E56FF37CBF}"/>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30" name="Oval 28">
              <a:extLst>
                <a:ext uri="{FF2B5EF4-FFF2-40B4-BE49-F238E27FC236}">
                  <a16:creationId xmlns:a16="http://schemas.microsoft.com/office/drawing/2014/main" id="{06572075-04B5-4650-B052-5A74735F897A}"/>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31" name="Oval 29">
              <a:extLst>
                <a:ext uri="{FF2B5EF4-FFF2-40B4-BE49-F238E27FC236}">
                  <a16:creationId xmlns:a16="http://schemas.microsoft.com/office/drawing/2014/main" id="{98198A9F-E6B6-4BFF-8164-BF4739482CBB}"/>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32" name="Freeform 30">
              <a:extLst>
                <a:ext uri="{FF2B5EF4-FFF2-40B4-BE49-F238E27FC236}">
                  <a16:creationId xmlns:a16="http://schemas.microsoft.com/office/drawing/2014/main" id="{1976E323-7426-4C2F-BDA7-CFBB31578F32}"/>
                </a:ext>
              </a:extLst>
            </p:cNvPr>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3" name="Freeform 31">
              <a:extLst>
                <a:ext uri="{FF2B5EF4-FFF2-40B4-BE49-F238E27FC236}">
                  <a16:creationId xmlns:a16="http://schemas.microsoft.com/office/drawing/2014/main" id="{176DEDB6-6184-4612-A391-0F0841825F73}"/>
                </a:ext>
              </a:extLst>
            </p:cNvPr>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4" name="Rectangle 32">
              <a:extLst>
                <a:ext uri="{FF2B5EF4-FFF2-40B4-BE49-F238E27FC236}">
                  <a16:creationId xmlns:a16="http://schemas.microsoft.com/office/drawing/2014/main" id="{0D7CC0CF-AD8C-48CB-BA87-00A59B4D964F}"/>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35" name="Rectangle 33">
              <a:extLst>
                <a:ext uri="{FF2B5EF4-FFF2-40B4-BE49-F238E27FC236}">
                  <a16:creationId xmlns:a16="http://schemas.microsoft.com/office/drawing/2014/main" id="{78806315-D1A9-4221-84B8-4D50F602BCD1}"/>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36" name="AutoShape 34">
              <a:extLst>
                <a:ext uri="{FF2B5EF4-FFF2-40B4-BE49-F238E27FC236}">
                  <a16:creationId xmlns:a16="http://schemas.microsoft.com/office/drawing/2014/main" id="{281440F6-8EB2-475E-8DCA-C373F1627BFD}"/>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37" name="Freeform 35">
              <a:extLst>
                <a:ext uri="{FF2B5EF4-FFF2-40B4-BE49-F238E27FC236}">
                  <a16:creationId xmlns:a16="http://schemas.microsoft.com/office/drawing/2014/main" id="{EB2CB35E-5B3D-430F-AECE-094AFFBFB6CE}"/>
                </a:ext>
              </a:extLst>
            </p:cNvPr>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8" name="Freeform 36">
              <a:extLst>
                <a:ext uri="{FF2B5EF4-FFF2-40B4-BE49-F238E27FC236}">
                  <a16:creationId xmlns:a16="http://schemas.microsoft.com/office/drawing/2014/main" id="{81389AF3-917B-4482-8DE6-DDB515142370}"/>
                </a:ext>
              </a:extLst>
            </p:cNvPr>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sp>
        <p:nvSpPr>
          <p:cNvPr id="88103"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88104" name="Rectangle 40"/>
          <p:cNvSpPr>
            <a:spLocks noGrp="1" noChangeArrowheads="1"/>
          </p:cNvSpPr>
          <p:nvPr>
            <p:ph type="ctrTitle"/>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39" name="Rectangle 37">
            <a:extLst>
              <a:ext uri="{FF2B5EF4-FFF2-40B4-BE49-F238E27FC236}">
                <a16:creationId xmlns:a16="http://schemas.microsoft.com/office/drawing/2014/main" id="{01B54765-EDD5-4D09-956D-EC3591395C8E}"/>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40" name="Rectangle 38">
            <a:extLst>
              <a:ext uri="{FF2B5EF4-FFF2-40B4-BE49-F238E27FC236}">
                <a16:creationId xmlns:a16="http://schemas.microsoft.com/office/drawing/2014/main" id="{873B7DCB-4575-4AFE-B2D8-0D7E6D9C97B8}"/>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41" name="Rectangle 41">
            <a:extLst>
              <a:ext uri="{FF2B5EF4-FFF2-40B4-BE49-F238E27FC236}">
                <a16:creationId xmlns:a16="http://schemas.microsoft.com/office/drawing/2014/main" id="{11A9D734-E304-4380-82B4-7D53A8A622E4}"/>
              </a:ext>
            </a:extLst>
          </p:cNvPr>
          <p:cNvSpPr>
            <a:spLocks noGrp="1" noChangeArrowheads="1"/>
          </p:cNvSpPr>
          <p:nvPr>
            <p:ph type="sldNum" sz="quarter" idx="12"/>
          </p:nvPr>
        </p:nvSpPr>
        <p:spPr/>
        <p:txBody>
          <a:bodyPr/>
          <a:lstStyle>
            <a:lvl1pPr>
              <a:defRPr/>
            </a:lvl1pPr>
          </a:lstStyle>
          <a:p>
            <a:fld id="{46DD1582-C3FA-4FFE-96B3-9CB1F8B2746B}" type="slidenum">
              <a:rPr lang="en-US" altLang="en-US"/>
              <a:pPr/>
              <a:t>‹#›</a:t>
            </a:fld>
            <a:endParaRPr lang="en-US" altLang="en-US"/>
          </a:p>
        </p:txBody>
      </p:sp>
    </p:spTree>
    <p:extLst>
      <p:ext uri="{BB962C8B-B14F-4D97-AF65-F5344CB8AC3E}">
        <p14:creationId xmlns:p14="http://schemas.microsoft.com/office/powerpoint/2010/main" val="2217924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95EEF965-3D46-471F-AA01-8E0C0A1965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08973948-19EB-472E-9B41-51D33F6BA1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850B1016-9487-40B2-AFFA-2A6448552730}"/>
              </a:ext>
            </a:extLst>
          </p:cNvPr>
          <p:cNvSpPr>
            <a:spLocks noGrp="1" noChangeArrowheads="1"/>
          </p:cNvSpPr>
          <p:nvPr>
            <p:ph type="sldNum" sz="quarter" idx="12"/>
          </p:nvPr>
        </p:nvSpPr>
        <p:spPr>
          <a:ln/>
        </p:spPr>
        <p:txBody>
          <a:bodyPr/>
          <a:lstStyle>
            <a:lvl1pPr>
              <a:defRPr/>
            </a:lvl1pPr>
          </a:lstStyle>
          <a:p>
            <a:fld id="{55BE727C-76DD-4597-9EDA-C7F747DE1D12}" type="slidenum">
              <a:rPr lang="en-US" altLang="en-US"/>
              <a:pPr/>
              <a:t>‹#›</a:t>
            </a:fld>
            <a:endParaRPr lang="en-US" altLang="en-US"/>
          </a:p>
        </p:txBody>
      </p:sp>
    </p:spTree>
    <p:extLst>
      <p:ext uri="{BB962C8B-B14F-4D97-AF65-F5344CB8AC3E}">
        <p14:creationId xmlns:p14="http://schemas.microsoft.com/office/powerpoint/2010/main" val="1630122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a:extLst>
              <a:ext uri="{FF2B5EF4-FFF2-40B4-BE49-F238E27FC236}">
                <a16:creationId xmlns:a16="http://schemas.microsoft.com/office/drawing/2014/main" id="{F2ACA2D7-C028-4BA9-8E19-781A3FA6E0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E20C5BA2-C09D-45C8-AFDC-2AEA7DA038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C450050B-F8DF-41F1-9C20-3772C6AAF53A}"/>
              </a:ext>
            </a:extLst>
          </p:cNvPr>
          <p:cNvSpPr>
            <a:spLocks noGrp="1" noChangeArrowheads="1"/>
          </p:cNvSpPr>
          <p:nvPr>
            <p:ph type="sldNum" sz="quarter" idx="12"/>
          </p:nvPr>
        </p:nvSpPr>
        <p:spPr>
          <a:ln/>
        </p:spPr>
        <p:txBody>
          <a:bodyPr/>
          <a:lstStyle>
            <a:lvl1pPr>
              <a:defRPr/>
            </a:lvl1pPr>
          </a:lstStyle>
          <a:p>
            <a:fld id="{F6E7966A-B117-4519-91EF-6D2AA7916FFF}" type="slidenum">
              <a:rPr lang="en-US" altLang="en-US"/>
              <a:pPr/>
              <a:t>‹#›</a:t>
            </a:fld>
            <a:endParaRPr lang="en-US" altLang="en-US"/>
          </a:p>
        </p:txBody>
      </p:sp>
    </p:spTree>
    <p:extLst>
      <p:ext uri="{BB962C8B-B14F-4D97-AF65-F5344CB8AC3E}">
        <p14:creationId xmlns:p14="http://schemas.microsoft.com/office/powerpoint/2010/main" val="97495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5CAD5429-178A-4905-AB5C-FA91051901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9E8465A0-7AF7-46FF-B4A2-D2928D0B48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7F95C5ED-5AFB-47A6-BB97-4D4D25D6084A}"/>
              </a:ext>
            </a:extLst>
          </p:cNvPr>
          <p:cNvSpPr>
            <a:spLocks noGrp="1" noChangeArrowheads="1"/>
          </p:cNvSpPr>
          <p:nvPr>
            <p:ph type="sldNum" sz="quarter" idx="12"/>
          </p:nvPr>
        </p:nvSpPr>
        <p:spPr>
          <a:ln/>
        </p:spPr>
        <p:txBody>
          <a:bodyPr/>
          <a:lstStyle>
            <a:lvl1pPr>
              <a:defRPr/>
            </a:lvl1pPr>
          </a:lstStyle>
          <a:p>
            <a:fld id="{29504967-149F-4F64-856A-3125B7158898}" type="slidenum">
              <a:rPr lang="en-US" altLang="en-US"/>
              <a:pPr/>
              <a:t>‹#›</a:t>
            </a:fld>
            <a:endParaRPr lang="en-US" altLang="en-US"/>
          </a:p>
        </p:txBody>
      </p:sp>
    </p:spTree>
    <p:extLst>
      <p:ext uri="{BB962C8B-B14F-4D97-AF65-F5344CB8AC3E}">
        <p14:creationId xmlns:p14="http://schemas.microsoft.com/office/powerpoint/2010/main" val="14318350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a:extLst>
              <a:ext uri="{FF2B5EF4-FFF2-40B4-BE49-F238E27FC236}">
                <a16:creationId xmlns:a16="http://schemas.microsoft.com/office/drawing/2014/main" id="{5E5F5AF6-BE90-4994-905A-8A1B151899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0">
            <a:extLst>
              <a:ext uri="{FF2B5EF4-FFF2-40B4-BE49-F238E27FC236}">
                <a16:creationId xmlns:a16="http://schemas.microsoft.com/office/drawing/2014/main" id="{E0BCFB69-118E-4741-8F81-AE8E96C30B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1">
            <a:extLst>
              <a:ext uri="{FF2B5EF4-FFF2-40B4-BE49-F238E27FC236}">
                <a16:creationId xmlns:a16="http://schemas.microsoft.com/office/drawing/2014/main" id="{C3530785-C124-47BB-BCCD-F828EB28BC2A}"/>
              </a:ext>
            </a:extLst>
          </p:cNvPr>
          <p:cNvSpPr>
            <a:spLocks noGrp="1" noChangeArrowheads="1"/>
          </p:cNvSpPr>
          <p:nvPr>
            <p:ph type="sldNum" sz="quarter" idx="12"/>
          </p:nvPr>
        </p:nvSpPr>
        <p:spPr>
          <a:ln/>
        </p:spPr>
        <p:txBody>
          <a:bodyPr/>
          <a:lstStyle>
            <a:lvl1pPr>
              <a:defRPr/>
            </a:lvl1pPr>
          </a:lstStyle>
          <a:p>
            <a:fld id="{EE68AFFF-ED13-434B-B335-A447F33EC8DA}" type="slidenum">
              <a:rPr lang="en-US" altLang="en-US"/>
              <a:pPr/>
              <a:t>‹#›</a:t>
            </a:fld>
            <a:endParaRPr lang="en-US" altLang="en-US"/>
          </a:p>
        </p:txBody>
      </p:sp>
    </p:spTree>
    <p:extLst>
      <p:ext uri="{BB962C8B-B14F-4D97-AF65-F5344CB8AC3E}">
        <p14:creationId xmlns:p14="http://schemas.microsoft.com/office/powerpoint/2010/main" val="1719716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F46F9E0-618F-4428-B5AC-D3EC7B2F285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34F63E6-C308-46AE-BFD1-9E8AA53205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DBED5CB-4D52-4306-9138-35411C0B953C}"/>
              </a:ext>
            </a:extLst>
          </p:cNvPr>
          <p:cNvSpPr>
            <a:spLocks noGrp="1" noChangeArrowheads="1"/>
          </p:cNvSpPr>
          <p:nvPr>
            <p:ph type="sldNum" sz="quarter" idx="12"/>
          </p:nvPr>
        </p:nvSpPr>
        <p:spPr>
          <a:ln/>
        </p:spPr>
        <p:txBody>
          <a:bodyPr/>
          <a:lstStyle>
            <a:lvl1pPr>
              <a:defRPr/>
            </a:lvl1pPr>
          </a:lstStyle>
          <a:p>
            <a:fld id="{43EA1D9B-8924-4431-9954-415453A2099A}" type="slidenum">
              <a:rPr lang="en-US" altLang="en-US"/>
              <a:pPr/>
              <a:t>‹#›</a:t>
            </a:fld>
            <a:endParaRPr lang="en-US" altLang="en-US"/>
          </a:p>
        </p:txBody>
      </p:sp>
    </p:spTree>
    <p:extLst>
      <p:ext uri="{BB962C8B-B14F-4D97-AF65-F5344CB8AC3E}">
        <p14:creationId xmlns:p14="http://schemas.microsoft.com/office/powerpoint/2010/main" val="31007686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a:extLst>
              <a:ext uri="{FF2B5EF4-FFF2-40B4-BE49-F238E27FC236}">
                <a16:creationId xmlns:a16="http://schemas.microsoft.com/office/drawing/2014/main" id="{4D1886E8-E273-4363-8584-EC73509F7D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0">
            <a:extLst>
              <a:ext uri="{FF2B5EF4-FFF2-40B4-BE49-F238E27FC236}">
                <a16:creationId xmlns:a16="http://schemas.microsoft.com/office/drawing/2014/main" id="{FAB577B3-54EB-4887-A203-34AEC323CCC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F362C371-FA5D-49C4-8027-6412E9BD1FAA}"/>
              </a:ext>
            </a:extLst>
          </p:cNvPr>
          <p:cNvSpPr>
            <a:spLocks noGrp="1" noChangeArrowheads="1"/>
          </p:cNvSpPr>
          <p:nvPr>
            <p:ph type="sldNum" sz="quarter" idx="12"/>
          </p:nvPr>
        </p:nvSpPr>
        <p:spPr>
          <a:ln/>
        </p:spPr>
        <p:txBody>
          <a:bodyPr/>
          <a:lstStyle>
            <a:lvl1pPr>
              <a:defRPr/>
            </a:lvl1pPr>
          </a:lstStyle>
          <a:p>
            <a:fld id="{C7FD4434-00D4-47AA-977A-92F3451BC4E4}" type="slidenum">
              <a:rPr lang="en-US" altLang="en-US"/>
              <a:pPr/>
              <a:t>‹#›</a:t>
            </a:fld>
            <a:endParaRPr lang="en-US" altLang="en-US"/>
          </a:p>
        </p:txBody>
      </p:sp>
    </p:spTree>
    <p:extLst>
      <p:ext uri="{BB962C8B-B14F-4D97-AF65-F5344CB8AC3E}">
        <p14:creationId xmlns:p14="http://schemas.microsoft.com/office/powerpoint/2010/main" val="14858090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B7D295FF-EA5B-43FB-943A-7534F94F9D4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0">
            <a:extLst>
              <a:ext uri="{FF2B5EF4-FFF2-40B4-BE49-F238E27FC236}">
                <a16:creationId xmlns:a16="http://schemas.microsoft.com/office/drawing/2014/main" id="{505019AA-57C7-4521-8EE0-7F2F8E6D47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1">
            <a:extLst>
              <a:ext uri="{FF2B5EF4-FFF2-40B4-BE49-F238E27FC236}">
                <a16:creationId xmlns:a16="http://schemas.microsoft.com/office/drawing/2014/main" id="{261CC30C-2A7B-4785-A207-C2B7D68C07BA}"/>
              </a:ext>
            </a:extLst>
          </p:cNvPr>
          <p:cNvSpPr>
            <a:spLocks noGrp="1" noChangeArrowheads="1"/>
          </p:cNvSpPr>
          <p:nvPr>
            <p:ph type="sldNum" sz="quarter" idx="12"/>
          </p:nvPr>
        </p:nvSpPr>
        <p:spPr>
          <a:ln/>
        </p:spPr>
        <p:txBody>
          <a:bodyPr/>
          <a:lstStyle>
            <a:lvl1pPr>
              <a:defRPr/>
            </a:lvl1pPr>
          </a:lstStyle>
          <a:p>
            <a:fld id="{F523151B-2704-4B63-BC66-4BAB77268FC3}" type="slidenum">
              <a:rPr lang="en-US" altLang="en-US"/>
              <a:pPr/>
              <a:t>‹#›</a:t>
            </a:fld>
            <a:endParaRPr lang="en-US" altLang="en-US"/>
          </a:p>
        </p:txBody>
      </p:sp>
    </p:spTree>
    <p:extLst>
      <p:ext uri="{BB962C8B-B14F-4D97-AF65-F5344CB8AC3E}">
        <p14:creationId xmlns:p14="http://schemas.microsoft.com/office/powerpoint/2010/main" val="2838539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96AE7317-66F8-4093-85AA-6DE62C23C7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BE075F47-815C-457F-878B-5857F0B3D3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F2C79D43-7D90-46BE-92F5-DC8FC79E3BE8}"/>
              </a:ext>
            </a:extLst>
          </p:cNvPr>
          <p:cNvSpPr>
            <a:spLocks noGrp="1" noChangeArrowheads="1"/>
          </p:cNvSpPr>
          <p:nvPr>
            <p:ph type="sldNum" sz="quarter" idx="12"/>
          </p:nvPr>
        </p:nvSpPr>
        <p:spPr>
          <a:ln/>
        </p:spPr>
        <p:txBody>
          <a:bodyPr/>
          <a:lstStyle>
            <a:lvl1pPr>
              <a:defRPr/>
            </a:lvl1pPr>
          </a:lstStyle>
          <a:p>
            <a:fld id="{421375D4-6EF7-41C7-B0E3-295C1104D0EC}" type="slidenum">
              <a:rPr lang="en-US" altLang="en-US"/>
              <a:pPr/>
              <a:t>‹#›</a:t>
            </a:fld>
            <a:endParaRPr lang="en-US" altLang="en-US"/>
          </a:p>
        </p:txBody>
      </p:sp>
    </p:spTree>
    <p:extLst>
      <p:ext uri="{BB962C8B-B14F-4D97-AF65-F5344CB8AC3E}">
        <p14:creationId xmlns:p14="http://schemas.microsoft.com/office/powerpoint/2010/main" val="522675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652E602B-25F2-45F5-A99A-8E958ACF75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C2A5292D-1912-469B-83C1-89E3934A99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E165C68D-CA1E-43A8-BAF6-94C09497902D}"/>
              </a:ext>
            </a:extLst>
          </p:cNvPr>
          <p:cNvSpPr>
            <a:spLocks noGrp="1" noChangeArrowheads="1"/>
          </p:cNvSpPr>
          <p:nvPr>
            <p:ph type="sldNum" sz="quarter" idx="12"/>
          </p:nvPr>
        </p:nvSpPr>
        <p:spPr>
          <a:ln/>
        </p:spPr>
        <p:txBody>
          <a:bodyPr/>
          <a:lstStyle>
            <a:lvl1pPr>
              <a:defRPr/>
            </a:lvl1pPr>
          </a:lstStyle>
          <a:p>
            <a:fld id="{A03D2DEC-01A1-453C-85AA-9C10E8472891}" type="slidenum">
              <a:rPr lang="en-US" altLang="en-US"/>
              <a:pPr/>
              <a:t>‹#›</a:t>
            </a:fld>
            <a:endParaRPr lang="en-US" altLang="en-US"/>
          </a:p>
        </p:txBody>
      </p:sp>
    </p:spTree>
    <p:extLst>
      <p:ext uri="{BB962C8B-B14F-4D97-AF65-F5344CB8AC3E}">
        <p14:creationId xmlns:p14="http://schemas.microsoft.com/office/powerpoint/2010/main" val="5998710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CAA92954-2467-44A5-B996-8A047E13D35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4605ACC5-112D-4294-B483-01F6C8C126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D2F7243D-0107-4131-8C53-9ACB9F22F388}"/>
              </a:ext>
            </a:extLst>
          </p:cNvPr>
          <p:cNvSpPr>
            <a:spLocks noGrp="1" noChangeArrowheads="1"/>
          </p:cNvSpPr>
          <p:nvPr>
            <p:ph type="sldNum" sz="quarter" idx="12"/>
          </p:nvPr>
        </p:nvSpPr>
        <p:spPr>
          <a:ln/>
        </p:spPr>
        <p:txBody>
          <a:bodyPr/>
          <a:lstStyle>
            <a:lvl1pPr>
              <a:defRPr/>
            </a:lvl1pPr>
          </a:lstStyle>
          <a:p>
            <a:fld id="{145DCC7F-348C-4CD7-8451-B22947129D5E}" type="slidenum">
              <a:rPr lang="en-US" altLang="en-US"/>
              <a:pPr/>
              <a:t>‹#›</a:t>
            </a:fld>
            <a:endParaRPr lang="en-US" altLang="en-US"/>
          </a:p>
        </p:txBody>
      </p:sp>
    </p:spTree>
    <p:extLst>
      <p:ext uri="{BB962C8B-B14F-4D97-AF65-F5344CB8AC3E}">
        <p14:creationId xmlns:p14="http://schemas.microsoft.com/office/powerpoint/2010/main" val="1119635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3A1C0721-B3F1-41C4-AB90-0E5D6CA984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31CA27C3-2FE7-4E31-9D5F-3B09AE53D0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F96D6B3C-EFF1-4555-B198-63B8DDDA6C7E}"/>
              </a:ext>
            </a:extLst>
          </p:cNvPr>
          <p:cNvSpPr>
            <a:spLocks noGrp="1" noChangeArrowheads="1"/>
          </p:cNvSpPr>
          <p:nvPr>
            <p:ph type="sldNum" sz="quarter" idx="12"/>
          </p:nvPr>
        </p:nvSpPr>
        <p:spPr>
          <a:ln/>
        </p:spPr>
        <p:txBody>
          <a:bodyPr/>
          <a:lstStyle>
            <a:lvl1pPr>
              <a:defRPr/>
            </a:lvl1pPr>
          </a:lstStyle>
          <a:p>
            <a:fld id="{B669BB67-9DE8-4023-A909-7331E6E3117B}" type="slidenum">
              <a:rPr lang="en-US" altLang="en-US"/>
              <a:pPr/>
              <a:t>‹#›</a:t>
            </a:fld>
            <a:endParaRPr lang="en-US" altLang="en-US"/>
          </a:p>
        </p:txBody>
      </p:sp>
    </p:spTree>
    <p:extLst>
      <p:ext uri="{BB962C8B-B14F-4D97-AF65-F5344CB8AC3E}">
        <p14:creationId xmlns:p14="http://schemas.microsoft.com/office/powerpoint/2010/main" val="13563029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4">
            <a:extLst>
              <a:ext uri="{FF2B5EF4-FFF2-40B4-BE49-F238E27FC236}">
                <a16:creationId xmlns:a16="http://schemas.microsoft.com/office/drawing/2014/main" id="{70597D1D-94FC-412B-BBAD-9B350DDE9B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3"/>
          <p:cNvSpPr>
            <a:spLocks noGrp="1" noChangeArrowheads="1"/>
          </p:cNvSpPr>
          <p:nvPr>
            <p:ph type="ctrTitle"/>
          </p:nvPr>
        </p:nvSpPr>
        <p:spPr>
          <a:xfrm>
            <a:off x="914400" y="2286000"/>
            <a:ext cx="10363200" cy="1143000"/>
          </a:xfrm>
        </p:spPr>
        <p:txBody>
          <a:bodyPr/>
          <a:lstStyle>
            <a:lvl1pPr>
              <a:defRPr/>
            </a:lvl1pPr>
          </a:lstStyle>
          <a:p>
            <a:pPr lvl="0"/>
            <a:r>
              <a:rPr lang="en-US" altLang="en-US" noProof="0"/>
              <a:t>Click to edit Master title style</a:t>
            </a:r>
          </a:p>
        </p:txBody>
      </p:sp>
      <p:sp>
        <p:nvSpPr>
          <p:cNvPr id="93188"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1777747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23A7B65-BDDC-4E74-8D19-2C42473F6B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BADF99B-6508-4930-BE70-1E5B4715D5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2E9B494F-1CCC-471E-8425-E2B3DA4935F0}"/>
              </a:ext>
            </a:extLst>
          </p:cNvPr>
          <p:cNvSpPr>
            <a:spLocks noGrp="1" noChangeArrowheads="1"/>
          </p:cNvSpPr>
          <p:nvPr>
            <p:ph type="sldNum" sz="quarter" idx="12"/>
          </p:nvPr>
        </p:nvSpPr>
        <p:spPr>
          <a:ln/>
        </p:spPr>
        <p:txBody>
          <a:bodyPr/>
          <a:lstStyle>
            <a:lvl1pPr>
              <a:defRPr/>
            </a:lvl1pPr>
          </a:lstStyle>
          <a:p>
            <a:fld id="{B8923AC4-A7C2-48A3-B4DF-F6EF1D8A0920}" type="slidenum">
              <a:rPr lang="en-US" altLang="en-US"/>
              <a:pPr/>
              <a:t>‹#›</a:t>
            </a:fld>
            <a:endParaRPr lang="en-US" altLang="en-US"/>
          </a:p>
        </p:txBody>
      </p:sp>
    </p:spTree>
    <p:extLst>
      <p:ext uri="{BB962C8B-B14F-4D97-AF65-F5344CB8AC3E}">
        <p14:creationId xmlns:p14="http://schemas.microsoft.com/office/powerpoint/2010/main" val="18713909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BA3F7644-1C3D-4745-8355-5527914AFC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633FBFA-E0A0-446F-8A89-62326DCBC4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A7325FD6-0FEF-462E-B55D-5ADF1C2906CA}"/>
              </a:ext>
            </a:extLst>
          </p:cNvPr>
          <p:cNvSpPr>
            <a:spLocks noGrp="1" noChangeArrowheads="1"/>
          </p:cNvSpPr>
          <p:nvPr>
            <p:ph type="sldNum" sz="quarter" idx="12"/>
          </p:nvPr>
        </p:nvSpPr>
        <p:spPr>
          <a:ln/>
        </p:spPr>
        <p:txBody>
          <a:bodyPr/>
          <a:lstStyle>
            <a:lvl1pPr>
              <a:defRPr/>
            </a:lvl1pPr>
          </a:lstStyle>
          <a:p>
            <a:fld id="{1344AF28-5A79-4DF9-8541-A49170DD1186}" type="slidenum">
              <a:rPr lang="en-US" altLang="en-US"/>
              <a:pPr/>
              <a:t>‹#›</a:t>
            </a:fld>
            <a:endParaRPr lang="en-US" altLang="en-US"/>
          </a:p>
        </p:txBody>
      </p:sp>
    </p:spTree>
    <p:extLst>
      <p:ext uri="{BB962C8B-B14F-4D97-AF65-F5344CB8AC3E}">
        <p14:creationId xmlns:p14="http://schemas.microsoft.com/office/powerpoint/2010/main" val="17961884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51200" y="1295400"/>
            <a:ext cx="4267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721600" y="1295400"/>
            <a:ext cx="4267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EE975C0-B240-4D12-9702-EADDC00487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6CEB430-23F1-47C5-8BF2-628C71F815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5A7E956F-747C-4254-B596-A51438B36CB3}"/>
              </a:ext>
            </a:extLst>
          </p:cNvPr>
          <p:cNvSpPr>
            <a:spLocks noGrp="1" noChangeArrowheads="1"/>
          </p:cNvSpPr>
          <p:nvPr>
            <p:ph type="sldNum" sz="quarter" idx="12"/>
          </p:nvPr>
        </p:nvSpPr>
        <p:spPr>
          <a:ln/>
        </p:spPr>
        <p:txBody>
          <a:bodyPr/>
          <a:lstStyle>
            <a:lvl1pPr>
              <a:defRPr/>
            </a:lvl1pPr>
          </a:lstStyle>
          <a:p>
            <a:fld id="{56D663AB-1317-41A7-B733-A9D9D86A1AF3}" type="slidenum">
              <a:rPr lang="en-US" altLang="en-US"/>
              <a:pPr/>
              <a:t>‹#›</a:t>
            </a:fld>
            <a:endParaRPr lang="en-US" altLang="en-US"/>
          </a:p>
        </p:txBody>
      </p:sp>
    </p:spTree>
    <p:extLst>
      <p:ext uri="{BB962C8B-B14F-4D97-AF65-F5344CB8AC3E}">
        <p14:creationId xmlns:p14="http://schemas.microsoft.com/office/powerpoint/2010/main" val="405552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441247F-CBE4-416F-9F04-7E9C7AE4FF7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79995F8-7EAD-4FBB-A1F1-49BCD80F23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9E0BEA2-6ADE-4080-90BF-A2B92A0373BE}"/>
              </a:ext>
            </a:extLst>
          </p:cNvPr>
          <p:cNvSpPr>
            <a:spLocks noGrp="1" noChangeArrowheads="1"/>
          </p:cNvSpPr>
          <p:nvPr>
            <p:ph type="sldNum" sz="quarter" idx="12"/>
          </p:nvPr>
        </p:nvSpPr>
        <p:spPr>
          <a:ln/>
        </p:spPr>
        <p:txBody>
          <a:bodyPr/>
          <a:lstStyle>
            <a:lvl1pPr>
              <a:defRPr/>
            </a:lvl1pPr>
          </a:lstStyle>
          <a:p>
            <a:fld id="{8EFB4198-8618-4DC2-BD41-2D45119C00E4}" type="slidenum">
              <a:rPr lang="en-US" altLang="en-US"/>
              <a:pPr/>
              <a:t>‹#›</a:t>
            </a:fld>
            <a:endParaRPr lang="en-US" altLang="en-US"/>
          </a:p>
        </p:txBody>
      </p:sp>
    </p:spTree>
    <p:extLst>
      <p:ext uri="{BB962C8B-B14F-4D97-AF65-F5344CB8AC3E}">
        <p14:creationId xmlns:p14="http://schemas.microsoft.com/office/powerpoint/2010/main" val="39540948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8D364BE1-6B2C-4AB8-B4D4-2C94FB07A9D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4F2D887F-13D2-4683-8687-FC206DBC60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896E5BE9-35AA-4459-9219-915D295D4C31}"/>
              </a:ext>
            </a:extLst>
          </p:cNvPr>
          <p:cNvSpPr>
            <a:spLocks noGrp="1" noChangeArrowheads="1"/>
          </p:cNvSpPr>
          <p:nvPr>
            <p:ph type="sldNum" sz="quarter" idx="12"/>
          </p:nvPr>
        </p:nvSpPr>
        <p:spPr>
          <a:ln/>
        </p:spPr>
        <p:txBody>
          <a:bodyPr/>
          <a:lstStyle>
            <a:lvl1pPr>
              <a:defRPr/>
            </a:lvl1pPr>
          </a:lstStyle>
          <a:p>
            <a:fld id="{41C1C016-A2B4-400F-B634-1AB64CF8B2B9}" type="slidenum">
              <a:rPr lang="en-US" altLang="en-US"/>
              <a:pPr/>
              <a:t>‹#›</a:t>
            </a:fld>
            <a:endParaRPr lang="en-US" altLang="en-US"/>
          </a:p>
        </p:txBody>
      </p:sp>
    </p:spTree>
    <p:extLst>
      <p:ext uri="{BB962C8B-B14F-4D97-AF65-F5344CB8AC3E}">
        <p14:creationId xmlns:p14="http://schemas.microsoft.com/office/powerpoint/2010/main" val="7822214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2F4A8693-BA2C-4F04-B4BE-4B3614027F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A1C5F86-F80A-4F49-8BC7-462FAE91AD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E1FFA9AB-8816-4858-A07C-C9EA568B7398}"/>
              </a:ext>
            </a:extLst>
          </p:cNvPr>
          <p:cNvSpPr>
            <a:spLocks noGrp="1" noChangeArrowheads="1"/>
          </p:cNvSpPr>
          <p:nvPr>
            <p:ph type="sldNum" sz="quarter" idx="12"/>
          </p:nvPr>
        </p:nvSpPr>
        <p:spPr>
          <a:ln/>
        </p:spPr>
        <p:txBody>
          <a:bodyPr/>
          <a:lstStyle>
            <a:lvl1pPr>
              <a:defRPr/>
            </a:lvl1pPr>
          </a:lstStyle>
          <a:p>
            <a:fld id="{C51DCB9B-5C28-49C7-8C88-75FA28A2EE6A}" type="slidenum">
              <a:rPr lang="en-US" altLang="en-US"/>
              <a:pPr/>
              <a:t>‹#›</a:t>
            </a:fld>
            <a:endParaRPr lang="en-US" altLang="en-US"/>
          </a:p>
        </p:txBody>
      </p:sp>
    </p:spTree>
    <p:extLst>
      <p:ext uri="{BB962C8B-B14F-4D97-AF65-F5344CB8AC3E}">
        <p14:creationId xmlns:p14="http://schemas.microsoft.com/office/powerpoint/2010/main" val="3956677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C8B3626-B15E-4B4B-895A-BD5FBEA483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6AAEA884-8400-4D35-8A9D-C5BBDC2A86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86137C59-EE2A-4BE6-A783-B7896273F535}"/>
              </a:ext>
            </a:extLst>
          </p:cNvPr>
          <p:cNvSpPr>
            <a:spLocks noGrp="1" noChangeArrowheads="1"/>
          </p:cNvSpPr>
          <p:nvPr>
            <p:ph type="sldNum" sz="quarter" idx="12"/>
          </p:nvPr>
        </p:nvSpPr>
        <p:spPr>
          <a:ln/>
        </p:spPr>
        <p:txBody>
          <a:bodyPr/>
          <a:lstStyle>
            <a:lvl1pPr>
              <a:defRPr/>
            </a:lvl1pPr>
          </a:lstStyle>
          <a:p>
            <a:fld id="{8929E204-C237-48B1-92A5-084CBBA239E9}" type="slidenum">
              <a:rPr lang="en-US" altLang="en-US"/>
              <a:pPr/>
              <a:t>‹#›</a:t>
            </a:fld>
            <a:endParaRPr lang="en-US" altLang="en-US"/>
          </a:p>
        </p:txBody>
      </p:sp>
    </p:spTree>
    <p:extLst>
      <p:ext uri="{BB962C8B-B14F-4D97-AF65-F5344CB8AC3E}">
        <p14:creationId xmlns:p14="http://schemas.microsoft.com/office/powerpoint/2010/main" val="14189338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BD22552A-78E6-4504-A9CD-60F3D7D064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3623EAA-DC15-46BA-8485-0F1EA99F18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C70D6F55-C98B-4BED-9923-D411444049E7}"/>
              </a:ext>
            </a:extLst>
          </p:cNvPr>
          <p:cNvSpPr>
            <a:spLocks noGrp="1" noChangeArrowheads="1"/>
          </p:cNvSpPr>
          <p:nvPr>
            <p:ph type="sldNum" sz="quarter" idx="12"/>
          </p:nvPr>
        </p:nvSpPr>
        <p:spPr>
          <a:ln/>
        </p:spPr>
        <p:txBody>
          <a:bodyPr/>
          <a:lstStyle>
            <a:lvl1pPr>
              <a:defRPr/>
            </a:lvl1pPr>
          </a:lstStyle>
          <a:p>
            <a:fld id="{3D6C4A45-0B52-4DD4-BE06-62BBF8A02948}" type="slidenum">
              <a:rPr lang="en-US" altLang="en-US"/>
              <a:pPr/>
              <a:t>‹#›</a:t>
            </a:fld>
            <a:endParaRPr lang="en-US" altLang="en-US"/>
          </a:p>
        </p:txBody>
      </p:sp>
    </p:spTree>
    <p:extLst>
      <p:ext uri="{BB962C8B-B14F-4D97-AF65-F5344CB8AC3E}">
        <p14:creationId xmlns:p14="http://schemas.microsoft.com/office/powerpoint/2010/main" val="41049676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2DEF523-5C69-4034-A47D-7740B010D0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42B15DB-9024-41B8-8845-4441C05C6F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79BAD339-4952-40A7-BAD2-D115C6FB0114}"/>
              </a:ext>
            </a:extLst>
          </p:cNvPr>
          <p:cNvSpPr>
            <a:spLocks noGrp="1" noChangeArrowheads="1"/>
          </p:cNvSpPr>
          <p:nvPr>
            <p:ph type="sldNum" sz="quarter" idx="12"/>
          </p:nvPr>
        </p:nvSpPr>
        <p:spPr>
          <a:ln/>
        </p:spPr>
        <p:txBody>
          <a:bodyPr/>
          <a:lstStyle>
            <a:lvl1pPr>
              <a:defRPr/>
            </a:lvl1pPr>
          </a:lstStyle>
          <a:p>
            <a:fld id="{13BE8F9A-D938-4941-AAB3-B40E0218953C}" type="slidenum">
              <a:rPr lang="en-US" altLang="en-US"/>
              <a:pPr/>
              <a:t>‹#›</a:t>
            </a:fld>
            <a:endParaRPr lang="en-US" altLang="en-US"/>
          </a:p>
        </p:txBody>
      </p:sp>
    </p:spTree>
    <p:extLst>
      <p:ext uri="{BB962C8B-B14F-4D97-AF65-F5344CB8AC3E}">
        <p14:creationId xmlns:p14="http://schemas.microsoft.com/office/powerpoint/2010/main" val="8051228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7BB16BB-06D7-4232-A89D-4C66BD7F36A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38D557A-2D73-4A6D-A565-EEB45A2ADE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7A58178A-4D50-473C-9052-AB5DA80E278D}"/>
              </a:ext>
            </a:extLst>
          </p:cNvPr>
          <p:cNvSpPr>
            <a:spLocks noGrp="1" noChangeArrowheads="1"/>
          </p:cNvSpPr>
          <p:nvPr>
            <p:ph type="sldNum" sz="quarter" idx="12"/>
          </p:nvPr>
        </p:nvSpPr>
        <p:spPr>
          <a:ln/>
        </p:spPr>
        <p:txBody>
          <a:bodyPr/>
          <a:lstStyle>
            <a:lvl1pPr>
              <a:defRPr/>
            </a:lvl1pPr>
          </a:lstStyle>
          <a:p>
            <a:fld id="{7CD9A3EF-D3B8-4842-AC20-1EACA58A167B}" type="slidenum">
              <a:rPr lang="en-US" altLang="en-US"/>
              <a:pPr/>
              <a:t>‹#›</a:t>
            </a:fld>
            <a:endParaRPr lang="en-US" altLang="en-US"/>
          </a:p>
        </p:txBody>
      </p:sp>
    </p:spTree>
    <p:extLst>
      <p:ext uri="{BB962C8B-B14F-4D97-AF65-F5344CB8AC3E}">
        <p14:creationId xmlns:p14="http://schemas.microsoft.com/office/powerpoint/2010/main" val="867191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0200" y="381000"/>
            <a:ext cx="2768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810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8760958-0521-44E0-A8AB-F1A8E11582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B4D81A5-54F3-44C6-B147-B2713E8E174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772C1BF-6181-4589-9C48-CA48F2C5502C}"/>
              </a:ext>
            </a:extLst>
          </p:cNvPr>
          <p:cNvSpPr>
            <a:spLocks noGrp="1" noChangeArrowheads="1"/>
          </p:cNvSpPr>
          <p:nvPr>
            <p:ph type="sldNum" sz="quarter" idx="12"/>
          </p:nvPr>
        </p:nvSpPr>
        <p:spPr>
          <a:ln/>
        </p:spPr>
        <p:txBody>
          <a:bodyPr/>
          <a:lstStyle>
            <a:lvl1pPr>
              <a:defRPr/>
            </a:lvl1pPr>
          </a:lstStyle>
          <a:p>
            <a:fld id="{175C363C-C063-4C8A-9DFE-CD1466DFC476}" type="slidenum">
              <a:rPr lang="en-US" altLang="en-US"/>
              <a:pPr/>
              <a:t>‹#›</a:t>
            </a:fld>
            <a:endParaRPr lang="en-US" altLang="en-US"/>
          </a:p>
        </p:txBody>
      </p:sp>
    </p:spTree>
    <p:extLst>
      <p:ext uri="{BB962C8B-B14F-4D97-AF65-F5344CB8AC3E}">
        <p14:creationId xmlns:p14="http://schemas.microsoft.com/office/powerpoint/2010/main" val="26284814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4267200" y="2286000"/>
            <a:ext cx="78232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defRPr/>
            </a:lvl1pPr>
          </a:lstStyle>
          <a:p>
            <a:pPr lvl="0"/>
            <a:r>
              <a:rPr lang="en-US" altLang="en-US" noProof="0"/>
              <a:t>Click to edit title style</a:t>
            </a:r>
          </a:p>
        </p:txBody>
      </p:sp>
      <p:sp>
        <p:nvSpPr>
          <p:cNvPr id="96259" name="Rectangle 3"/>
          <p:cNvSpPr>
            <a:spLocks noGrp="1" noChangeArrowheads="1"/>
          </p:cNvSpPr>
          <p:nvPr>
            <p:ph type="subTitle" idx="1"/>
          </p:nvPr>
        </p:nvSpPr>
        <p:spPr>
          <a:xfrm>
            <a:off x="4273552" y="3505200"/>
            <a:ext cx="7918449" cy="838200"/>
          </a:xfrm>
        </p:spPr>
        <p:txBody>
          <a:bodyPr/>
          <a:lstStyle>
            <a:lvl1pPr marL="0" indent="0">
              <a:buFont typeface="Monotype Sorts" pitchFamily="2" charset="2"/>
              <a:buNone/>
              <a:defRPr/>
            </a:lvl1pPr>
          </a:lstStyle>
          <a:p>
            <a:pPr lvl="0"/>
            <a:r>
              <a:rPr lang="en-US" altLang="en-US" noProof="0"/>
              <a:t>Click to edit subtitle style</a:t>
            </a:r>
          </a:p>
        </p:txBody>
      </p:sp>
    </p:spTree>
    <p:extLst>
      <p:ext uri="{BB962C8B-B14F-4D97-AF65-F5344CB8AC3E}">
        <p14:creationId xmlns:p14="http://schemas.microsoft.com/office/powerpoint/2010/main" val="41817691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761026-445C-4758-88B8-99A346F4278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7022787-8BD6-4692-988B-F9D58F3AA7C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57DB25B-61B6-4637-8131-D466626FEE40}"/>
              </a:ext>
            </a:extLst>
          </p:cNvPr>
          <p:cNvSpPr>
            <a:spLocks noGrp="1" noChangeArrowheads="1"/>
          </p:cNvSpPr>
          <p:nvPr>
            <p:ph type="sldNum" sz="quarter" idx="12"/>
          </p:nvPr>
        </p:nvSpPr>
        <p:spPr>
          <a:ln/>
        </p:spPr>
        <p:txBody>
          <a:bodyPr/>
          <a:lstStyle>
            <a:lvl1pPr>
              <a:defRPr/>
            </a:lvl1pPr>
          </a:lstStyle>
          <a:p>
            <a:fld id="{4731DA67-4EBF-4EFF-B35D-D815329BEE24}" type="slidenum">
              <a:rPr lang="en-US" altLang="en-US"/>
              <a:pPr/>
              <a:t>‹#›</a:t>
            </a:fld>
            <a:endParaRPr lang="en-US" altLang="en-US"/>
          </a:p>
        </p:txBody>
      </p:sp>
    </p:spTree>
    <p:extLst>
      <p:ext uri="{BB962C8B-B14F-4D97-AF65-F5344CB8AC3E}">
        <p14:creationId xmlns:p14="http://schemas.microsoft.com/office/powerpoint/2010/main" val="15265559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D22286F-6D98-4B7A-8C88-C8A1B2FCB54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D97564D-C737-45C8-95BA-BBA13F0F63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2304B3-58FC-4774-AF9D-C5B94C86D58A}"/>
              </a:ext>
            </a:extLst>
          </p:cNvPr>
          <p:cNvSpPr>
            <a:spLocks noGrp="1" noChangeArrowheads="1"/>
          </p:cNvSpPr>
          <p:nvPr>
            <p:ph type="sldNum" sz="quarter" idx="12"/>
          </p:nvPr>
        </p:nvSpPr>
        <p:spPr>
          <a:ln/>
        </p:spPr>
        <p:txBody>
          <a:bodyPr/>
          <a:lstStyle>
            <a:lvl1pPr>
              <a:defRPr/>
            </a:lvl1pPr>
          </a:lstStyle>
          <a:p>
            <a:fld id="{B4352074-8006-41B6-A983-E9F85EA57864}" type="slidenum">
              <a:rPr lang="en-US" altLang="en-US"/>
              <a:pPr/>
              <a:t>‹#›</a:t>
            </a:fld>
            <a:endParaRPr lang="en-US" altLang="en-US"/>
          </a:p>
        </p:txBody>
      </p:sp>
    </p:spTree>
    <p:extLst>
      <p:ext uri="{BB962C8B-B14F-4D97-AF65-F5344CB8AC3E}">
        <p14:creationId xmlns:p14="http://schemas.microsoft.com/office/powerpoint/2010/main" val="1764663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6F9ABA0-C96E-4EC8-AEB8-02C56D2790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184D1B0-7808-474E-A74A-41E3B462A1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74A10B0-84A0-45BC-A068-D46D4E4C7F7F}"/>
              </a:ext>
            </a:extLst>
          </p:cNvPr>
          <p:cNvSpPr>
            <a:spLocks noGrp="1" noChangeArrowheads="1"/>
          </p:cNvSpPr>
          <p:nvPr>
            <p:ph type="sldNum" sz="quarter" idx="12"/>
          </p:nvPr>
        </p:nvSpPr>
        <p:spPr>
          <a:ln/>
        </p:spPr>
        <p:txBody>
          <a:bodyPr/>
          <a:lstStyle>
            <a:lvl1pPr>
              <a:defRPr/>
            </a:lvl1pPr>
          </a:lstStyle>
          <a:p>
            <a:fld id="{147FAAF6-0E41-408F-ADB3-3C23A0AA41BB}" type="slidenum">
              <a:rPr lang="en-US" altLang="en-US"/>
              <a:pPr/>
              <a:t>‹#›</a:t>
            </a:fld>
            <a:endParaRPr lang="en-US" altLang="en-US"/>
          </a:p>
        </p:txBody>
      </p:sp>
    </p:spTree>
    <p:extLst>
      <p:ext uri="{BB962C8B-B14F-4D97-AF65-F5344CB8AC3E}">
        <p14:creationId xmlns:p14="http://schemas.microsoft.com/office/powerpoint/2010/main" val="14672181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752600"/>
            <a:ext cx="508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08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143D4B0-197C-4703-8977-3B4BA3AA88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ED88D64-65D7-4246-A431-5B990F4F5C5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1551CCD-28AE-4094-ADD5-C82DA15A21AF}"/>
              </a:ext>
            </a:extLst>
          </p:cNvPr>
          <p:cNvSpPr>
            <a:spLocks noGrp="1" noChangeArrowheads="1"/>
          </p:cNvSpPr>
          <p:nvPr>
            <p:ph type="sldNum" sz="quarter" idx="12"/>
          </p:nvPr>
        </p:nvSpPr>
        <p:spPr>
          <a:ln/>
        </p:spPr>
        <p:txBody>
          <a:bodyPr/>
          <a:lstStyle>
            <a:lvl1pPr>
              <a:defRPr/>
            </a:lvl1pPr>
          </a:lstStyle>
          <a:p>
            <a:fld id="{48BE6A95-AFB8-4B39-AF0C-759281E8FA13}" type="slidenum">
              <a:rPr lang="en-US" altLang="en-US"/>
              <a:pPr/>
              <a:t>‹#›</a:t>
            </a:fld>
            <a:endParaRPr lang="en-US" altLang="en-US"/>
          </a:p>
        </p:txBody>
      </p:sp>
    </p:spTree>
    <p:extLst>
      <p:ext uri="{BB962C8B-B14F-4D97-AF65-F5344CB8AC3E}">
        <p14:creationId xmlns:p14="http://schemas.microsoft.com/office/powerpoint/2010/main" val="18439690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3A8E60D-2074-4FEC-8600-036383D567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C0BEFBF-490D-4CFC-978C-5245416643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2C5AB90-D5B5-49FD-BCE0-67A6D2776BC3}"/>
              </a:ext>
            </a:extLst>
          </p:cNvPr>
          <p:cNvSpPr>
            <a:spLocks noGrp="1" noChangeArrowheads="1"/>
          </p:cNvSpPr>
          <p:nvPr>
            <p:ph type="sldNum" sz="quarter" idx="12"/>
          </p:nvPr>
        </p:nvSpPr>
        <p:spPr>
          <a:ln/>
        </p:spPr>
        <p:txBody>
          <a:bodyPr/>
          <a:lstStyle>
            <a:lvl1pPr>
              <a:defRPr/>
            </a:lvl1pPr>
          </a:lstStyle>
          <a:p>
            <a:fld id="{37D4E999-FB1A-43EC-ACFD-6C9D763BAF61}" type="slidenum">
              <a:rPr lang="en-US" altLang="en-US"/>
              <a:pPr/>
              <a:t>‹#›</a:t>
            </a:fld>
            <a:endParaRPr lang="en-US" altLang="en-US"/>
          </a:p>
        </p:txBody>
      </p:sp>
    </p:spTree>
    <p:extLst>
      <p:ext uri="{BB962C8B-B14F-4D97-AF65-F5344CB8AC3E}">
        <p14:creationId xmlns:p14="http://schemas.microsoft.com/office/powerpoint/2010/main" val="317963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D9B9FBB-9B8F-4BBE-942E-2DC7433226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43B7469-D72B-476F-A034-66BEC5AC279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21DE267-4F79-4B6E-8D4C-B68EB0F494C7}"/>
              </a:ext>
            </a:extLst>
          </p:cNvPr>
          <p:cNvSpPr>
            <a:spLocks noGrp="1" noChangeArrowheads="1"/>
          </p:cNvSpPr>
          <p:nvPr>
            <p:ph type="sldNum" sz="quarter" idx="12"/>
          </p:nvPr>
        </p:nvSpPr>
        <p:spPr>
          <a:ln/>
        </p:spPr>
        <p:txBody>
          <a:bodyPr/>
          <a:lstStyle>
            <a:lvl1pPr>
              <a:defRPr/>
            </a:lvl1pPr>
          </a:lstStyle>
          <a:p>
            <a:fld id="{3CA4F2C9-CE15-4E5B-B53B-45E07609EAF9}" type="slidenum">
              <a:rPr lang="en-US" altLang="en-US"/>
              <a:pPr/>
              <a:t>‹#›</a:t>
            </a:fld>
            <a:endParaRPr lang="en-US" altLang="en-US"/>
          </a:p>
        </p:txBody>
      </p:sp>
    </p:spTree>
    <p:extLst>
      <p:ext uri="{BB962C8B-B14F-4D97-AF65-F5344CB8AC3E}">
        <p14:creationId xmlns:p14="http://schemas.microsoft.com/office/powerpoint/2010/main" val="2974015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D76DA5-3707-4259-A068-BEF828E98C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1EF50597-C845-44B5-93CF-12F08EA142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D20BDD1-57C7-46F2-BDF3-58E8D7BE5C72}"/>
              </a:ext>
            </a:extLst>
          </p:cNvPr>
          <p:cNvSpPr>
            <a:spLocks noGrp="1" noChangeArrowheads="1"/>
          </p:cNvSpPr>
          <p:nvPr>
            <p:ph type="sldNum" sz="quarter" idx="12"/>
          </p:nvPr>
        </p:nvSpPr>
        <p:spPr>
          <a:ln/>
        </p:spPr>
        <p:txBody>
          <a:bodyPr/>
          <a:lstStyle>
            <a:lvl1pPr>
              <a:defRPr/>
            </a:lvl1pPr>
          </a:lstStyle>
          <a:p>
            <a:fld id="{03639F58-3BF2-4801-8AF3-03D8384FD3FF}" type="slidenum">
              <a:rPr lang="en-US" altLang="en-US"/>
              <a:pPr/>
              <a:t>‹#›</a:t>
            </a:fld>
            <a:endParaRPr lang="en-US" altLang="en-US"/>
          </a:p>
        </p:txBody>
      </p:sp>
    </p:spTree>
    <p:extLst>
      <p:ext uri="{BB962C8B-B14F-4D97-AF65-F5344CB8AC3E}">
        <p14:creationId xmlns:p14="http://schemas.microsoft.com/office/powerpoint/2010/main" val="41176958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916F288-3344-4412-B3F3-AB9888B3AC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897818B-F093-4792-992F-7068695576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F9D85D3-976C-44F4-9CEF-108B669DE81E}"/>
              </a:ext>
            </a:extLst>
          </p:cNvPr>
          <p:cNvSpPr>
            <a:spLocks noGrp="1" noChangeArrowheads="1"/>
          </p:cNvSpPr>
          <p:nvPr>
            <p:ph type="sldNum" sz="quarter" idx="12"/>
          </p:nvPr>
        </p:nvSpPr>
        <p:spPr>
          <a:ln/>
        </p:spPr>
        <p:txBody>
          <a:bodyPr/>
          <a:lstStyle>
            <a:lvl1pPr>
              <a:defRPr/>
            </a:lvl1pPr>
          </a:lstStyle>
          <a:p>
            <a:fld id="{4528E472-A002-4BC9-82F3-CE5575BE3257}" type="slidenum">
              <a:rPr lang="en-US" altLang="en-US"/>
              <a:pPr/>
              <a:t>‹#›</a:t>
            </a:fld>
            <a:endParaRPr lang="en-US" altLang="en-US"/>
          </a:p>
        </p:txBody>
      </p:sp>
    </p:spTree>
    <p:extLst>
      <p:ext uri="{BB962C8B-B14F-4D97-AF65-F5344CB8AC3E}">
        <p14:creationId xmlns:p14="http://schemas.microsoft.com/office/powerpoint/2010/main" val="8851863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15FFB0C-CA5B-43CA-A3A1-21DEB6614A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17FD6B5-2269-4EB3-B255-898AF9D7BC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51CFE70-BDBF-4F1B-A1F3-5F5701FC3779}"/>
              </a:ext>
            </a:extLst>
          </p:cNvPr>
          <p:cNvSpPr>
            <a:spLocks noGrp="1" noChangeArrowheads="1"/>
          </p:cNvSpPr>
          <p:nvPr>
            <p:ph type="sldNum" sz="quarter" idx="12"/>
          </p:nvPr>
        </p:nvSpPr>
        <p:spPr>
          <a:ln/>
        </p:spPr>
        <p:txBody>
          <a:bodyPr/>
          <a:lstStyle>
            <a:lvl1pPr>
              <a:defRPr/>
            </a:lvl1pPr>
          </a:lstStyle>
          <a:p>
            <a:fld id="{5D69114D-D4C5-4290-A01A-B3587F0D6C83}" type="slidenum">
              <a:rPr lang="en-US" altLang="en-US"/>
              <a:pPr/>
              <a:t>‹#›</a:t>
            </a:fld>
            <a:endParaRPr lang="en-US" altLang="en-US"/>
          </a:p>
        </p:txBody>
      </p:sp>
    </p:spTree>
    <p:extLst>
      <p:ext uri="{BB962C8B-B14F-4D97-AF65-F5344CB8AC3E}">
        <p14:creationId xmlns:p14="http://schemas.microsoft.com/office/powerpoint/2010/main" val="14320970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8EEF4A-F261-4022-B280-B14E6FFE5C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0C43773-449A-4A09-B939-1392F0CC64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449FB25-7F30-4E6A-993C-4BC25854FC6C}"/>
              </a:ext>
            </a:extLst>
          </p:cNvPr>
          <p:cNvSpPr>
            <a:spLocks noGrp="1" noChangeArrowheads="1"/>
          </p:cNvSpPr>
          <p:nvPr>
            <p:ph type="sldNum" sz="quarter" idx="12"/>
          </p:nvPr>
        </p:nvSpPr>
        <p:spPr>
          <a:ln/>
        </p:spPr>
        <p:txBody>
          <a:bodyPr/>
          <a:lstStyle>
            <a:lvl1pPr>
              <a:defRPr/>
            </a:lvl1pPr>
          </a:lstStyle>
          <a:p>
            <a:fld id="{6E9F4EC2-B7CE-4725-B770-77594BA3D92E}" type="slidenum">
              <a:rPr lang="en-US" altLang="en-US"/>
              <a:pPr/>
              <a:t>‹#›</a:t>
            </a:fld>
            <a:endParaRPr lang="en-US" altLang="en-US"/>
          </a:p>
        </p:txBody>
      </p:sp>
    </p:spTree>
    <p:extLst>
      <p:ext uri="{BB962C8B-B14F-4D97-AF65-F5344CB8AC3E}">
        <p14:creationId xmlns:p14="http://schemas.microsoft.com/office/powerpoint/2010/main" val="34156808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28600"/>
            <a:ext cx="7569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C0F5FC-D6F9-402A-9E02-F3F4129B796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312D70C-F8F0-4E85-AE3F-DC65D2A449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2D22229-BB63-4FF1-AAD0-C71D550D8E8F}"/>
              </a:ext>
            </a:extLst>
          </p:cNvPr>
          <p:cNvSpPr>
            <a:spLocks noGrp="1" noChangeArrowheads="1"/>
          </p:cNvSpPr>
          <p:nvPr>
            <p:ph type="sldNum" sz="quarter" idx="12"/>
          </p:nvPr>
        </p:nvSpPr>
        <p:spPr>
          <a:ln/>
        </p:spPr>
        <p:txBody>
          <a:bodyPr/>
          <a:lstStyle>
            <a:lvl1pPr>
              <a:defRPr/>
            </a:lvl1pPr>
          </a:lstStyle>
          <a:p>
            <a:fld id="{7AF083B8-7EA7-4E83-B313-1435157362FB}" type="slidenum">
              <a:rPr lang="en-US" altLang="en-US"/>
              <a:pPr/>
              <a:t>‹#›</a:t>
            </a:fld>
            <a:endParaRPr lang="en-US" altLang="en-US"/>
          </a:p>
        </p:txBody>
      </p:sp>
    </p:spTree>
    <p:extLst>
      <p:ext uri="{BB962C8B-B14F-4D97-AF65-F5344CB8AC3E}">
        <p14:creationId xmlns:p14="http://schemas.microsoft.com/office/powerpoint/2010/main" val="18304355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EBE3DEC8-A770-42FA-A2A7-9FD3DEFECA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D0CFC67-8254-4C1B-9BED-B805786640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2F36FE3F-DC49-4823-B0EC-DCCB7445D801}"/>
              </a:ext>
            </a:extLst>
          </p:cNvPr>
          <p:cNvSpPr>
            <a:spLocks noGrp="1" noChangeArrowheads="1"/>
          </p:cNvSpPr>
          <p:nvPr>
            <p:ph type="sldNum" sz="quarter" idx="12"/>
          </p:nvPr>
        </p:nvSpPr>
        <p:spPr>
          <a:ln/>
        </p:spPr>
        <p:txBody>
          <a:bodyPr/>
          <a:lstStyle>
            <a:lvl1pPr>
              <a:defRPr/>
            </a:lvl1pPr>
          </a:lstStyle>
          <a:p>
            <a:fld id="{C271C2D1-820B-4328-9E92-CA293C723AB0}" type="slidenum">
              <a:rPr lang="en-US" altLang="en-US"/>
              <a:pPr/>
              <a:t>‹#›</a:t>
            </a:fld>
            <a:endParaRPr lang="en-US" altLang="en-US"/>
          </a:p>
        </p:txBody>
      </p:sp>
    </p:spTree>
    <p:extLst>
      <p:ext uri="{BB962C8B-B14F-4D97-AF65-F5344CB8AC3E}">
        <p14:creationId xmlns:p14="http://schemas.microsoft.com/office/powerpoint/2010/main" val="23320747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3EDCC82-252D-4AE4-87A0-DD66AA3D8B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75F2E50-7910-4414-BEC0-FB87012E75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7540597A-AD1D-47AD-AC75-47C3123161B3}"/>
              </a:ext>
            </a:extLst>
          </p:cNvPr>
          <p:cNvSpPr>
            <a:spLocks noGrp="1" noChangeArrowheads="1"/>
          </p:cNvSpPr>
          <p:nvPr>
            <p:ph type="sldNum" sz="quarter" idx="12"/>
          </p:nvPr>
        </p:nvSpPr>
        <p:spPr>
          <a:ln/>
        </p:spPr>
        <p:txBody>
          <a:bodyPr/>
          <a:lstStyle>
            <a:lvl1pPr>
              <a:defRPr/>
            </a:lvl1pPr>
          </a:lstStyle>
          <a:p>
            <a:fld id="{1B8275E9-BEA7-4623-A20E-DCEB863FBAC8}" type="slidenum">
              <a:rPr lang="en-US" altLang="en-US"/>
              <a:pPr/>
              <a:t>‹#›</a:t>
            </a:fld>
            <a:endParaRPr lang="en-US" altLang="en-US"/>
          </a:p>
        </p:txBody>
      </p:sp>
    </p:spTree>
    <p:extLst>
      <p:ext uri="{BB962C8B-B14F-4D97-AF65-F5344CB8AC3E}">
        <p14:creationId xmlns:p14="http://schemas.microsoft.com/office/powerpoint/2010/main" val="226984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26FC526-879B-4869-A3CB-46CA61084B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F4B6F15-CA69-4E58-A025-3056C2B6D4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64A89B2-3398-46AB-9F91-BC9955FA3BC4}"/>
              </a:ext>
            </a:extLst>
          </p:cNvPr>
          <p:cNvSpPr>
            <a:spLocks noGrp="1" noChangeArrowheads="1"/>
          </p:cNvSpPr>
          <p:nvPr>
            <p:ph type="sldNum" sz="quarter" idx="12"/>
          </p:nvPr>
        </p:nvSpPr>
        <p:spPr>
          <a:ln/>
        </p:spPr>
        <p:txBody>
          <a:bodyPr/>
          <a:lstStyle>
            <a:lvl1pPr>
              <a:defRPr/>
            </a:lvl1pPr>
          </a:lstStyle>
          <a:p>
            <a:fld id="{9435BCFA-29EB-4E0B-B75F-003616DDCB35}" type="slidenum">
              <a:rPr lang="en-US" altLang="en-US"/>
              <a:pPr/>
              <a:t>‹#›</a:t>
            </a:fld>
            <a:endParaRPr lang="en-US" altLang="en-US"/>
          </a:p>
        </p:txBody>
      </p:sp>
    </p:spTree>
    <p:extLst>
      <p:ext uri="{BB962C8B-B14F-4D97-AF65-F5344CB8AC3E}">
        <p14:creationId xmlns:p14="http://schemas.microsoft.com/office/powerpoint/2010/main" val="22767337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7C6E4689-E82F-4620-BD00-F05DD1ABC16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3803D85-9F6D-4550-A10D-5673DB1358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0E2067B0-2004-446B-B398-8127F0D2D1D3}"/>
              </a:ext>
            </a:extLst>
          </p:cNvPr>
          <p:cNvSpPr>
            <a:spLocks noGrp="1" noChangeArrowheads="1"/>
          </p:cNvSpPr>
          <p:nvPr>
            <p:ph type="sldNum" sz="quarter" idx="12"/>
          </p:nvPr>
        </p:nvSpPr>
        <p:spPr>
          <a:ln/>
        </p:spPr>
        <p:txBody>
          <a:bodyPr/>
          <a:lstStyle>
            <a:lvl1pPr>
              <a:defRPr/>
            </a:lvl1pPr>
          </a:lstStyle>
          <a:p>
            <a:fld id="{CDC190E0-57D4-400D-8E8B-9C03946EF824}" type="slidenum">
              <a:rPr lang="en-US" altLang="en-US"/>
              <a:pPr/>
              <a:t>‹#›</a:t>
            </a:fld>
            <a:endParaRPr lang="en-US" altLang="en-US"/>
          </a:p>
        </p:txBody>
      </p:sp>
    </p:spTree>
    <p:extLst>
      <p:ext uri="{BB962C8B-B14F-4D97-AF65-F5344CB8AC3E}">
        <p14:creationId xmlns:p14="http://schemas.microsoft.com/office/powerpoint/2010/main" val="35687780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275B28C-D638-4F29-A83E-A011608AE9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7E28E43-33FB-4F1E-BB10-07B567DB95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17E01506-5AF5-43C9-AD1D-7EED2A0569E9}"/>
              </a:ext>
            </a:extLst>
          </p:cNvPr>
          <p:cNvSpPr>
            <a:spLocks noGrp="1" noChangeArrowheads="1"/>
          </p:cNvSpPr>
          <p:nvPr>
            <p:ph type="sldNum" sz="quarter" idx="12"/>
          </p:nvPr>
        </p:nvSpPr>
        <p:spPr>
          <a:ln/>
        </p:spPr>
        <p:txBody>
          <a:bodyPr/>
          <a:lstStyle>
            <a:lvl1pPr>
              <a:defRPr/>
            </a:lvl1pPr>
          </a:lstStyle>
          <a:p>
            <a:fld id="{5651A1F1-6ED6-4EAA-B90C-427CBBE4E8D8}" type="slidenum">
              <a:rPr lang="en-US" altLang="en-US"/>
              <a:pPr/>
              <a:t>‹#›</a:t>
            </a:fld>
            <a:endParaRPr lang="en-US" altLang="en-US"/>
          </a:p>
        </p:txBody>
      </p:sp>
    </p:spTree>
    <p:extLst>
      <p:ext uri="{BB962C8B-B14F-4D97-AF65-F5344CB8AC3E}">
        <p14:creationId xmlns:p14="http://schemas.microsoft.com/office/powerpoint/2010/main" val="11560765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091B6FF1-72EE-4DF9-A77D-FC66E2E9CD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ED1EF8AE-61F9-4127-96F2-3ED5AA031F4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F68D58ED-9044-4BED-BD65-0CC5FCA57812}"/>
              </a:ext>
            </a:extLst>
          </p:cNvPr>
          <p:cNvSpPr>
            <a:spLocks noGrp="1" noChangeArrowheads="1"/>
          </p:cNvSpPr>
          <p:nvPr>
            <p:ph type="sldNum" sz="quarter" idx="12"/>
          </p:nvPr>
        </p:nvSpPr>
        <p:spPr>
          <a:ln/>
        </p:spPr>
        <p:txBody>
          <a:bodyPr/>
          <a:lstStyle>
            <a:lvl1pPr>
              <a:defRPr/>
            </a:lvl1pPr>
          </a:lstStyle>
          <a:p>
            <a:fld id="{939FC18E-A1DB-474B-8FE4-203B1CB2A130}" type="slidenum">
              <a:rPr lang="en-US" altLang="en-US"/>
              <a:pPr/>
              <a:t>‹#›</a:t>
            </a:fld>
            <a:endParaRPr lang="en-US" altLang="en-US"/>
          </a:p>
        </p:txBody>
      </p:sp>
    </p:spTree>
    <p:extLst>
      <p:ext uri="{BB962C8B-B14F-4D97-AF65-F5344CB8AC3E}">
        <p14:creationId xmlns:p14="http://schemas.microsoft.com/office/powerpoint/2010/main" val="36404481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3C50E02E-21EC-4CAB-8ACD-89E044F432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615646A-21D8-4BB6-8AD4-1F34C7F1F2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412DDDF2-DBAC-4474-A93E-6D736697A210}"/>
              </a:ext>
            </a:extLst>
          </p:cNvPr>
          <p:cNvSpPr>
            <a:spLocks noGrp="1" noChangeArrowheads="1"/>
          </p:cNvSpPr>
          <p:nvPr>
            <p:ph type="sldNum" sz="quarter" idx="12"/>
          </p:nvPr>
        </p:nvSpPr>
        <p:spPr>
          <a:ln/>
        </p:spPr>
        <p:txBody>
          <a:bodyPr/>
          <a:lstStyle>
            <a:lvl1pPr>
              <a:defRPr/>
            </a:lvl1pPr>
          </a:lstStyle>
          <a:p>
            <a:fld id="{9154EC53-3746-4E89-A2A7-186B96A38CFC}" type="slidenum">
              <a:rPr lang="en-US" altLang="en-US"/>
              <a:pPr/>
              <a:t>‹#›</a:t>
            </a:fld>
            <a:endParaRPr lang="en-US" altLang="en-US"/>
          </a:p>
        </p:txBody>
      </p:sp>
    </p:spTree>
    <p:extLst>
      <p:ext uri="{BB962C8B-B14F-4D97-AF65-F5344CB8AC3E}">
        <p14:creationId xmlns:p14="http://schemas.microsoft.com/office/powerpoint/2010/main" val="40085634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CBE9668-5642-42BC-A722-4A1B8FC805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893DC830-2F40-41C4-B726-874079803C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77970402-C864-48FC-B355-E109A44FD68F}"/>
              </a:ext>
            </a:extLst>
          </p:cNvPr>
          <p:cNvSpPr>
            <a:spLocks noGrp="1" noChangeArrowheads="1"/>
          </p:cNvSpPr>
          <p:nvPr>
            <p:ph type="sldNum" sz="quarter" idx="12"/>
          </p:nvPr>
        </p:nvSpPr>
        <p:spPr>
          <a:ln/>
        </p:spPr>
        <p:txBody>
          <a:bodyPr/>
          <a:lstStyle>
            <a:lvl1pPr>
              <a:defRPr/>
            </a:lvl1pPr>
          </a:lstStyle>
          <a:p>
            <a:fld id="{800A5DA7-33EF-4328-BEE0-16809608DF5A}" type="slidenum">
              <a:rPr lang="en-US" altLang="en-US"/>
              <a:pPr/>
              <a:t>‹#›</a:t>
            </a:fld>
            <a:endParaRPr lang="en-US" altLang="en-US"/>
          </a:p>
        </p:txBody>
      </p:sp>
    </p:spTree>
    <p:extLst>
      <p:ext uri="{BB962C8B-B14F-4D97-AF65-F5344CB8AC3E}">
        <p14:creationId xmlns:p14="http://schemas.microsoft.com/office/powerpoint/2010/main" val="333568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7239574-1278-4238-BF1D-7E392196E5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0EAB89C-A38F-477C-B057-AB68AC76CD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15BF8F98-997A-4463-AA1A-108C60A1DE37}"/>
              </a:ext>
            </a:extLst>
          </p:cNvPr>
          <p:cNvSpPr>
            <a:spLocks noGrp="1" noChangeArrowheads="1"/>
          </p:cNvSpPr>
          <p:nvPr>
            <p:ph type="sldNum" sz="quarter" idx="12"/>
          </p:nvPr>
        </p:nvSpPr>
        <p:spPr>
          <a:ln/>
        </p:spPr>
        <p:txBody>
          <a:bodyPr/>
          <a:lstStyle>
            <a:lvl1pPr>
              <a:defRPr/>
            </a:lvl1pPr>
          </a:lstStyle>
          <a:p>
            <a:fld id="{83EBEAFE-ECF1-480A-B8A8-E5BEB751E7FB}" type="slidenum">
              <a:rPr lang="en-US" altLang="en-US"/>
              <a:pPr/>
              <a:t>‹#›</a:t>
            </a:fld>
            <a:endParaRPr lang="en-US" altLang="en-US"/>
          </a:p>
        </p:txBody>
      </p:sp>
    </p:spTree>
    <p:extLst>
      <p:ext uri="{BB962C8B-B14F-4D97-AF65-F5344CB8AC3E}">
        <p14:creationId xmlns:p14="http://schemas.microsoft.com/office/powerpoint/2010/main" val="16420612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1C1E19B-7761-4CBD-9A57-7B6010AAABD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F5806A8-B181-4EE3-B448-4BFF4505A8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02522B68-2D67-4BA2-98B1-2235466CA6F3}"/>
              </a:ext>
            </a:extLst>
          </p:cNvPr>
          <p:cNvSpPr>
            <a:spLocks noGrp="1" noChangeArrowheads="1"/>
          </p:cNvSpPr>
          <p:nvPr>
            <p:ph type="sldNum" sz="quarter" idx="12"/>
          </p:nvPr>
        </p:nvSpPr>
        <p:spPr>
          <a:ln/>
        </p:spPr>
        <p:txBody>
          <a:bodyPr/>
          <a:lstStyle>
            <a:lvl1pPr>
              <a:defRPr/>
            </a:lvl1pPr>
          </a:lstStyle>
          <a:p>
            <a:fld id="{560CD436-535B-496E-8201-25A2F07718C2}" type="slidenum">
              <a:rPr lang="en-US" altLang="en-US"/>
              <a:pPr/>
              <a:t>‹#›</a:t>
            </a:fld>
            <a:endParaRPr lang="en-US" altLang="en-US"/>
          </a:p>
        </p:txBody>
      </p:sp>
    </p:spTree>
    <p:extLst>
      <p:ext uri="{BB962C8B-B14F-4D97-AF65-F5344CB8AC3E}">
        <p14:creationId xmlns:p14="http://schemas.microsoft.com/office/powerpoint/2010/main" val="20461267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A0FB047-E482-4198-B9A8-93F1CD45FE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FA1A16C-4AD0-4779-9C48-067360B8B9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BFFCD30-2D35-4646-B058-B5BA6669F099}"/>
              </a:ext>
            </a:extLst>
          </p:cNvPr>
          <p:cNvSpPr>
            <a:spLocks noGrp="1" noChangeArrowheads="1"/>
          </p:cNvSpPr>
          <p:nvPr>
            <p:ph type="sldNum" sz="quarter" idx="12"/>
          </p:nvPr>
        </p:nvSpPr>
        <p:spPr>
          <a:ln/>
        </p:spPr>
        <p:txBody>
          <a:bodyPr/>
          <a:lstStyle>
            <a:lvl1pPr>
              <a:defRPr/>
            </a:lvl1pPr>
          </a:lstStyle>
          <a:p>
            <a:fld id="{39FCDAC2-9EA4-4D6A-BFBB-7809897AAADF}" type="slidenum">
              <a:rPr lang="en-US" altLang="en-US"/>
              <a:pPr/>
              <a:t>‹#›</a:t>
            </a:fld>
            <a:endParaRPr lang="en-US" altLang="en-US"/>
          </a:p>
        </p:txBody>
      </p:sp>
    </p:spTree>
    <p:extLst>
      <p:ext uri="{BB962C8B-B14F-4D97-AF65-F5344CB8AC3E}">
        <p14:creationId xmlns:p14="http://schemas.microsoft.com/office/powerpoint/2010/main" val="21791043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0"/>
            <a:ext cx="24638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0"/>
            <a:ext cx="71882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28B2761-EF11-4D18-B97C-02C271B1A3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75D024C-6A00-4DAE-907E-C959F02B9C9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65AFF8E-0C18-4D0B-8C88-3FAD1693575C}"/>
              </a:ext>
            </a:extLst>
          </p:cNvPr>
          <p:cNvSpPr>
            <a:spLocks noGrp="1" noChangeArrowheads="1"/>
          </p:cNvSpPr>
          <p:nvPr>
            <p:ph type="sldNum" sz="quarter" idx="12"/>
          </p:nvPr>
        </p:nvSpPr>
        <p:spPr>
          <a:ln/>
        </p:spPr>
        <p:txBody>
          <a:bodyPr/>
          <a:lstStyle>
            <a:lvl1pPr>
              <a:defRPr/>
            </a:lvl1pPr>
          </a:lstStyle>
          <a:p>
            <a:fld id="{6F1F02A9-1D69-45FA-8627-3594414AF9AC}" type="slidenum">
              <a:rPr lang="en-US" altLang="en-US"/>
              <a:pPr/>
              <a:t>‹#›</a:t>
            </a:fld>
            <a:endParaRPr lang="en-US" altLang="en-US"/>
          </a:p>
        </p:txBody>
      </p:sp>
    </p:spTree>
    <p:extLst>
      <p:ext uri="{BB962C8B-B14F-4D97-AF65-F5344CB8AC3E}">
        <p14:creationId xmlns:p14="http://schemas.microsoft.com/office/powerpoint/2010/main" val="8588993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4B84A4C-2858-4D2C-96CB-2ACE1800090C}"/>
              </a:ext>
            </a:extLst>
          </p:cNvPr>
          <p:cNvGrpSpPr>
            <a:grpSpLocks/>
          </p:cNvGrpSpPr>
          <p:nvPr/>
        </p:nvGrpSpPr>
        <p:grpSpPr bwMode="auto">
          <a:xfrm>
            <a:off x="0" y="2438400"/>
            <a:ext cx="12192000" cy="4046538"/>
            <a:chOff x="0" y="1536"/>
            <a:chExt cx="5760" cy="2549"/>
          </a:xfrm>
        </p:grpSpPr>
        <p:sp>
          <p:nvSpPr>
            <p:cNvPr id="5" name="Rectangle 3">
              <a:extLst>
                <a:ext uri="{FF2B5EF4-FFF2-40B4-BE49-F238E27FC236}">
                  <a16:creationId xmlns:a16="http://schemas.microsoft.com/office/drawing/2014/main" id="{E5DDC553-BCEC-4D34-B3F6-EEA1F681F543}"/>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6" name="Freeform 4">
              <a:extLst>
                <a:ext uri="{FF2B5EF4-FFF2-40B4-BE49-F238E27FC236}">
                  <a16:creationId xmlns:a16="http://schemas.microsoft.com/office/drawing/2014/main" id="{10E35A35-AEED-41F0-BD94-C87F96E49F19}"/>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5">
              <a:extLst>
                <a:ext uri="{FF2B5EF4-FFF2-40B4-BE49-F238E27FC236}">
                  <a16:creationId xmlns:a16="http://schemas.microsoft.com/office/drawing/2014/main" id="{D153B59B-FA9C-451A-A731-CA5A5AE6EE87}"/>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a:extLst>
                <a:ext uri="{FF2B5EF4-FFF2-40B4-BE49-F238E27FC236}">
                  <a16:creationId xmlns:a16="http://schemas.microsoft.com/office/drawing/2014/main" id="{DA093815-2B9C-4EE7-8F09-D9CDC9B4BFC0}"/>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9" name="Freeform 7">
              <a:extLst>
                <a:ext uri="{FF2B5EF4-FFF2-40B4-BE49-F238E27FC236}">
                  <a16:creationId xmlns:a16="http://schemas.microsoft.com/office/drawing/2014/main" id="{C5BAECA4-C73B-4499-9175-00447D2980AE}"/>
                </a:ext>
              </a:extLst>
            </p:cNvPr>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AE1A729B-7C16-4EEF-A59B-3C168309AD2F}"/>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B155CF02-E931-4FB1-93D1-5B87761F6FCB}"/>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E9A15A84-5C62-4ACC-ABAF-6C89750A5228}"/>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5CC9FDFF-57C3-4A87-9097-4F0B76D3BD26}"/>
                </a:ext>
              </a:extLst>
            </p:cNvPr>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F9C82748-B382-4873-83E6-F93FF6289B40}"/>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5" name="Freeform 13">
              <a:extLst>
                <a:ext uri="{FF2B5EF4-FFF2-40B4-BE49-F238E27FC236}">
                  <a16:creationId xmlns:a16="http://schemas.microsoft.com/office/drawing/2014/main" id="{FC312519-DA21-4FE0-844B-2E1D878428DE}"/>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EDDD5FD0-9176-4A42-B6FC-7137F9D6E529}"/>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7" name="Freeform 15">
              <a:extLst>
                <a:ext uri="{FF2B5EF4-FFF2-40B4-BE49-F238E27FC236}">
                  <a16:creationId xmlns:a16="http://schemas.microsoft.com/office/drawing/2014/main" id="{BE0281C8-846E-4638-97D2-8F82449E7DC7}"/>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8" name="Freeform 16">
              <a:extLst>
                <a:ext uri="{FF2B5EF4-FFF2-40B4-BE49-F238E27FC236}">
                  <a16:creationId xmlns:a16="http://schemas.microsoft.com/office/drawing/2014/main" id="{548EB0B1-589D-4D0E-88C0-0EFEF81D749F}"/>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9" name="Freeform 17">
              <a:extLst>
                <a:ext uri="{FF2B5EF4-FFF2-40B4-BE49-F238E27FC236}">
                  <a16:creationId xmlns:a16="http://schemas.microsoft.com/office/drawing/2014/main" id="{09600979-62A1-41EC-8C50-0447C2DBCFCD}"/>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102418" name="Rectangle 18"/>
          <p:cNvSpPr>
            <a:spLocks noGrp="1" noChangeArrowheads="1"/>
          </p:cNvSpPr>
          <p:nvPr>
            <p:ph type="ctrTitle" sz="quarter"/>
          </p:nvPr>
        </p:nvSpPr>
        <p:spPr>
          <a:xfrm>
            <a:off x="914400" y="1768476"/>
            <a:ext cx="10363200" cy="1736725"/>
          </a:xfrm>
        </p:spPr>
        <p:txBody>
          <a:bodyPr anchor="b"/>
          <a:lstStyle>
            <a:lvl1pPr>
              <a:defRPr sz="5400"/>
            </a:lvl1pPr>
          </a:lstStyle>
          <a:p>
            <a:pPr lvl="0"/>
            <a:r>
              <a:rPr lang="en-US" altLang="en-US" noProof="0"/>
              <a:t>Click to edit Master title style</a:t>
            </a:r>
          </a:p>
        </p:txBody>
      </p:sp>
      <p:sp>
        <p:nvSpPr>
          <p:cNvPr id="102419" name="Rectangle 19"/>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20" name="Rectangle 20">
            <a:extLst>
              <a:ext uri="{FF2B5EF4-FFF2-40B4-BE49-F238E27FC236}">
                <a16:creationId xmlns:a16="http://schemas.microsoft.com/office/drawing/2014/main" id="{ECC5B3F9-4966-4EF5-AE70-1DA588E93E9F}"/>
              </a:ext>
            </a:extLst>
          </p:cNvPr>
          <p:cNvSpPr>
            <a:spLocks noGrp="1" noChangeArrowheads="1"/>
          </p:cNvSpPr>
          <p:nvPr>
            <p:ph type="dt" sz="quarter" idx="10"/>
          </p:nvPr>
        </p:nvSpPr>
        <p:spPr/>
        <p:txBody>
          <a:bodyPr/>
          <a:lstStyle>
            <a:lvl1pPr>
              <a:defRPr smtClean="0"/>
            </a:lvl1pPr>
          </a:lstStyle>
          <a:p>
            <a:pPr>
              <a:defRPr/>
            </a:pPr>
            <a:endParaRPr lang="en-US" altLang="en-US"/>
          </a:p>
        </p:txBody>
      </p:sp>
      <p:sp>
        <p:nvSpPr>
          <p:cNvPr id="21" name="Rectangle 21">
            <a:extLst>
              <a:ext uri="{FF2B5EF4-FFF2-40B4-BE49-F238E27FC236}">
                <a16:creationId xmlns:a16="http://schemas.microsoft.com/office/drawing/2014/main" id="{213C752E-BB7E-42EE-8ED5-3363B0491F87}"/>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22" name="Rectangle 22">
            <a:extLst>
              <a:ext uri="{FF2B5EF4-FFF2-40B4-BE49-F238E27FC236}">
                <a16:creationId xmlns:a16="http://schemas.microsoft.com/office/drawing/2014/main" id="{45093467-1DE0-42A1-ACDA-6B9DDD4E9C88}"/>
              </a:ext>
            </a:extLst>
          </p:cNvPr>
          <p:cNvSpPr>
            <a:spLocks noGrp="1" noChangeArrowheads="1"/>
          </p:cNvSpPr>
          <p:nvPr>
            <p:ph type="sldNum" sz="quarter" idx="12"/>
          </p:nvPr>
        </p:nvSpPr>
        <p:spPr/>
        <p:txBody>
          <a:bodyPr/>
          <a:lstStyle>
            <a:lvl1pPr>
              <a:defRPr/>
            </a:lvl1pPr>
          </a:lstStyle>
          <a:p>
            <a:fld id="{59116211-E340-4703-B582-49EF988F7948}" type="slidenum">
              <a:rPr lang="en-US" altLang="en-US"/>
              <a:pPr/>
              <a:t>‹#›</a:t>
            </a:fld>
            <a:endParaRPr lang="en-US" altLang="en-US"/>
          </a:p>
        </p:txBody>
      </p:sp>
    </p:spTree>
    <p:extLst>
      <p:ext uri="{BB962C8B-B14F-4D97-AF65-F5344CB8AC3E}">
        <p14:creationId xmlns:p14="http://schemas.microsoft.com/office/powerpoint/2010/main" val="304135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B00E13-DADB-4BFA-BD6D-C079AF2042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A346BDA-2928-45B4-A842-3C91D32A60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7EF1CA4-F354-4664-ADBE-F6A9E24E772A}"/>
              </a:ext>
            </a:extLst>
          </p:cNvPr>
          <p:cNvSpPr>
            <a:spLocks noGrp="1" noChangeArrowheads="1"/>
          </p:cNvSpPr>
          <p:nvPr>
            <p:ph type="sldNum" sz="quarter" idx="12"/>
          </p:nvPr>
        </p:nvSpPr>
        <p:spPr>
          <a:ln/>
        </p:spPr>
        <p:txBody>
          <a:bodyPr/>
          <a:lstStyle>
            <a:lvl1pPr>
              <a:defRPr/>
            </a:lvl1pPr>
          </a:lstStyle>
          <a:p>
            <a:fld id="{EA1C2132-0E60-43A4-831D-00A0154D91FC}" type="slidenum">
              <a:rPr lang="en-US" altLang="en-US"/>
              <a:pPr/>
              <a:t>‹#›</a:t>
            </a:fld>
            <a:endParaRPr lang="en-US" altLang="en-US"/>
          </a:p>
        </p:txBody>
      </p:sp>
    </p:spTree>
    <p:extLst>
      <p:ext uri="{BB962C8B-B14F-4D97-AF65-F5344CB8AC3E}">
        <p14:creationId xmlns:p14="http://schemas.microsoft.com/office/powerpoint/2010/main" val="8630339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1E8FD471-11FE-4F81-9523-A40DE6A7B8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4E4CD82E-034A-4E29-AC04-66B509B3C9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DD47761B-085D-408B-B372-B2946605273D}"/>
              </a:ext>
            </a:extLst>
          </p:cNvPr>
          <p:cNvSpPr>
            <a:spLocks noGrp="1" noChangeArrowheads="1"/>
          </p:cNvSpPr>
          <p:nvPr>
            <p:ph type="sldNum" sz="quarter" idx="12"/>
          </p:nvPr>
        </p:nvSpPr>
        <p:spPr>
          <a:ln/>
        </p:spPr>
        <p:txBody>
          <a:bodyPr/>
          <a:lstStyle>
            <a:lvl1pPr>
              <a:defRPr/>
            </a:lvl1pPr>
          </a:lstStyle>
          <a:p>
            <a:fld id="{A0F5F2F8-A964-4A8B-B9EC-A4ADFD473280}" type="slidenum">
              <a:rPr lang="en-US" altLang="en-US"/>
              <a:pPr/>
              <a:t>‹#›</a:t>
            </a:fld>
            <a:endParaRPr lang="en-US" altLang="en-US"/>
          </a:p>
        </p:txBody>
      </p:sp>
    </p:spTree>
    <p:extLst>
      <p:ext uri="{BB962C8B-B14F-4D97-AF65-F5344CB8AC3E}">
        <p14:creationId xmlns:p14="http://schemas.microsoft.com/office/powerpoint/2010/main" val="1839407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E5CDDD17-D5AE-4E59-AEA4-A4D9FE19D7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091FCE0F-19B6-475F-8718-511403EDA0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95CCB717-7FCE-40F6-B047-96E54098CE61}"/>
              </a:ext>
            </a:extLst>
          </p:cNvPr>
          <p:cNvSpPr>
            <a:spLocks noGrp="1" noChangeArrowheads="1"/>
          </p:cNvSpPr>
          <p:nvPr>
            <p:ph type="sldNum" sz="quarter" idx="12"/>
          </p:nvPr>
        </p:nvSpPr>
        <p:spPr>
          <a:ln/>
        </p:spPr>
        <p:txBody>
          <a:bodyPr/>
          <a:lstStyle>
            <a:lvl1pPr>
              <a:defRPr/>
            </a:lvl1pPr>
          </a:lstStyle>
          <a:p>
            <a:fld id="{D1DA7A4A-DD36-4468-9570-8898CDEE0EAC}" type="slidenum">
              <a:rPr lang="en-US" altLang="en-US"/>
              <a:pPr/>
              <a:t>‹#›</a:t>
            </a:fld>
            <a:endParaRPr lang="en-US" altLang="en-US"/>
          </a:p>
        </p:txBody>
      </p:sp>
    </p:spTree>
    <p:extLst>
      <p:ext uri="{BB962C8B-B14F-4D97-AF65-F5344CB8AC3E}">
        <p14:creationId xmlns:p14="http://schemas.microsoft.com/office/powerpoint/2010/main" val="17726330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1D8769CD-6DE9-4D27-9476-737D13B620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8911D870-CA77-45F0-91A9-24E53E4469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E3FE5AEE-D455-41F6-8310-AE7C9336D111}"/>
              </a:ext>
            </a:extLst>
          </p:cNvPr>
          <p:cNvSpPr>
            <a:spLocks noGrp="1" noChangeArrowheads="1"/>
          </p:cNvSpPr>
          <p:nvPr>
            <p:ph type="sldNum" sz="quarter" idx="12"/>
          </p:nvPr>
        </p:nvSpPr>
        <p:spPr>
          <a:ln/>
        </p:spPr>
        <p:txBody>
          <a:bodyPr/>
          <a:lstStyle>
            <a:lvl1pPr>
              <a:defRPr/>
            </a:lvl1pPr>
          </a:lstStyle>
          <a:p>
            <a:fld id="{EFBD7AFE-0DF9-4D8A-9B2C-28D338AEBC83}" type="slidenum">
              <a:rPr lang="en-US" altLang="en-US"/>
              <a:pPr/>
              <a:t>‹#›</a:t>
            </a:fld>
            <a:endParaRPr lang="en-US" altLang="en-US"/>
          </a:p>
        </p:txBody>
      </p:sp>
    </p:spTree>
    <p:extLst>
      <p:ext uri="{BB962C8B-B14F-4D97-AF65-F5344CB8AC3E}">
        <p14:creationId xmlns:p14="http://schemas.microsoft.com/office/powerpoint/2010/main" val="21956909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863AF843-E4F1-4CFE-A44D-2BB1EA90F47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a:extLst>
              <a:ext uri="{FF2B5EF4-FFF2-40B4-BE49-F238E27FC236}">
                <a16:creationId xmlns:a16="http://schemas.microsoft.com/office/drawing/2014/main" id="{E8DC4E1F-E7FE-4C32-A2FE-318E7BB893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a:extLst>
              <a:ext uri="{FF2B5EF4-FFF2-40B4-BE49-F238E27FC236}">
                <a16:creationId xmlns:a16="http://schemas.microsoft.com/office/drawing/2014/main" id="{4BD5213D-8836-4D60-840D-2FCB2A9DF979}"/>
              </a:ext>
            </a:extLst>
          </p:cNvPr>
          <p:cNvSpPr>
            <a:spLocks noGrp="1" noChangeArrowheads="1"/>
          </p:cNvSpPr>
          <p:nvPr>
            <p:ph type="sldNum" sz="quarter" idx="12"/>
          </p:nvPr>
        </p:nvSpPr>
        <p:spPr>
          <a:ln/>
        </p:spPr>
        <p:txBody>
          <a:bodyPr/>
          <a:lstStyle>
            <a:lvl1pPr>
              <a:defRPr/>
            </a:lvl1pPr>
          </a:lstStyle>
          <a:p>
            <a:fld id="{52191902-AAEA-4720-BACB-F87F525F029A}" type="slidenum">
              <a:rPr lang="en-US" altLang="en-US"/>
              <a:pPr/>
              <a:t>‹#›</a:t>
            </a:fld>
            <a:endParaRPr lang="en-US" altLang="en-US"/>
          </a:p>
        </p:txBody>
      </p:sp>
    </p:spTree>
    <p:extLst>
      <p:ext uri="{BB962C8B-B14F-4D97-AF65-F5344CB8AC3E}">
        <p14:creationId xmlns:p14="http://schemas.microsoft.com/office/powerpoint/2010/main" val="21342690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1C0C8B67-08DC-446F-A867-1DCBF07F1F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a:extLst>
              <a:ext uri="{FF2B5EF4-FFF2-40B4-BE49-F238E27FC236}">
                <a16:creationId xmlns:a16="http://schemas.microsoft.com/office/drawing/2014/main" id="{E98F2122-E471-4BEE-825C-5443C30FDA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a:extLst>
              <a:ext uri="{FF2B5EF4-FFF2-40B4-BE49-F238E27FC236}">
                <a16:creationId xmlns:a16="http://schemas.microsoft.com/office/drawing/2014/main" id="{4AFE97D0-493E-4DBD-BB49-499B311EF517}"/>
              </a:ext>
            </a:extLst>
          </p:cNvPr>
          <p:cNvSpPr>
            <a:spLocks noGrp="1" noChangeArrowheads="1"/>
          </p:cNvSpPr>
          <p:nvPr>
            <p:ph type="sldNum" sz="quarter" idx="12"/>
          </p:nvPr>
        </p:nvSpPr>
        <p:spPr>
          <a:ln/>
        </p:spPr>
        <p:txBody>
          <a:bodyPr/>
          <a:lstStyle>
            <a:lvl1pPr>
              <a:defRPr/>
            </a:lvl1pPr>
          </a:lstStyle>
          <a:p>
            <a:fld id="{5EC302CC-C6F1-4F45-9716-97A55402FCA4}" type="slidenum">
              <a:rPr lang="en-US" altLang="en-US"/>
              <a:pPr/>
              <a:t>‹#›</a:t>
            </a:fld>
            <a:endParaRPr lang="en-US" altLang="en-US"/>
          </a:p>
        </p:txBody>
      </p:sp>
    </p:spTree>
    <p:extLst>
      <p:ext uri="{BB962C8B-B14F-4D97-AF65-F5344CB8AC3E}">
        <p14:creationId xmlns:p14="http://schemas.microsoft.com/office/powerpoint/2010/main" val="22606789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B43927EC-7F80-4A96-BFBF-DE75F12345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a:extLst>
              <a:ext uri="{FF2B5EF4-FFF2-40B4-BE49-F238E27FC236}">
                <a16:creationId xmlns:a16="http://schemas.microsoft.com/office/drawing/2014/main" id="{B7FB4718-A3D1-4FD7-9E13-1B2F8D2028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a:extLst>
              <a:ext uri="{FF2B5EF4-FFF2-40B4-BE49-F238E27FC236}">
                <a16:creationId xmlns:a16="http://schemas.microsoft.com/office/drawing/2014/main" id="{06287078-630A-44EE-A50A-298220FD8761}"/>
              </a:ext>
            </a:extLst>
          </p:cNvPr>
          <p:cNvSpPr>
            <a:spLocks noGrp="1" noChangeArrowheads="1"/>
          </p:cNvSpPr>
          <p:nvPr>
            <p:ph type="sldNum" sz="quarter" idx="12"/>
          </p:nvPr>
        </p:nvSpPr>
        <p:spPr>
          <a:ln/>
        </p:spPr>
        <p:txBody>
          <a:bodyPr/>
          <a:lstStyle>
            <a:lvl1pPr>
              <a:defRPr/>
            </a:lvl1pPr>
          </a:lstStyle>
          <a:p>
            <a:fld id="{43F7ED63-A2A7-44B4-BF84-9391AEDAF7EE}" type="slidenum">
              <a:rPr lang="en-US" altLang="en-US"/>
              <a:pPr/>
              <a:t>‹#›</a:t>
            </a:fld>
            <a:endParaRPr lang="en-US" altLang="en-US"/>
          </a:p>
        </p:txBody>
      </p:sp>
    </p:spTree>
    <p:extLst>
      <p:ext uri="{BB962C8B-B14F-4D97-AF65-F5344CB8AC3E}">
        <p14:creationId xmlns:p14="http://schemas.microsoft.com/office/powerpoint/2010/main" val="31250379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6C1356D1-FAE1-4EDC-882D-8CFAB0D38AD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A41591B5-00B7-46EB-A179-6F6B872FDA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AE394416-21F9-4B23-9F92-73FC24387422}"/>
              </a:ext>
            </a:extLst>
          </p:cNvPr>
          <p:cNvSpPr>
            <a:spLocks noGrp="1" noChangeArrowheads="1"/>
          </p:cNvSpPr>
          <p:nvPr>
            <p:ph type="sldNum" sz="quarter" idx="12"/>
          </p:nvPr>
        </p:nvSpPr>
        <p:spPr>
          <a:ln/>
        </p:spPr>
        <p:txBody>
          <a:bodyPr/>
          <a:lstStyle>
            <a:lvl1pPr>
              <a:defRPr/>
            </a:lvl1pPr>
          </a:lstStyle>
          <a:p>
            <a:fld id="{D1A4FF90-0716-482E-82F2-2FAAC6CCDA6F}" type="slidenum">
              <a:rPr lang="en-US" altLang="en-US"/>
              <a:pPr/>
              <a:t>‹#›</a:t>
            </a:fld>
            <a:endParaRPr lang="en-US" altLang="en-US"/>
          </a:p>
        </p:txBody>
      </p:sp>
    </p:spTree>
    <p:extLst>
      <p:ext uri="{BB962C8B-B14F-4D97-AF65-F5344CB8AC3E}">
        <p14:creationId xmlns:p14="http://schemas.microsoft.com/office/powerpoint/2010/main" val="27395085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D128307D-9458-4DDF-83AE-F93625CF42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8E58EE64-E4F6-4C1D-A2A7-FAEACB71EC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E84B521F-ECE1-4927-94A4-0D21E1B8D12F}"/>
              </a:ext>
            </a:extLst>
          </p:cNvPr>
          <p:cNvSpPr>
            <a:spLocks noGrp="1" noChangeArrowheads="1"/>
          </p:cNvSpPr>
          <p:nvPr>
            <p:ph type="sldNum" sz="quarter" idx="12"/>
          </p:nvPr>
        </p:nvSpPr>
        <p:spPr>
          <a:ln/>
        </p:spPr>
        <p:txBody>
          <a:bodyPr/>
          <a:lstStyle>
            <a:lvl1pPr>
              <a:defRPr/>
            </a:lvl1pPr>
          </a:lstStyle>
          <a:p>
            <a:fld id="{4A919561-D1A7-471C-99CF-712A7F31939C}" type="slidenum">
              <a:rPr lang="en-US" altLang="en-US"/>
              <a:pPr/>
              <a:t>‹#›</a:t>
            </a:fld>
            <a:endParaRPr lang="en-US" altLang="en-US"/>
          </a:p>
        </p:txBody>
      </p:sp>
    </p:spTree>
    <p:extLst>
      <p:ext uri="{BB962C8B-B14F-4D97-AF65-F5344CB8AC3E}">
        <p14:creationId xmlns:p14="http://schemas.microsoft.com/office/powerpoint/2010/main" val="8047909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FF0BF9F3-0E0C-4C3B-B51F-8A7AA98270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84299256-B5A9-40E6-961F-D380ADEEBC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B0031E0E-A9C4-4D9D-BBE1-DCA49F8D3F0B}"/>
              </a:ext>
            </a:extLst>
          </p:cNvPr>
          <p:cNvSpPr>
            <a:spLocks noGrp="1" noChangeArrowheads="1"/>
          </p:cNvSpPr>
          <p:nvPr>
            <p:ph type="sldNum" sz="quarter" idx="12"/>
          </p:nvPr>
        </p:nvSpPr>
        <p:spPr>
          <a:ln/>
        </p:spPr>
        <p:txBody>
          <a:bodyPr/>
          <a:lstStyle>
            <a:lvl1pPr>
              <a:defRPr/>
            </a:lvl1pPr>
          </a:lstStyle>
          <a:p>
            <a:fld id="{D1C6473E-610D-40EE-9703-DE12A5B56CFF}" type="slidenum">
              <a:rPr lang="en-US" altLang="en-US"/>
              <a:pPr/>
              <a:t>‹#›</a:t>
            </a:fld>
            <a:endParaRPr lang="en-US" altLang="en-US"/>
          </a:p>
        </p:txBody>
      </p:sp>
    </p:spTree>
    <p:extLst>
      <p:ext uri="{BB962C8B-B14F-4D97-AF65-F5344CB8AC3E}">
        <p14:creationId xmlns:p14="http://schemas.microsoft.com/office/powerpoint/2010/main" val="31001436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A0296BEC-925C-4719-B01A-E08040BAC8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a:extLst>
              <a:ext uri="{FF2B5EF4-FFF2-40B4-BE49-F238E27FC236}">
                <a16:creationId xmlns:a16="http://schemas.microsoft.com/office/drawing/2014/main" id="{03F93F5C-5460-44BC-86B6-0D0F044CBD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id="{674C3F28-5A1E-4B5E-8120-F7EABFEE80AD}"/>
              </a:ext>
            </a:extLst>
          </p:cNvPr>
          <p:cNvSpPr>
            <a:spLocks noGrp="1" noChangeArrowheads="1"/>
          </p:cNvSpPr>
          <p:nvPr>
            <p:ph type="sldNum" sz="quarter" idx="12"/>
          </p:nvPr>
        </p:nvSpPr>
        <p:spPr>
          <a:ln/>
        </p:spPr>
        <p:txBody>
          <a:bodyPr/>
          <a:lstStyle>
            <a:lvl1pPr>
              <a:defRPr/>
            </a:lvl1pPr>
          </a:lstStyle>
          <a:p>
            <a:fld id="{DF6280F5-6FBF-4101-A607-7BD7FBA1CA05}" type="slidenum">
              <a:rPr lang="en-US" altLang="en-US"/>
              <a:pPr/>
              <a:t>‹#›</a:t>
            </a:fld>
            <a:endParaRPr lang="en-US" altLang="en-US"/>
          </a:p>
        </p:txBody>
      </p:sp>
    </p:spTree>
    <p:extLst>
      <p:ext uri="{BB962C8B-B14F-4D97-AF65-F5344CB8AC3E}">
        <p14:creationId xmlns:p14="http://schemas.microsoft.com/office/powerpoint/2010/main" val="246838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7.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9.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3.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4.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5.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7.jpe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9.jpe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image" Target="../media/image20.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23.jpe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8.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25.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27.jpe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7.jpe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0.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29.jpe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2.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6.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D7A870-2795-4B63-BDA0-09AF5B77F936}"/>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4EB7E2A-4F4A-47A6-B40A-3134156ADD9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226BC7E-B475-405D-9D2D-ECD865726A3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CC7D9406-25CA-4798-9B08-76E219FF3879}"/>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3D1CD08F-58C5-424B-9C80-F7BE4C80A657}"/>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84B2881-9343-4AF2-9831-200AC30225D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349052A-3EA6-45C5-9EC8-2D37E78FDE1E}"/>
              </a:ext>
            </a:extLst>
          </p:cNvPr>
          <p:cNvSpPr>
            <a:spLocks noGrp="1" noChangeArrowheads="1"/>
          </p:cNvSpPr>
          <p:nvPr>
            <p:ph type="title"/>
          </p:nvPr>
        </p:nvSpPr>
        <p:spPr bwMode="auto">
          <a:xfrm>
            <a:off x="914400" y="3048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05199E0A-7FAB-4166-B18A-BCE9DC164457}"/>
              </a:ext>
            </a:extLst>
          </p:cNvPr>
          <p:cNvSpPr>
            <a:spLocks noGrp="1" noChangeArrowheads="1"/>
          </p:cNvSpPr>
          <p:nvPr>
            <p:ph type="body" idx="1"/>
          </p:nvPr>
        </p:nvSpPr>
        <p:spPr bwMode="auto">
          <a:xfrm>
            <a:off x="2540000" y="1981200"/>
            <a:ext cx="873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52" name="Rectangle 4">
            <a:extLst>
              <a:ext uri="{FF2B5EF4-FFF2-40B4-BE49-F238E27FC236}">
                <a16:creationId xmlns:a16="http://schemas.microsoft.com/office/drawing/2014/main" id="{E259A06F-4803-41B7-9FF6-D9DAA2A8ABD4}"/>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smtClean="0">
                <a:latin typeface="+mn-lt"/>
              </a:defRPr>
            </a:lvl1pPr>
          </a:lstStyle>
          <a:p>
            <a:pPr>
              <a:defRPr/>
            </a:pPr>
            <a:endParaRPr lang="en-US" altLang="en-US"/>
          </a:p>
        </p:txBody>
      </p:sp>
      <p:sp>
        <p:nvSpPr>
          <p:cNvPr id="104453" name="Rectangle 5">
            <a:extLst>
              <a:ext uri="{FF2B5EF4-FFF2-40B4-BE49-F238E27FC236}">
                <a16:creationId xmlns:a16="http://schemas.microsoft.com/office/drawing/2014/main" id="{8C28D02D-4BE7-4379-9C87-636E62C19323}"/>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smtClean="0">
                <a:latin typeface="+mn-lt"/>
              </a:defRPr>
            </a:lvl1pPr>
          </a:lstStyle>
          <a:p>
            <a:pPr>
              <a:defRPr/>
            </a:pPr>
            <a:endParaRPr lang="en-US" altLang="en-US"/>
          </a:p>
        </p:txBody>
      </p:sp>
      <p:sp>
        <p:nvSpPr>
          <p:cNvPr id="104454" name="Rectangle 6">
            <a:extLst>
              <a:ext uri="{FF2B5EF4-FFF2-40B4-BE49-F238E27FC236}">
                <a16:creationId xmlns:a16="http://schemas.microsoft.com/office/drawing/2014/main" id="{576795CC-9C5D-4DCD-BC8A-8AE76C7AE532}"/>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Times New Roman" panose="02020603050405020304" pitchFamily="18" charset="0"/>
              </a:defRPr>
            </a:lvl1pPr>
          </a:lstStyle>
          <a:p>
            <a:fld id="{E6ECAFA9-5543-41E3-970A-8A55CEBF5EF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4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6CA7835-9E0D-4C3B-9E88-71E4A5305145}"/>
              </a:ext>
            </a:extLst>
          </p:cNvPr>
          <p:cNvSpPr>
            <a:spLocks noGrp="1" noChangeArrowheads="1"/>
          </p:cNvSpPr>
          <p:nvPr>
            <p:ph type="title"/>
          </p:nvPr>
        </p:nvSpPr>
        <p:spPr bwMode="auto">
          <a:xfrm>
            <a:off x="1828800" y="304800"/>
            <a:ext cx="10972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178C7B94-14D0-43B9-B26A-BFB918DAABC5}"/>
              </a:ext>
            </a:extLst>
          </p:cNvPr>
          <p:cNvSpPr>
            <a:spLocks noGrp="1" noChangeArrowheads="1"/>
          </p:cNvSpPr>
          <p:nvPr>
            <p:ph type="body" idx="1"/>
          </p:nvPr>
        </p:nvSpPr>
        <p:spPr bwMode="auto">
          <a:xfrm>
            <a:off x="914400" y="1752600"/>
            <a:ext cx="11074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1188" name="Rectangle 4">
            <a:extLst>
              <a:ext uri="{FF2B5EF4-FFF2-40B4-BE49-F238E27FC236}">
                <a16:creationId xmlns:a16="http://schemas.microsoft.com/office/drawing/2014/main" id="{D68FBFAA-CD15-40A5-B8CC-B64D46326DC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ltLang="en-US"/>
          </a:p>
        </p:txBody>
      </p:sp>
      <p:sp>
        <p:nvSpPr>
          <p:cNvPr id="221189" name="Rectangle 5">
            <a:extLst>
              <a:ext uri="{FF2B5EF4-FFF2-40B4-BE49-F238E27FC236}">
                <a16:creationId xmlns:a16="http://schemas.microsoft.com/office/drawing/2014/main" id="{309EA01E-EE96-4347-94FA-5BA325F0AF6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ltLang="en-US"/>
          </a:p>
        </p:txBody>
      </p:sp>
      <p:sp>
        <p:nvSpPr>
          <p:cNvPr id="221190" name="Rectangle 6">
            <a:extLst>
              <a:ext uri="{FF2B5EF4-FFF2-40B4-BE49-F238E27FC236}">
                <a16:creationId xmlns:a16="http://schemas.microsoft.com/office/drawing/2014/main" id="{D72D8964-48D5-4C16-BAA2-454DAC172C7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C2F39FA-825C-4428-A084-B383FE4A127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48"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ransition spd="med"/>
  <p:hf hdr="0" ftr="0" dt="0"/>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Arial" charset="0"/>
        </a:defRPr>
      </a:lvl2pPr>
      <a:lvl3pPr algn="l" rtl="0" eaLnBrk="0" fontAlgn="base" hangingPunct="0">
        <a:spcBef>
          <a:spcPct val="0"/>
        </a:spcBef>
        <a:spcAft>
          <a:spcPct val="0"/>
        </a:spcAft>
        <a:defRPr sz="4000" b="1">
          <a:solidFill>
            <a:schemeClr val="bg1"/>
          </a:solidFill>
          <a:latin typeface="Arial" charset="0"/>
        </a:defRPr>
      </a:lvl3pPr>
      <a:lvl4pPr algn="l" rtl="0" eaLnBrk="0" fontAlgn="base" hangingPunct="0">
        <a:spcBef>
          <a:spcPct val="0"/>
        </a:spcBef>
        <a:spcAft>
          <a:spcPct val="0"/>
        </a:spcAft>
        <a:defRPr sz="4000" b="1">
          <a:solidFill>
            <a:schemeClr val="bg1"/>
          </a:solidFill>
          <a:latin typeface="Arial" charset="0"/>
        </a:defRPr>
      </a:lvl4pPr>
      <a:lvl5pPr algn="l" rtl="0" eaLnBrk="0" fontAlgn="base" hangingPunct="0">
        <a:spcBef>
          <a:spcPct val="0"/>
        </a:spcBef>
        <a:spcAft>
          <a:spcPct val="0"/>
        </a:spcAft>
        <a:defRPr sz="4000" b="1">
          <a:solidFill>
            <a:schemeClr val="bg1"/>
          </a:solidFill>
          <a:latin typeface="Arial" charset="0"/>
        </a:defRPr>
      </a:lvl5pPr>
      <a:lvl6pPr marL="457200" algn="l" rtl="0" fontAlgn="base">
        <a:spcBef>
          <a:spcPct val="0"/>
        </a:spcBef>
        <a:spcAft>
          <a:spcPct val="0"/>
        </a:spcAft>
        <a:defRPr sz="4000" b="1">
          <a:solidFill>
            <a:schemeClr val="bg1"/>
          </a:solidFill>
          <a:latin typeface="Arial" charset="0"/>
        </a:defRPr>
      </a:lvl6pPr>
      <a:lvl7pPr marL="914400" algn="l" rtl="0" fontAlgn="base">
        <a:spcBef>
          <a:spcPct val="0"/>
        </a:spcBef>
        <a:spcAft>
          <a:spcPct val="0"/>
        </a:spcAft>
        <a:defRPr sz="4000" b="1">
          <a:solidFill>
            <a:schemeClr val="bg1"/>
          </a:solidFill>
          <a:latin typeface="Arial" charset="0"/>
        </a:defRPr>
      </a:lvl7pPr>
      <a:lvl8pPr marL="1371600" algn="l" rtl="0" fontAlgn="base">
        <a:spcBef>
          <a:spcPct val="0"/>
        </a:spcBef>
        <a:spcAft>
          <a:spcPct val="0"/>
        </a:spcAft>
        <a:defRPr sz="4000" b="1">
          <a:solidFill>
            <a:schemeClr val="bg1"/>
          </a:solidFill>
          <a:latin typeface="Arial" charset="0"/>
        </a:defRPr>
      </a:lvl8pPr>
      <a:lvl9pPr marL="1828800" algn="l"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2AE161E-8C38-465A-8AFC-87AFC07558CF}"/>
              </a:ext>
            </a:extLst>
          </p:cNvPr>
          <p:cNvSpPr>
            <a:spLocks noGrp="1" noChangeArrowheads="1"/>
          </p:cNvSpPr>
          <p:nvPr>
            <p:ph type="title"/>
          </p:nvPr>
        </p:nvSpPr>
        <p:spPr bwMode="auto">
          <a:xfrm>
            <a:off x="2743200" y="76200"/>
            <a:ext cx="9144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title style</a:t>
            </a:r>
          </a:p>
        </p:txBody>
      </p:sp>
      <p:sp>
        <p:nvSpPr>
          <p:cNvPr id="12291" name="Rectangle 3">
            <a:extLst>
              <a:ext uri="{FF2B5EF4-FFF2-40B4-BE49-F238E27FC236}">
                <a16:creationId xmlns:a16="http://schemas.microsoft.com/office/drawing/2014/main" id="{C05BFFA5-CA39-49E6-8D05-3525EE643E5C}"/>
              </a:ext>
            </a:extLst>
          </p:cNvPr>
          <p:cNvSpPr>
            <a:spLocks noGrp="1" noChangeArrowheads="1"/>
          </p:cNvSpPr>
          <p:nvPr>
            <p:ph type="body" idx="1"/>
          </p:nvPr>
        </p:nvSpPr>
        <p:spPr bwMode="auto">
          <a:xfrm>
            <a:off x="2743200" y="1219200"/>
            <a:ext cx="9144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149"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defRPr>
      </a:lvl2pPr>
      <a:lvl3pPr algn="l" rtl="0" eaLnBrk="0" fontAlgn="base" hangingPunct="0">
        <a:spcBef>
          <a:spcPct val="0"/>
        </a:spcBef>
        <a:spcAft>
          <a:spcPct val="0"/>
        </a:spcAft>
        <a:defRPr kumimoji="1" sz="4400">
          <a:solidFill>
            <a:schemeClr val="tx2"/>
          </a:solidFill>
          <a:latin typeface="Tahoma" pitchFamily="34" charset="0"/>
        </a:defRPr>
      </a:lvl3pPr>
      <a:lvl4pPr algn="l" rtl="0" eaLnBrk="0" fontAlgn="base" hangingPunct="0">
        <a:spcBef>
          <a:spcPct val="0"/>
        </a:spcBef>
        <a:spcAft>
          <a:spcPct val="0"/>
        </a:spcAft>
        <a:defRPr kumimoji="1" sz="4400">
          <a:solidFill>
            <a:schemeClr val="tx2"/>
          </a:solidFill>
          <a:latin typeface="Tahoma" pitchFamily="34" charset="0"/>
        </a:defRPr>
      </a:lvl4pPr>
      <a:lvl5pPr algn="l" rtl="0" eaLnBrk="0" fontAlgn="base" hangingPunct="0">
        <a:spcBef>
          <a:spcPct val="0"/>
        </a:spcBef>
        <a:spcAft>
          <a:spcPct val="0"/>
        </a:spcAft>
        <a:defRPr kumimoji="1" sz="4400">
          <a:solidFill>
            <a:schemeClr val="tx2"/>
          </a:solidFill>
          <a:latin typeface="Tahoma" pitchFamily="34" charset="0"/>
        </a:defRPr>
      </a:lvl5pPr>
      <a:lvl6pPr marL="457200" algn="l" rtl="0" eaLnBrk="0" fontAlgn="base" hangingPunct="0">
        <a:spcBef>
          <a:spcPct val="0"/>
        </a:spcBef>
        <a:spcAft>
          <a:spcPct val="0"/>
        </a:spcAft>
        <a:defRPr kumimoji="1" sz="4400">
          <a:solidFill>
            <a:schemeClr val="tx2"/>
          </a:solidFill>
          <a:latin typeface="Tahoma" pitchFamily="34" charset="0"/>
        </a:defRPr>
      </a:lvl6pPr>
      <a:lvl7pPr marL="914400" algn="l" rtl="0" eaLnBrk="0" fontAlgn="base" hangingPunct="0">
        <a:spcBef>
          <a:spcPct val="0"/>
        </a:spcBef>
        <a:spcAft>
          <a:spcPct val="0"/>
        </a:spcAft>
        <a:defRPr kumimoji="1" sz="4400">
          <a:solidFill>
            <a:schemeClr val="tx2"/>
          </a:solidFill>
          <a:latin typeface="Tahoma" pitchFamily="34" charset="0"/>
        </a:defRPr>
      </a:lvl7pPr>
      <a:lvl8pPr marL="1371600" algn="l" rtl="0" eaLnBrk="0" fontAlgn="base" hangingPunct="0">
        <a:spcBef>
          <a:spcPct val="0"/>
        </a:spcBef>
        <a:spcAft>
          <a:spcPct val="0"/>
        </a:spcAft>
        <a:defRPr kumimoji="1" sz="4400">
          <a:solidFill>
            <a:schemeClr val="tx2"/>
          </a:solidFill>
          <a:latin typeface="Tahoma" pitchFamily="34" charset="0"/>
        </a:defRPr>
      </a:lvl8pPr>
      <a:lvl9pPr marL="1828800" algn="l" rtl="0" eaLnBrk="0" fontAlgn="base" hangingPunct="0">
        <a:spcBef>
          <a:spcPct val="0"/>
        </a:spcBef>
        <a:spcAft>
          <a:spcPct val="0"/>
        </a:spcAft>
        <a:defRPr kumimoji="1"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F9261FE-A5CF-463E-BC2D-1CDFECE80304}"/>
              </a:ext>
            </a:extLst>
          </p:cNvPr>
          <p:cNvSpPr>
            <a:spLocks noGrp="1" noChangeArrowheads="1"/>
          </p:cNvSpPr>
          <p:nvPr>
            <p:ph type="title"/>
          </p:nvPr>
        </p:nvSpPr>
        <p:spPr bwMode="auto">
          <a:xfrm>
            <a:off x="812800" y="152400"/>
            <a:ext cx="10566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F36CD1E8-4C1D-4352-B48D-6BCC7AFC6BC2}"/>
              </a:ext>
            </a:extLst>
          </p:cNvPr>
          <p:cNvSpPr>
            <a:spLocks noGrp="1" noChangeArrowheads="1"/>
          </p:cNvSpPr>
          <p:nvPr>
            <p:ph type="body" idx="1"/>
          </p:nvPr>
        </p:nvSpPr>
        <p:spPr bwMode="auto">
          <a:xfrm>
            <a:off x="1320800" y="1600200"/>
            <a:ext cx="10871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0404" name="Rectangle 4">
            <a:extLst>
              <a:ext uri="{FF2B5EF4-FFF2-40B4-BE49-F238E27FC236}">
                <a16:creationId xmlns:a16="http://schemas.microsoft.com/office/drawing/2014/main" id="{532A67FA-AD2E-4E6F-B803-0BF3C662C289}"/>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Arial" charset="0"/>
              </a:defRPr>
            </a:lvl1pPr>
          </a:lstStyle>
          <a:p>
            <a:pPr>
              <a:defRPr/>
            </a:pPr>
            <a:endParaRPr lang="en-US" altLang="en-US"/>
          </a:p>
        </p:txBody>
      </p:sp>
      <p:sp>
        <p:nvSpPr>
          <p:cNvPr id="230405" name="Rectangle 5">
            <a:extLst>
              <a:ext uri="{FF2B5EF4-FFF2-40B4-BE49-F238E27FC236}">
                <a16:creationId xmlns:a16="http://schemas.microsoft.com/office/drawing/2014/main" id="{B8A6A4BC-E1D2-4A85-9940-39506E580186}"/>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Arial" charset="0"/>
              </a:defRPr>
            </a:lvl1pPr>
          </a:lstStyle>
          <a:p>
            <a:pPr>
              <a:defRPr/>
            </a:pPr>
            <a:endParaRPr lang="en-US" altLang="en-US"/>
          </a:p>
        </p:txBody>
      </p:sp>
      <p:sp>
        <p:nvSpPr>
          <p:cNvPr id="230406" name="Rectangle 6">
            <a:extLst>
              <a:ext uri="{FF2B5EF4-FFF2-40B4-BE49-F238E27FC236}">
                <a16:creationId xmlns:a16="http://schemas.microsoft.com/office/drawing/2014/main" id="{A09C4FEC-3DA4-421B-A2F5-9ADF396D4241}"/>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2BEF26EB-4379-4071-B120-1760B04538B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150"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92A5A22-CBA4-4EAD-90A0-0CB003FF9911}"/>
              </a:ext>
            </a:extLst>
          </p:cNvPr>
          <p:cNvSpPr>
            <a:spLocks noGrp="1" noChangeArrowheads="1"/>
          </p:cNvSpPr>
          <p:nvPr>
            <p:ph type="title"/>
          </p:nvPr>
        </p:nvSpPr>
        <p:spPr bwMode="auto">
          <a:xfrm>
            <a:off x="2641600" y="76200"/>
            <a:ext cx="9245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14339" name="Rectangle 3">
            <a:extLst>
              <a:ext uri="{FF2B5EF4-FFF2-40B4-BE49-F238E27FC236}">
                <a16:creationId xmlns:a16="http://schemas.microsoft.com/office/drawing/2014/main" id="{4BBBF3B4-B302-4767-B402-6297027BB6AE}"/>
              </a:ext>
            </a:extLst>
          </p:cNvPr>
          <p:cNvSpPr>
            <a:spLocks noGrp="1" noChangeArrowheads="1"/>
          </p:cNvSpPr>
          <p:nvPr>
            <p:ph type="body" idx="1"/>
          </p:nvPr>
        </p:nvSpPr>
        <p:spPr bwMode="auto">
          <a:xfrm>
            <a:off x="2641600" y="1295400"/>
            <a:ext cx="92456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51"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defRPr>
      </a:lvl2pPr>
      <a:lvl3pPr algn="ctr" rtl="0" eaLnBrk="0" fontAlgn="base" hangingPunct="0">
        <a:spcBef>
          <a:spcPct val="0"/>
        </a:spcBef>
        <a:spcAft>
          <a:spcPct val="0"/>
        </a:spcAft>
        <a:defRPr kumimoji="1" sz="4400">
          <a:solidFill>
            <a:schemeClr val="tx2"/>
          </a:solidFill>
          <a:latin typeface="Arial" charset="0"/>
        </a:defRPr>
      </a:lvl3pPr>
      <a:lvl4pPr algn="ctr" rtl="0" eaLnBrk="0" fontAlgn="base" hangingPunct="0">
        <a:spcBef>
          <a:spcPct val="0"/>
        </a:spcBef>
        <a:spcAft>
          <a:spcPct val="0"/>
        </a:spcAft>
        <a:defRPr kumimoji="1" sz="4400">
          <a:solidFill>
            <a:schemeClr val="tx2"/>
          </a:solidFill>
          <a:latin typeface="Arial" charset="0"/>
        </a:defRPr>
      </a:lvl4pPr>
      <a:lvl5pPr algn="ctr" rtl="0" eaLnBrk="0" fontAlgn="base" hangingPunct="0">
        <a:spcBef>
          <a:spcPct val="0"/>
        </a:spcBef>
        <a:spcAft>
          <a:spcPct val="0"/>
        </a:spcAft>
        <a:defRPr kumimoji="1" sz="4400">
          <a:solidFill>
            <a:schemeClr val="tx2"/>
          </a:solidFill>
          <a:latin typeface="Arial" charset="0"/>
        </a:defRPr>
      </a:lvl5pPr>
      <a:lvl6pPr marL="457200" algn="ctr" rtl="0" eaLnBrk="0" fontAlgn="base" hangingPunct="0">
        <a:spcBef>
          <a:spcPct val="0"/>
        </a:spcBef>
        <a:spcAft>
          <a:spcPct val="0"/>
        </a:spcAft>
        <a:defRPr kumimoji="1" sz="4400">
          <a:solidFill>
            <a:schemeClr val="tx2"/>
          </a:solidFill>
          <a:latin typeface="Arial" charset="0"/>
        </a:defRPr>
      </a:lvl6pPr>
      <a:lvl7pPr marL="914400" algn="ctr" rtl="0" eaLnBrk="0" fontAlgn="base" hangingPunct="0">
        <a:spcBef>
          <a:spcPct val="0"/>
        </a:spcBef>
        <a:spcAft>
          <a:spcPct val="0"/>
        </a:spcAft>
        <a:defRPr kumimoji="1" sz="4400">
          <a:solidFill>
            <a:schemeClr val="tx2"/>
          </a:solidFill>
          <a:latin typeface="Arial" charset="0"/>
        </a:defRPr>
      </a:lvl7pPr>
      <a:lvl8pPr marL="1371600" algn="ctr" rtl="0" eaLnBrk="0" fontAlgn="base" hangingPunct="0">
        <a:spcBef>
          <a:spcPct val="0"/>
        </a:spcBef>
        <a:spcAft>
          <a:spcPct val="0"/>
        </a:spcAft>
        <a:defRPr kumimoji="1" sz="4400">
          <a:solidFill>
            <a:schemeClr val="tx2"/>
          </a:solidFill>
          <a:latin typeface="Arial" charset="0"/>
        </a:defRPr>
      </a:lvl8pPr>
      <a:lvl9pPr marL="1828800" algn="ctr" rtl="0" eaLnBrk="0" fontAlgn="base" hangingPunct="0">
        <a:spcBef>
          <a:spcPct val="0"/>
        </a:spcBef>
        <a:spcAft>
          <a:spcPct val="0"/>
        </a:spcAft>
        <a:defRPr kumimoji="1"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sz="2400">
          <a:solidFill>
            <a:schemeClr val="tx1"/>
          </a:solidFill>
          <a:latin typeface="+mn-lt"/>
        </a:defRPr>
      </a:lvl3pPr>
      <a:lvl4pPr marL="16002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mn-lt"/>
        </a:defRPr>
      </a:lvl4pPr>
      <a:lvl5pPr marL="20574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mn-lt"/>
        </a:defRPr>
      </a:lvl5pPr>
      <a:lvl6pPr marL="25146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797367E-6545-4C5E-B561-B0AEFB47BB49}"/>
              </a:ext>
            </a:extLst>
          </p:cNvPr>
          <p:cNvSpPr>
            <a:spLocks noGrp="1" noChangeArrowheads="1"/>
          </p:cNvSpPr>
          <p:nvPr>
            <p:ph type="title"/>
          </p:nvPr>
        </p:nvSpPr>
        <p:spPr bwMode="auto">
          <a:xfrm>
            <a:off x="2540000" y="76200"/>
            <a:ext cx="9347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15363" name="Rectangle 3">
            <a:extLst>
              <a:ext uri="{FF2B5EF4-FFF2-40B4-BE49-F238E27FC236}">
                <a16:creationId xmlns:a16="http://schemas.microsoft.com/office/drawing/2014/main" id="{83FF02AE-E886-4AFA-8213-A10F860C5C0B}"/>
              </a:ext>
            </a:extLst>
          </p:cNvPr>
          <p:cNvSpPr>
            <a:spLocks noGrp="1" noChangeArrowheads="1"/>
          </p:cNvSpPr>
          <p:nvPr>
            <p:ph type="body" idx="1"/>
          </p:nvPr>
        </p:nvSpPr>
        <p:spPr bwMode="auto">
          <a:xfrm>
            <a:off x="2540000" y="1295400"/>
            <a:ext cx="93472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		</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152"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defRPr>
      </a:lvl2pPr>
      <a:lvl3pPr algn="ctr" rtl="0" eaLnBrk="0" fontAlgn="base" hangingPunct="0">
        <a:spcBef>
          <a:spcPct val="0"/>
        </a:spcBef>
        <a:spcAft>
          <a:spcPct val="0"/>
        </a:spcAft>
        <a:defRPr kumimoji="1" sz="4400">
          <a:solidFill>
            <a:schemeClr val="tx2"/>
          </a:solidFill>
          <a:latin typeface="Arial" charset="0"/>
        </a:defRPr>
      </a:lvl3pPr>
      <a:lvl4pPr algn="ctr" rtl="0" eaLnBrk="0" fontAlgn="base" hangingPunct="0">
        <a:spcBef>
          <a:spcPct val="0"/>
        </a:spcBef>
        <a:spcAft>
          <a:spcPct val="0"/>
        </a:spcAft>
        <a:defRPr kumimoji="1" sz="4400">
          <a:solidFill>
            <a:schemeClr val="tx2"/>
          </a:solidFill>
          <a:latin typeface="Arial" charset="0"/>
        </a:defRPr>
      </a:lvl4pPr>
      <a:lvl5pPr algn="ctr" rtl="0" eaLnBrk="0" fontAlgn="base" hangingPunct="0">
        <a:spcBef>
          <a:spcPct val="0"/>
        </a:spcBef>
        <a:spcAft>
          <a:spcPct val="0"/>
        </a:spcAft>
        <a:defRPr kumimoji="1" sz="4400">
          <a:solidFill>
            <a:schemeClr val="tx2"/>
          </a:solidFill>
          <a:latin typeface="Arial" charset="0"/>
        </a:defRPr>
      </a:lvl5pPr>
      <a:lvl6pPr marL="457200" algn="ctr" rtl="0" eaLnBrk="0" fontAlgn="base" hangingPunct="0">
        <a:spcBef>
          <a:spcPct val="0"/>
        </a:spcBef>
        <a:spcAft>
          <a:spcPct val="0"/>
        </a:spcAft>
        <a:defRPr kumimoji="1" sz="4400">
          <a:solidFill>
            <a:schemeClr val="tx2"/>
          </a:solidFill>
          <a:latin typeface="Arial" charset="0"/>
        </a:defRPr>
      </a:lvl6pPr>
      <a:lvl7pPr marL="914400" algn="ctr" rtl="0" eaLnBrk="0" fontAlgn="base" hangingPunct="0">
        <a:spcBef>
          <a:spcPct val="0"/>
        </a:spcBef>
        <a:spcAft>
          <a:spcPct val="0"/>
        </a:spcAft>
        <a:defRPr kumimoji="1" sz="4400">
          <a:solidFill>
            <a:schemeClr val="tx2"/>
          </a:solidFill>
          <a:latin typeface="Arial" charset="0"/>
        </a:defRPr>
      </a:lvl7pPr>
      <a:lvl8pPr marL="1371600" algn="ctr" rtl="0" eaLnBrk="0" fontAlgn="base" hangingPunct="0">
        <a:spcBef>
          <a:spcPct val="0"/>
        </a:spcBef>
        <a:spcAft>
          <a:spcPct val="0"/>
        </a:spcAft>
        <a:defRPr kumimoji="1" sz="4400">
          <a:solidFill>
            <a:schemeClr val="tx2"/>
          </a:solidFill>
          <a:latin typeface="Arial" charset="0"/>
        </a:defRPr>
      </a:lvl8pPr>
      <a:lvl9pPr marL="1828800" algn="ctr" rtl="0" eaLnBrk="0" fontAlgn="base" hangingPunct="0">
        <a:spcBef>
          <a:spcPct val="0"/>
        </a:spcBef>
        <a:spcAft>
          <a:spcPct val="0"/>
        </a:spcAft>
        <a:defRPr kumimoji="1" sz="4400">
          <a:solidFill>
            <a:schemeClr val="tx2"/>
          </a:solidFill>
          <a:latin typeface="Arial" charset="0"/>
        </a:defRPr>
      </a:lvl9pPr>
    </p:titleStyle>
    <p:bodyStyle>
      <a:lvl1pPr marL="342900" indent="-342900" algn="l" rtl="0" eaLnBrk="0" fontAlgn="base" hangingPunct="0">
        <a:spcBef>
          <a:spcPct val="20000"/>
        </a:spcBef>
        <a:spcAft>
          <a:spcPct val="0"/>
        </a:spcAft>
        <a:buClr>
          <a:srgbClr val="B26536"/>
        </a:buClr>
        <a:buSzPct val="75000"/>
        <a:buFont typeface="Wingdings" panose="05000000000000000000"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B26536"/>
        </a:buClr>
        <a:buSzPct val="75000"/>
        <a:buFont typeface="Wingdings" panose="05000000000000000000"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rgbClr val="B26536"/>
        </a:buClr>
        <a:buSzPct val="75000"/>
        <a:buFont typeface="Wingdings" panose="05000000000000000000" pitchFamily="2" charset="2"/>
        <a:buChar char="l"/>
        <a:defRPr kumimoji="1" sz="2400">
          <a:solidFill>
            <a:schemeClr val="tx1"/>
          </a:solidFill>
          <a:latin typeface="+mn-lt"/>
        </a:defRPr>
      </a:lvl3pPr>
      <a:lvl4pPr marL="1600200" indent="-228600" algn="l" rtl="0" eaLnBrk="0" fontAlgn="base" hangingPunct="0">
        <a:spcBef>
          <a:spcPct val="20000"/>
        </a:spcBef>
        <a:spcAft>
          <a:spcPct val="0"/>
        </a:spcAft>
        <a:buClr>
          <a:srgbClr val="B26536"/>
        </a:buClr>
        <a:buSzPct val="75000"/>
        <a:buFont typeface="Wingdings" panose="05000000000000000000" pitchFamily="2" charset="2"/>
        <a:buChar char="l"/>
        <a:defRPr kumimoji="1" sz="2000">
          <a:solidFill>
            <a:schemeClr val="tx1"/>
          </a:solidFill>
          <a:latin typeface="+mn-lt"/>
        </a:defRPr>
      </a:lvl4pPr>
      <a:lvl5pPr marL="2057400" indent="-228600" algn="l" rtl="0" eaLnBrk="0" fontAlgn="base" hangingPunct="0">
        <a:spcBef>
          <a:spcPct val="20000"/>
        </a:spcBef>
        <a:spcAft>
          <a:spcPct val="0"/>
        </a:spcAft>
        <a:buClr>
          <a:srgbClr val="B26536"/>
        </a:buClr>
        <a:buSzPct val="75000"/>
        <a:buFont typeface="Wingdings" panose="05000000000000000000" pitchFamily="2" charset="2"/>
        <a:buChar char="l"/>
        <a:defRPr kumimoji="1" sz="2000">
          <a:solidFill>
            <a:schemeClr val="tx1"/>
          </a:solidFill>
          <a:latin typeface="+mn-lt"/>
        </a:defRPr>
      </a:lvl5pPr>
      <a:lvl6pPr marL="2514600" indent="-228600" algn="l" rtl="0" eaLnBrk="0" fontAlgn="base" hangingPunct="0">
        <a:spcBef>
          <a:spcPct val="20000"/>
        </a:spcBef>
        <a:spcAft>
          <a:spcPct val="0"/>
        </a:spcAft>
        <a:buClr>
          <a:srgbClr val="B26536"/>
        </a:buClr>
        <a:buSzPct val="75000"/>
        <a:buFont typeface="Wingdings" pitchFamily="2" charset="2"/>
        <a:buChar char="l"/>
        <a:defRPr kumimoji="1" sz="2000">
          <a:solidFill>
            <a:schemeClr val="tx1"/>
          </a:solidFill>
          <a:latin typeface="+mn-lt"/>
        </a:defRPr>
      </a:lvl6pPr>
      <a:lvl7pPr marL="2971800" indent="-228600" algn="l" rtl="0" eaLnBrk="0" fontAlgn="base" hangingPunct="0">
        <a:spcBef>
          <a:spcPct val="20000"/>
        </a:spcBef>
        <a:spcAft>
          <a:spcPct val="0"/>
        </a:spcAft>
        <a:buClr>
          <a:srgbClr val="B26536"/>
        </a:buClr>
        <a:buSzPct val="75000"/>
        <a:buFont typeface="Wingdings" pitchFamily="2" charset="2"/>
        <a:buChar char="l"/>
        <a:defRPr kumimoji="1" sz="2000">
          <a:solidFill>
            <a:schemeClr val="tx1"/>
          </a:solidFill>
          <a:latin typeface="+mn-lt"/>
        </a:defRPr>
      </a:lvl7pPr>
      <a:lvl8pPr marL="3429000" indent="-228600" algn="l" rtl="0" eaLnBrk="0" fontAlgn="base" hangingPunct="0">
        <a:spcBef>
          <a:spcPct val="20000"/>
        </a:spcBef>
        <a:spcAft>
          <a:spcPct val="0"/>
        </a:spcAft>
        <a:buClr>
          <a:srgbClr val="B26536"/>
        </a:buClr>
        <a:buSzPct val="75000"/>
        <a:buFont typeface="Wingdings" pitchFamily="2" charset="2"/>
        <a:buChar char="l"/>
        <a:defRPr kumimoji="1" sz="2000">
          <a:solidFill>
            <a:schemeClr val="tx1"/>
          </a:solidFill>
          <a:latin typeface="+mn-lt"/>
        </a:defRPr>
      </a:lvl8pPr>
      <a:lvl9pPr marL="3886200" indent="-228600" algn="l" rtl="0" eaLnBrk="0" fontAlgn="base" hangingPunct="0">
        <a:spcBef>
          <a:spcPct val="20000"/>
        </a:spcBef>
        <a:spcAft>
          <a:spcPct val="0"/>
        </a:spcAft>
        <a:buClr>
          <a:srgbClr val="B26536"/>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6386" name="Group 2">
            <a:extLst>
              <a:ext uri="{FF2B5EF4-FFF2-40B4-BE49-F238E27FC236}">
                <a16:creationId xmlns:a16="http://schemas.microsoft.com/office/drawing/2014/main" id="{23BCB49D-6B98-4E14-AE8F-8641D2A5D5A8}"/>
              </a:ext>
            </a:extLst>
          </p:cNvPr>
          <p:cNvGrpSpPr>
            <a:grpSpLocks/>
          </p:cNvGrpSpPr>
          <p:nvPr/>
        </p:nvGrpSpPr>
        <p:grpSpPr bwMode="auto">
          <a:xfrm>
            <a:off x="1" y="1"/>
            <a:ext cx="12189884" cy="6856413"/>
            <a:chOff x="0" y="0"/>
            <a:chExt cx="5759" cy="4319"/>
          </a:xfrm>
        </p:grpSpPr>
        <p:pic>
          <p:nvPicPr>
            <p:cNvPr id="16392" name="Picture 3">
              <a:extLst>
                <a:ext uri="{FF2B5EF4-FFF2-40B4-BE49-F238E27FC236}">
                  <a16:creationId xmlns:a16="http://schemas.microsoft.com/office/drawing/2014/main" id="{B2BDDD0F-CD3C-44F8-A097-56F4E6793FB9}"/>
                </a:ext>
              </a:extLst>
            </p:cNvPr>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4927" y="0"/>
              <a:ext cx="832" cy="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3" name="Rectangle 4">
              <a:extLst>
                <a:ext uri="{FF2B5EF4-FFF2-40B4-BE49-F238E27FC236}">
                  <a16:creationId xmlns:a16="http://schemas.microsoft.com/office/drawing/2014/main" id="{C636DBCC-6FB4-42D1-B931-E3C7B5E77EF2}"/>
                </a:ext>
              </a:extLst>
            </p:cNvPr>
            <p:cNvSpPr>
              <a:spLocks noChangeArrowheads="1"/>
            </p:cNvSpPr>
            <p:nvPr/>
          </p:nvSpPr>
          <p:spPr bwMode="auto">
            <a:xfrm>
              <a:off x="0" y="384"/>
              <a:ext cx="5759" cy="72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16387" name="Rectangle 5">
            <a:extLst>
              <a:ext uri="{FF2B5EF4-FFF2-40B4-BE49-F238E27FC236}">
                <a16:creationId xmlns:a16="http://schemas.microsoft.com/office/drawing/2014/main" id="{68EFAD78-BE5E-4266-AACE-51D936B2F780}"/>
              </a:ext>
            </a:extLst>
          </p:cNvPr>
          <p:cNvSpPr>
            <a:spLocks noGrp="1" noChangeArrowheads="1"/>
          </p:cNvSpPr>
          <p:nvPr>
            <p:ph type="title"/>
          </p:nvPr>
        </p:nvSpPr>
        <p:spPr bwMode="auto">
          <a:xfrm>
            <a:off x="1016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388" name="Rectangle 6">
            <a:extLst>
              <a:ext uri="{FF2B5EF4-FFF2-40B4-BE49-F238E27FC236}">
                <a16:creationId xmlns:a16="http://schemas.microsoft.com/office/drawing/2014/main" id="{393B7BDC-E7D2-416D-A119-58997721EC84}"/>
              </a:ext>
            </a:extLst>
          </p:cNvPr>
          <p:cNvSpPr>
            <a:spLocks noGrp="1" noChangeArrowheads="1"/>
          </p:cNvSpPr>
          <p:nvPr>
            <p:ph type="body" idx="1"/>
          </p:nvPr>
        </p:nvSpPr>
        <p:spPr bwMode="auto">
          <a:xfrm>
            <a:off x="1016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0103" name="Rectangle 7">
            <a:extLst>
              <a:ext uri="{FF2B5EF4-FFF2-40B4-BE49-F238E27FC236}">
                <a16:creationId xmlns:a16="http://schemas.microsoft.com/office/drawing/2014/main" id="{440E4711-B555-4CD1-92BF-AA572BABC77B}"/>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50000"/>
              </a:spcBef>
              <a:defRPr sz="1400" smtClean="0">
                <a:latin typeface="+mn-lt"/>
              </a:defRPr>
            </a:lvl1pPr>
          </a:lstStyle>
          <a:p>
            <a:pPr>
              <a:defRPr/>
            </a:pPr>
            <a:endParaRPr lang="en-US" altLang="en-US"/>
          </a:p>
        </p:txBody>
      </p:sp>
      <p:sp>
        <p:nvSpPr>
          <p:cNvPr id="260104" name="Rectangle 8">
            <a:extLst>
              <a:ext uri="{FF2B5EF4-FFF2-40B4-BE49-F238E27FC236}">
                <a16:creationId xmlns:a16="http://schemas.microsoft.com/office/drawing/2014/main" id="{441816CE-1B80-4348-9874-66B906BE8C3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smtClean="0">
                <a:latin typeface="+mn-lt"/>
              </a:defRPr>
            </a:lvl1pPr>
          </a:lstStyle>
          <a:p>
            <a:pPr>
              <a:defRPr/>
            </a:pPr>
            <a:endParaRPr lang="en-US" altLang="en-US"/>
          </a:p>
        </p:txBody>
      </p:sp>
      <p:sp>
        <p:nvSpPr>
          <p:cNvPr id="260105" name="Rectangle 9">
            <a:extLst>
              <a:ext uri="{FF2B5EF4-FFF2-40B4-BE49-F238E27FC236}">
                <a16:creationId xmlns:a16="http://schemas.microsoft.com/office/drawing/2014/main" id="{EB39C5CE-0CDF-4AC5-AFDF-FD8BA25D3B74}"/>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Times New Roman" panose="02020603050405020304" pitchFamily="18" charset="0"/>
              </a:defRPr>
            </a:lvl1pPr>
          </a:lstStyle>
          <a:p>
            <a:fld id="{F35E7BAA-6ADE-4AF4-AD84-3A4C85FB09E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153"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69F06B5-FF6A-4538-8044-85C2CB173BAE}"/>
              </a:ext>
            </a:extLst>
          </p:cNvPr>
          <p:cNvSpPr>
            <a:spLocks noGrp="1" noChangeArrowheads="1"/>
          </p:cNvSpPr>
          <p:nvPr>
            <p:ph type="title"/>
          </p:nvPr>
        </p:nvSpPr>
        <p:spPr bwMode="auto">
          <a:xfrm>
            <a:off x="1585384" y="152400"/>
            <a:ext cx="10200216"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17411" name="Rectangle 3">
            <a:extLst>
              <a:ext uri="{FF2B5EF4-FFF2-40B4-BE49-F238E27FC236}">
                <a16:creationId xmlns:a16="http://schemas.microsoft.com/office/drawing/2014/main" id="{F456751E-0281-4A88-8353-B377DF0785CA}"/>
              </a:ext>
            </a:extLst>
          </p:cNvPr>
          <p:cNvSpPr>
            <a:spLocks noGrp="1" noChangeArrowheads="1"/>
          </p:cNvSpPr>
          <p:nvPr>
            <p:ph type="body" idx="1"/>
          </p:nvPr>
        </p:nvSpPr>
        <p:spPr bwMode="auto">
          <a:xfrm>
            <a:off x="1585384" y="1447800"/>
            <a:ext cx="1020021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3172" name="Rectangle 4">
            <a:extLst>
              <a:ext uri="{FF2B5EF4-FFF2-40B4-BE49-F238E27FC236}">
                <a16:creationId xmlns:a16="http://schemas.microsoft.com/office/drawing/2014/main" id="{87AF84D7-4CF0-4BF4-BA14-949EFB093101}"/>
              </a:ext>
            </a:extLst>
          </p:cNvPr>
          <p:cNvSpPr>
            <a:spLocks noGrp="1" noChangeArrowheads="1"/>
          </p:cNvSpPr>
          <p:nvPr>
            <p:ph type="dt" sz="half" idx="2"/>
          </p:nvPr>
        </p:nvSpPr>
        <p:spPr bwMode="auto">
          <a:xfrm>
            <a:off x="1545167" y="6324600"/>
            <a:ext cx="2133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defRPr sz="1400" smtClean="0">
                <a:latin typeface="Arial" charset="0"/>
              </a:defRPr>
            </a:lvl1pPr>
          </a:lstStyle>
          <a:p>
            <a:pPr>
              <a:defRPr/>
            </a:pPr>
            <a:endParaRPr lang="en-US" altLang="en-US"/>
          </a:p>
        </p:txBody>
      </p:sp>
      <p:sp>
        <p:nvSpPr>
          <p:cNvPr id="263173" name="Rectangle 5">
            <a:extLst>
              <a:ext uri="{FF2B5EF4-FFF2-40B4-BE49-F238E27FC236}">
                <a16:creationId xmlns:a16="http://schemas.microsoft.com/office/drawing/2014/main" id="{B33E754C-1980-4B62-B53A-AF9D59FE55AD}"/>
              </a:ext>
            </a:extLst>
          </p:cNvPr>
          <p:cNvSpPr>
            <a:spLocks noGrp="1" noChangeArrowheads="1"/>
          </p:cNvSpPr>
          <p:nvPr>
            <p:ph type="ftr" sz="quarter" idx="3"/>
          </p:nvPr>
        </p:nvSpPr>
        <p:spPr bwMode="auto">
          <a:xfrm>
            <a:off x="4491567" y="6307138"/>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smtClean="0">
                <a:latin typeface="Arial" charset="0"/>
              </a:defRPr>
            </a:lvl1pPr>
          </a:lstStyle>
          <a:p>
            <a:pPr>
              <a:defRPr/>
            </a:pPr>
            <a:endParaRPr lang="en-US" altLang="en-US"/>
          </a:p>
        </p:txBody>
      </p:sp>
      <p:sp>
        <p:nvSpPr>
          <p:cNvPr id="263174" name="Rectangle 6">
            <a:extLst>
              <a:ext uri="{FF2B5EF4-FFF2-40B4-BE49-F238E27FC236}">
                <a16:creationId xmlns:a16="http://schemas.microsoft.com/office/drawing/2014/main" id="{991D64DB-00BD-4763-A912-4C4F69C0DA00}"/>
              </a:ext>
            </a:extLst>
          </p:cNvPr>
          <p:cNvSpPr>
            <a:spLocks noGrp="1" noChangeArrowheads="1"/>
          </p:cNvSpPr>
          <p:nvPr>
            <p:ph type="sldNum" sz="quarter" idx="4"/>
          </p:nvPr>
        </p:nvSpPr>
        <p:spPr bwMode="auto">
          <a:xfrm>
            <a:off x="9611784" y="6307138"/>
            <a:ext cx="2133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50000"/>
              </a:spcBef>
              <a:defRPr sz="1400"/>
            </a:lvl1pPr>
          </a:lstStyle>
          <a:p>
            <a:fld id="{060E5AB6-B775-485B-8DFA-79741E6B6CE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154"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hf hdr="0" ft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charset="0"/>
        </a:defRPr>
      </a:lvl2pPr>
      <a:lvl3pPr algn="l" rtl="0" eaLnBrk="0" fontAlgn="base" hangingPunct="0">
        <a:spcBef>
          <a:spcPct val="0"/>
        </a:spcBef>
        <a:spcAft>
          <a:spcPct val="0"/>
        </a:spcAft>
        <a:defRPr kumimoji="1" sz="4000">
          <a:solidFill>
            <a:schemeClr val="tx2"/>
          </a:solidFill>
          <a:latin typeface="Arial" charset="0"/>
        </a:defRPr>
      </a:lvl3pPr>
      <a:lvl4pPr algn="l" rtl="0" eaLnBrk="0" fontAlgn="base" hangingPunct="0">
        <a:spcBef>
          <a:spcPct val="0"/>
        </a:spcBef>
        <a:spcAft>
          <a:spcPct val="0"/>
        </a:spcAft>
        <a:defRPr kumimoji="1" sz="4000">
          <a:solidFill>
            <a:schemeClr val="tx2"/>
          </a:solidFill>
          <a:latin typeface="Arial" charset="0"/>
        </a:defRPr>
      </a:lvl4pPr>
      <a:lvl5pPr algn="l" rtl="0" eaLnBrk="0" fontAlgn="base" hangingPunct="0">
        <a:spcBef>
          <a:spcPct val="0"/>
        </a:spcBef>
        <a:spcAft>
          <a:spcPct val="0"/>
        </a:spcAft>
        <a:defRPr kumimoji="1" sz="4000">
          <a:solidFill>
            <a:schemeClr val="tx2"/>
          </a:solidFill>
          <a:latin typeface="Arial" charset="0"/>
        </a:defRPr>
      </a:lvl5pPr>
      <a:lvl6pPr marL="457200" algn="l" rtl="0" eaLnBrk="0" fontAlgn="base" hangingPunct="0">
        <a:spcBef>
          <a:spcPct val="0"/>
        </a:spcBef>
        <a:spcAft>
          <a:spcPct val="0"/>
        </a:spcAft>
        <a:defRPr kumimoji="1" sz="4000">
          <a:solidFill>
            <a:schemeClr val="tx2"/>
          </a:solidFill>
          <a:latin typeface="Arial" charset="0"/>
        </a:defRPr>
      </a:lvl6pPr>
      <a:lvl7pPr marL="914400" algn="l" rtl="0" eaLnBrk="0" fontAlgn="base" hangingPunct="0">
        <a:spcBef>
          <a:spcPct val="0"/>
        </a:spcBef>
        <a:spcAft>
          <a:spcPct val="0"/>
        </a:spcAft>
        <a:defRPr kumimoji="1" sz="4000">
          <a:solidFill>
            <a:schemeClr val="tx2"/>
          </a:solidFill>
          <a:latin typeface="Arial" charset="0"/>
        </a:defRPr>
      </a:lvl7pPr>
      <a:lvl8pPr marL="1371600" algn="l" rtl="0" eaLnBrk="0" fontAlgn="base" hangingPunct="0">
        <a:spcBef>
          <a:spcPct val="0"/>
        </a:spcBef>
        <a:spcAft>
          <a:spcPct val="0"/>
        </a:spcAft>
        <a:defRPr kumimoji="1" sz="4000">
          <a:solidFill>
            <a:schemeClr val="tx2"/>
          </a:solidFill>
          <a:latin typeface="Arial" charset="0"/>
        </a:defRPr>
      </a:lvl8pPr>
      <a:lvl9pPr marL="1828800" algn="l" rtl="0" eaLnBrk="0" fontAlgn="base" hangingPunct="0">
        <a:spcBef>
          <a:spcPct val="0"/>
        </a:spcBef>
        <a:spcAft>
          <a:spcPct val="0"/>
        </a:spcAft>
        <a:defRPr kumimoji="1" sz="4000">
          <a:solidFill>
            <a:schemeClr val="tx2"/>
          </a:solidFill>
          <a:latin typeface="Arial" charset="0"/>
        </a:defRPr>
      </a:lvl9pPr>
    </p:titleStyle>
    <p:bodyStyle>
      <a:lvl1pPr marL="342900" indent="-342900" algn="l" rtl="0" eaLnBrk="0" fontAlgn="base" hangingPunct="0">
        <a:spcBef>
          <a:spcPct val="20000"/>
        </a:spcBef>
        <a:spcAft>
          <a:spcPct val="0"/>
        </a:spcAft>
        <a:buClr>
          <a:srgbClr val="C5BCA5"/>
        </a:buClr>
        <a:buSzPct val="75000"/>
        <a:buFont typeface="Wingdings" panose="05000000000000000000" pitchFamily="2" charset="2"/>
        <a:buChar char="l"/>
        <a:defRPr kumimoji="1" sz="3000">
          <a:solidFill>
            <a:schemeClr val="tx1"/>
          </a:solidFill>
          <a:latin typeface="+mn-lt"/>
          <a:ea typeface="+mn-ea"/>
          <a:cs typeface="+mn-cs"/>
        </a:defRPr>
      </a:lvl1pPr>
      <a:lvl2pPr marL="742950" indent="-285750" algn="l" rtl="0" eaLnBrk="0" fontAlgn="base" hangingPunct="0">
        <a:spcBef>
          <a:spcPct val="20000"/>
        </a:spcBef>
        <a:spcAft>
          <a:spcPct val="0"/>
        </a:spcAft>
        <a:buClr>
          <a:srgbClr val="C5BCA5"/>
        </a:buClr>
        <a:buSzPct val="75000"/>
        <a:buFont typeface="Wingdings" panose="05000000000000000000" pitchFamily="2" charset="2"/>
        <a:buChar char="l"/>
        <a:defRPr kumimoji="1" sz="2600">
          <a:solidFill>
            <a:schemeClr val="tx1"/>
          </a:solidFill>
          <a:latin typeface="+mn-lt"/>
        </a:defRPr>
      </a:lvl2pPr>
      <a:lvl3pPr marL="1143000" indent="-228600" algn="l" rtl="0" eaLnBrk="0" fontAlgn="base" hangingPunct="0">
        <a:spcBef>
          <a:spcPct val="20000"/>
        </a:spcBef>
        <a:spcAft>
          <a:spcPct val="0"/>
        </a:spcAft>
        <a:buClr>
          <a:srgbClr val="C5BCA5"/>
        </a:buClr>
        <a:buSzPct val="75000"/>
        <a:buFont typeface="Wingdings" panose="05000000000000000000" pitchFamily="2" charset="2"/>
        <a:buChar char="l"/>
        <a:defRPr kumimoji="1" sz="2400">
          <a:solidFill>
            <a:schemeClr val="tx1"/>
          </a:solidFill>
          <a:latin typeface="+mn-lt"/>
        </a:defRPr>
      </a:lvl3pPr>
      <a:lvl4pPr marL="1600200" indent="-228600" algn="l" rtl="0" eaLnBrk="0" fontAlgn="base" hangingPunct="0">
        <a:spcBef>
          <a:spcPct val="20000"/>
        </a:spcBef>
        <a:spcAft>
          <a:spcPct val="0"/>
        </a:spcAft>
        <a:buClr>
          <a:srgbClr val="C5BCA5"/>
        </a:buClr>
        <a:buSzPct val="75000"/>
        <a:buFont typeface="Wingdings" panose="05000000000000000000" pitchFamily="2" charset="2"/>
        <a:buChar char="l"/>
        <a:defRPr kumimoji="1" sz="2000">
          <a:solidFill>
            <a:schemeClr val="tx1"/>
          </a:solidFill>
          <a:latin typeface="+mn-lt"/>
        </a:defRPr>
      </a:lvl4pPr>
      <a:lvl5pPr marL="2057400" indent="-228600" algn="l" rtl="0" eaLnBrk="0" fontAlgn="base" hangingPunct="0">
        <a:spcBef>
          <a:spcPct val="20000"/>
        </a:spcBef>
        <a:spcAft>
          <a:spcPct val="0"/>
        </a:spcAft>
        <a:buClr>
          <a:srgbClr val="C5BCA5"/>
        </a:buClr>
        <a:buSzPct val="75000"/>
        <a:buFont typeface="Wingdings" panose="05000000000000000000" pitchFamily="2" charset="2"/>
        <a:buChar char="l"/>
        <a:defRPr kumimoji="1" sz="2000">
          <a:solidFill>
            <a:schemeClr val="tx1"/>
          </a:solidFill>
          <a:latin typeface="+mn-lt"/>
        </a:defRPr>
      </a:lvl5pPr>
      <a:lvl6pPr marL="2514600" indent="-228600" algn="l" rtl="0" eaLnBrk="0" fontAlgn="base" hangingPunct="0">
        <a:spcBef>
          <a:spcPct val="20000"/>
        </a:spcBef>
        <a:spcAft>
          <a:spcPct val="0"/>
        </a:spcAft>
        <a:buClr>
          <a:srgbClr val="C5BCA5"/>
        </a:buClr>
        <a:buSzPct val="75000"/>
        <a:buFont typeface="Wingdings" pitchFamily="2" charset="2"/>
        <a:buChar char="l"/>
        <a:defRPr kumimoji="1" sz="2000">
          <a:solidFill>
            <a:schemeClr val="tx1"/>
          </a:solidFill>
          <a:latin typeface="+mn-lt"/>
        </a:defRPr>
      </a:lvl6pPr>
      <a:lvl7pPr marL="2971800" indent="-228600" algn="l" rtl="0" eaLnBrk="0" fontAlgn="base" hangingPunct="0">
        <a:spcBef>
          <a:spcPct val="20000"/>
        </a:spcBef>
        <a:spcAft>
          <a:spcPct val="0"/>
        </a:spcAft>
        <a:buClr>
          <a:srgbClr val="C5BCA5"/>
        </a:buClr>
        <a:buSzPct val="75000"/>
        <a:buFont typeface="Wingdings" pitchFamily="2" charset="2"/>
        <a:buChar char="l"/>
        <a:defRPr kumimoji="1" sz="2000">
          <a:solidFill>
            <a:schemeClr val="tx1"/>
          </a:solidFill>
          <a:latin typeface="+mn-lt"/>
        </a:defRPr>
      </a:lvl7pPr>
      <a:lvl8pPr marL="3429000" indent="-228600" algn="l" rtl="0" eaLnBrk="0" fontAlgn="base" hangingPunct="0">
        <a:spcBef>
          <a:spcPct val="20000"/>
        </a:spcBef>
        <a:spcAft>
          <a:spcPct val="0"/>
        </a:spcAft>
        <a:buClr>
          <a:srgbClr val="C5BCA5"/>
        </a:buClr>
        <a:buSzPct val="75000"/>
        <a:buFont typeface="Wingdings" pitchFamily="2" charset="2"/>
        <a:buChar char="l"/>
        <a:defRPr kumimoji="1" sz="2000">
          <a:solidFill>
            <a:schemeClr val="tx1"/>
          </a:solidFill>
          <a:latin typeface="+mn-lt"/>
        </a:defRPr>
      </a:lvl8pPr>
      <a:lvl9pPr marL="3886200" indent="-228600" algn="l" rtl="0" eaLnBrk="0" fontAlgn="base" hangingPunct="0">
        <a:spcBef>
          <a:spcPct val="20000"/>
        </a:spcBef>
        <a:spcAft>
          <a:spcPct val="0"/>
        </a:spcAft>
        <a:buClr>
          <a:srgbClr val="C5BCA5"/>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9523A78-FC18-4AB8-B9D6-06017EEC946B}"/>
              </a:ext>
            </a:extLst>
          </p:cNvPr>
          <p:cNvSpPr>
            <a:spLocks noGrp="1" noChangeArrowheads="1"/>
          </p:cNvSpPr>
          <p:nvPr>
            <p:ph type="title"/>
          </p:nvPr>
        </p:nvSpPr>
        <p:spPr bwMode="auto">
          <a:xfrm>
            <a:off x="1422400" y="1524000"/>
            <a:ext cx="9245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en-US"/>
              <a:t>Click to edit Master title style</a:t>
            </a:r>
          </a:p>
        </p:txBody>
      </p:sp>
      <p:sp>
        <p:nvSpPr>
          <p:cNvPr id="18435" name="Rectangle 3">
            <a:extLst>
              <a:ext uri="{FF2B5EF4-FFF2-40B4-BE49-F238E27FC236}">
                <a16:creationId xmlns:a16="http://schemas.microsoft.com/office/drawing/2014/main" id="{2DE34365-6794-46F1-80E0-63D22B9CB02D}"/>
              </a:ext>
            </a:extLst>
          </p:cNvPr>
          <p:cNvSpPr>
            <a:spLocks noChangeArrowheads="1"/>
          </p:cNvSpPr>
          <p:nvPr/>
        </p:nvSpPr>
        <p:spPr bwMode="auto">
          <a:xfrm>
            <a:off x="0" y="5516564"/>
            <a:ext cx="12192000" cy="1341437"/>
          </a:xfrm>
          <a:prstGeom prst="rect">
            <a:avLst/>
          </a:prstGeom>
          <a:gradFill rotWithShape="1">
            <a:gsLst>
              <a:gs pos="0">
                <a:srgbClr val="765E2F">
                  <a:alpha val="0"/>
                </a:srgbClr>
              </a:gs>
              <a:gs pos="100000">
                <a:schemeClr val="tx2">
                  <a:alpha val="35999"/>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uk-UA" altLang="en-US"/>
          </a:p>
        </p:txBody>
      </p:sp>
      <p:sp>
        <p:nvSpPr>
          <p:cNvPr id="18436" name="Rectangle 4">
            <a:extLst>
              <a:ext uri="{FF2B5EF4-FFF2-40B4-BE49-F238E27FC236}">
                <a16:creationId xmlns:a16="http://schemas.microsoft.com/office/drawing/2014/main" id="{B939DFB3-0458-4DE8-87D9-79FB425AB974}"/>
              </a:ext>
            </a:extLst>
          </p:cNvPr>
          <p:cNvSpPr>
            <a:spLocks noGrp="1" noChangeArrowheads="1"/>
          </p:cNvSpPr>
          <p:nvPr>
            <p:ph type="body" idx="1"/>
          </p:nvPr>
        </p:nvSpPr>
        <p:spPr bwMode="auto">
          <a:xfrm>
            <a:off x="1492251" y="2311400"/>
            <a:ext cx="10191749"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Tree>
  </p:cSld>
  <p:clrMap bg1="lt1" tx1="dk1" bg2="lt2" tx2="dk2" accent1="accent1" accent2="accent2" accent3="accent3" accent4="accent4" accent5="accent5" accent6="accent6" hlink="hlink" folHlink="folHlink"/>
  <p:sldLayoutIdLst>
    <p:sldLayoutId id="2147484155"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Lst>
  <p:txStyles>
    <p:titleStyle>
      <a:lvl1pPr algn="l" rtl="0" eaLnBrk="0" fontAlgn="base" hangingPunct="0">
        <a:spcBef>
          <a:spcPct val="0"/>
        </a:spcBef>
        <a:spcAft>
          <a:spcPct val="0"/>
        </a:spcAft>
        <a:defRPr sz="4000">
          <a:solidFill>
            <a:schemeClr val="bg2"/>
          </a:solidFill>
          <a:latin typeface="+mj-lt"/>
          <a:ea typeface="+mj-ea"/>
          <a:cs typeface="+mj-cs"/>
        </a:defRPr>
      </a:lvl1pPr>
      <a:lvl2pPr algn="l" rtl="0" eaLnBrk="0" fontAlgn="base" hangingPunct="0">
        <a:spcBef>
          <a:spcPct val="0"/>
        </a:spcBef>
        <a:spcAft>
          <a:spcPct val="0"/>
        </a:spcAft>
        <a:defRPr sz="4000">
          <a:solidFill>
            <a:schemeClr val="bg2"/>
          </a:solidFill>
          <a:latin typeface="Arial" charset="0"/>
        </a:defRPr>
      </a:lvl2pPr>
      <a:lvl3pPr algn="l" rtl="0" eaLnBrk="0" fontAlgn="base" hangingPunct="0">
        <a:spcBef>
          <a:spcPct val="0"/>
        </a:spcBef>
        <a:spcAft>
          <a:spcPct val="0"/>
        </a:spcAft>
        <a:defRPr sz="4000">
          <a:solidFill>
            <a:schemeClr val="bg2"/>
          </a:solidFill>
          <a:latin typeface="Arial" charset="0"/>
        </a:defRPr>
      </a:lvl3pPr>
      <a:lvl4pPr algn="l" rtl="0" eaLnBrk="0" fontAlgn="base" hangingPunct="0">
        <a:spcBef>
          <a:spcPct val="0"/>
        </a:spcBef>
        <a:spcAft>
          <a:spcPct val="0"/>
        </a:spcAft>
        <a:defRPr sz="4000">
          <a:solidFill>
            <a:schemeClr val="bg2"/>
          </a:solidFill>
          <a:latin typeface="Arial" charset="0"/>
        </a:defRPr>
      </a:lvl4pPr>
      <a:lvl5pPr algn="l" rtl="0" eaLnBrk="0" fontAlgn="base" hangingPunct="0">
        <a:spcBef>
          <a:spcPct val="0"/>
        </a:spcBef>
        <a:spcAft>
          <a:spcPct val="0"/>
        </a:spcAft>
        <a:defRPr sz="4000">
          <a:solidFill>
            <a:schemeClr val="bg2"/>
          </a:solidFill>
          <a:latin typeface="Arial" charset="0"/>
        </a:defRPr>
      </a:lvl5pPr>
      <a:lvl6pPr marL="457200" algn="l" rtl="0" fontAlgn="base">
        <a:spcBef>
          <a:spcPct val="0"/>
        </a:spcBef>
        <a:spcAft>
          <a:spcPct val="0"/>
        </a:spcAft>
        <a:defRPr sz="4000">
          <a:solidFill>
            <a:schemeClr val="bg2"/>
          </a:solidFill>
          <a:latin typeface="Arial" charset="0"/>
        </a:defRPr>
      </a:lvl6pPr>
      <a:lvl7pPr marL="914400" algn="l" rtl="0" fontAlgn="base">
        <a:spcBef>
          <a:spcPct val="0"/>
        </a:spcBef>
        <a:spcAft>
          <a:spcPct val="0"/>
        </a:spcAft>
        <a:defRPr sz="4000">
          <a:solidFill>
            <a:schemeClr val="bg2"/>
          </a:solidFill>
          <a:latin typeface="Arial" charset="0"/>
        </a:defRPr>
      </a:lvl7pPr>
      <a:lvl8pPr marL="1371600" algn="l" rtl="0" fontAlgn="base">
        <a:spcBef>
          <a:spcPct val="0"/>
        </a:spcBef>
        <a:spcAft>
          <a:spcPct val="0"/>
        </a:spcAft>
        <a:defRPr sz="4000">
          <a:solidFill>
            <a:schemeClr val="bg2"/>
          </a:solidFill>
          <a:latin typeface="Arial" charset="0"/>
        </a:defRPr>
      </a:lvl8pPr>
      <a:lvl9pPr marL="1828800" algn="l" rtl="0" fontAlgn="base">
        <a:spcBef>
          <a:spcPct val="0"/>
        </a:spcBef>
        <a:spcAft>
          <a:spcPct val="0"/>
        </a:spcAft>
        <a:defRPr sz="4000">
          <a:solidFill>
            <a:schemeClr val="bg2"/>
          </a:solidFill>
          <a:latin typeface="Arial" charset="0"/>
        </a:defRPr>
      </a:lvl9pPr>
    </p:titleStyle>
    <p:bodyStyle>
      <a:lvl1pPr marL="342900" indent="-342900" algn="l" rtl="0" eaLnBrk="0" fontAlgn="base" hangingPunct="0">
        <a:spcBef>
          <a:spcPct val="20000"/>
        </a:spcBef>
        <a:spcAft>
          <a:spcPct val="0"/>
        </a:spcAft>
        <a:buChar char="•"/>
        <a:defRPr sz="28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2"/>
          </a:solidFill>
          <a:latin typeface="+mn-lt"/>
        </a:defRPr>
      </a:lvl2pPr>
      <a:lvl3pPr marL="1143000" indent="-228600" algn="l" rtl="0" eaLnBrk="0" fontAlgn="base" hangingPunct="0">
        <a:spcBef>
          <a:spcPct val="20000"/>
        </a:spcBef>
        <a:spcAft>
          <a:spcPct val="0"/>
        </a:spcAft>
        <a:buChar char="•"/>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4B8E3A4E-4127-439E-AF4E-4BD13F097243}"/>
              </a:ext>
            </a:extLst>
          </p:cNvPr>
          <p:cNvSpPr>
            <a:spLocks noGrp="1" noChangeArrowheads="1"/>
          </p:cNvSpPr>
          <p:nvPr>
            <p:ph type="title"/>
          </p:nvPr>
        </p:nvSpPr>
        <p:spPr bwMode="auto">
          <a:xfrm>
            <a:off x="1320800" y="304800"/>
            <a:ext cx="1076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77507" name="Rectangle 3">
            <a:extLst>
              <a:ext uri="{FF2B5EF4-FFF2-40B4-BE49-F238E27FC236}">
                <a16:creationId xmlns:a16="http://schemas.microsoft.com/office/drawing/2014/main" id="{E0906170-9353-4257-A77B-DB799210EB97}"/>
              </a:ext>
            </a:extLst>
          </p:cNvPr>
          <p:cNvSpPr>
            <a:spLocks noGrp="1" noChangeArrowheads="1"/>
          </p:cNvSpPr>
          <p:nvPr>
            <p:ph type="body" idx="1"/>
          </p:nvPr>
        </p:nvSpPr>
        <p:spPr bwMode="auto">
          <a:xfrm>
            <a:off x="711200" y="1524000"/>
            <a:ext cx="10972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7508" name="Rectangle 4">
            <a:extLst>
              <a:ext uri="{FF2B5EF4-FFF2-40B4-BE49-F238E27FC236}">
                <a16:creationId xmlns:a16="http://schemas.microsoft.com/office/drawing/2014/main" id="{0A30D7ED-33A7-4CDF-B1B2-801CB8A0B91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ltLang="en-US"/>
          </a:p>
        </p:txBody>
      </p:sp>
      <p:sp>
        <p:nvSpPr>
          <p:cNvPr id="277509" name="Rectangle 5">
            <a:extLst>
              <a:ext uri="{FF2B5EF4-FFF2-40B4-BE49-F238E27FC236}">
                <a16:creationId xmlns:a16="http://schemas.microsoft.com/office/drawing/2014/main" id="{8506126B-1F3A-4608-8F4E-FEF57B0507A8}"/>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ltLang="en-US"/>
          </a:p>
        </p:txBody>
      </p:sp>
      <p:sp>
        <p:nvSpPr>
          <p:cNvPr id="277510" name="Rectangle 6">
            <a:extLst>
              <a:ext uri="{FF2B5EF4-FFF2-40B4-BE49-F238E27FC236}">
                <a16:creationId xmlns:a16="http://schemas.microsoft.com/office/drawing/2014/main" id="{2B3307EB-2E0E-4BBB-ABB5-34DD16ACDAC9}"/>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F8C65AF-408A-4AA8-8A11-95AC153812A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56"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7506"/>
                                        </p:tgtEl>
                                        <p:attrNameLst>
                                          <p:attrName>style.visibility</p:attrName>
                                        </p:attrNameLst>
                                      </p:cBhvr>
                                      <p:to>
                                        <p:strVal val="visible"/>
                                      </p:to>
                                    </p:set>
                                    <p:animEffect transition="in" filter="fade">
                                      <p:cBhvr>
                                        <p:cTn id="7" dur="2000"/>
                                        <p:tgtEl>
                                          <p:spTgt spid="2775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7507"/>
                                        </p:tgtEl>
                                        <p:attrNameLst>
                                          <p:attrName>style.visibility</p:attrName>
                                        </p:attrNameLst>
                                      </p:cBhvr>
                                      <p:to>
                                        <p:strVal val="visible"/>
                                      </p:to>
                                    </p:set>
                                    <p:animEffect transition="in" filter="fade">
                                      <p:cBhvr>
                                        <p:cTn id="10" dur="2000"/>
                                        <p:tgtEl>
                                          <p:spTgt spid="277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p:bldP spid="277507" grpId="0">
        <p:tmplLst>
          <p:tmpl>
            <p:tnLst>
              <p:par>
                <p:cTn presetID="10" presetClass="entr" presetSubtype="0" fill="hold" nodeType="withEffect">
                  <p:stCondLst>
                    <p:cond delay="0"/>
                  </p:stCondLst>
                  <p:childTnLst>
                    <p:set>
                      <p:cBhvr>
                        <p:cTn dur="1" fill="hold">
                          <p:stCondLst>
                            <p:cond delay="0"/>
                          </p:stCondLst>
                        </p:cTn>
                        <p:tgtEl>
                          <p:spTgt spid="277507"/>
                        </p:tgtEl>
                        <p:attrNameLst>
                          <p:attrName>style.visibility</p:attrName>
                        </p:attrNameLst>
                      </p:cBhvr>
                      <p:to>
                        <p:strVal val="visible"/>
                      </p:to>
                    </p:set>
                    <p:animEffect transition="in" filter="fade">
                      <p:cBhvr>
                        <p:cTn dur="2000"/>
                        <p:tgtEl>
                          <p:spTgt spid="277507"/>
                        </p:tgtEl>
                      </p:cBhvr>
                    </p:animEffect>
                  </p:childTnLst>
                </p:cTn>
              </p:par>
            </p:tnLst>
          </p:tmpl>
        </p:tmplLst>
      </p:bldP>
    </p:bldLst>
  </p:timing>
  <p:hf hdr="0" ftr="0" dt="0"/>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2AEC7965-37AB-42B0-9707-FAD13B31AD9A}"/>
              </a:ext>
            </a:extLst>
          </p:cNvPr>
          <p:cNvGrpSpPr>
            <a:grpSpLocks/>
          </p:cNvGrpSpPr>
          <p:nvPr/>
        </p:nvGrpSpPr>
        <p:grpSpPr bwMode="auto">
          <a:xfrm>
            <a:off x="1" y="0"/>
            <a:ext cx="12187767" cy="6851650"/>
            <a:chOff x="0" y="0"/>
            <a:chExt cx="5758" cy="4316"/>
          </a:xfrm>
        </p:grpSpPr>
        <p:sp>
          <p:nvSpPr>
            <p:cNvPr id="2056" name="Freeform 3">
              <a:extLst>
                <a:ext uri="{FF2B5EF4-FFF2-40B4-BE49-F238E27FC236}">
                  <a16:creationId xmlns:a16="http://schemas.microsoft.com/office/drawing/2014/main" id="{D6F9C848-76C3-4920-AE7A-33B6413D90E5}"/>
                </a:ext>
              </a:extLst>
            </p:cNvPr>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 name="Freeform 4">
              <a:extLst>
                <a:ext uri="{FF2B5EF4-FFF2-40B4-BE49-F238E27FC236}">
                  <a16:creationId xmlns:a16="http://schemas.microsoft.com/office/drawing/2014/main" id="{DCE8596A-01C1-40EA-BAE1-CC41A572BF6E}"/>
                </a:ext>
              </a:extLst>
            </p:cNvPr>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 name="Freeform 5">
              <a:extLst>
                <a:ext uri="{FF2B5EF4-FFF2-40B4-BE49-F238E27FC236}">
                  <a16:creationId xmlns:a16="http://schemas.microsoft.com/office/drawing/2014/main" id="{23E83011-3C01-400B-86A2-087AF3320115}"/>
                </a:ext>
              </a:extLst>
            </p:cNvPr>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54" name="Freeform 6">
              <a:extLst>
                <a:ext uri="{FF2B5EF4-FFF2-40B4-BE49-F238E27FC236}">
                  <a16:creationId xmlns:a16="http://schemas.microsoft.com/office/drawing/2014/main" id="{41B71512-3FC5-4914-BBA6-41E71821A066}"/>
                </a:ext>
              </a:extLst>
            </p:cNvPr>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US">
                <a:latin typeface="Arial" charset="0"/>
              </a:endParaRPr>
            </a:p>
          </p:txBody>
        </p:sp>
        <p:sp>
          <p:nvSpPr>
            <p:cNvPr id="2060" name="Freeform 7">
              <a:extLst>
                <a:ext uri="{FF2B5EF4-FFF2-40B4-BE49-F238E27FC236}">
                  <a16:creationId xmlns:a16="http://schemas.microsoft.com/office/drawing/2014/main" id="{42863802-AA9A-44DC-8B7E-BE78F9BAD1E3}"/>
                </a:ext>
              </a:extLst>
            </p:cNvPr>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8">
              <a:extLst>
                <a:ext uri="{FF2B5EF4-FFF2-40B4-BE49-F238E27FC236}">
                  <a16:creationId xmlns:a16="http://schemas.microsoft.com/office/drawing/2014/main" id="{C866AFAA-0ABD-4E40-AACC-52EE196E0EDB}"/>
                </a:ext>
              </a:extLst>
            </p:cNvPr>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9">
              <a:extLst>
                <a:ext uri="{FF2B5EF4-FFF2-40B4-BE49-F238E27FC236}">
                  <a16:creationId xmlns:a16="http://schemas.microsoft.com/office/drawing/2014/main" id="{768D1018-1B2D-4D1A-B6B3-46DF1888AF90}"/>
                </a:ext>
              </a:extLst>
            </p:cNvPr>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10">
              <a:extLst>
                <a:ext uri="{FF2B5EF4-FFF2-40B4-BE49-F238E27FC236}">
                  <a16:creationId xmlns:a16="http://schemas.microsoft.com/office/drawing/2014/main" id="{8D8D5832-6174-404B-A634-5FB2F56105E9}"/>
                </a:ext>
              </a:extLst>
            </p:cNvPr>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11">
              <a:extLst>
                <a:ext uri="{FF2B5EF4-FFF2-40B4-BE49-F238E27FC236}">
                  <a16:creationId xmlns:a16="http://schemas.microsoft.com/office/drawing/2014/main" id="{29837C2C-4EA1-4DCB-8A1D-F340B33E167C}"/>
                </a:ext>
              </a:extLst>
            </p:cNvPr>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12">
              <a:extLst>
                <a:ext uri="{FF2B5EF4-FFF2-40B4-BE49-F238E27FC236}">
                  <a16:creationId xmlns:a16="http://schemas.microsoft.com/office/drawing/2014/main" id="{34F257FF-91F1-4232-9814-4455E8ACA555}"/>
                </a:ext>
              </a:extLst>
            </p:cNvPr>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Rectangle 13">
              <a:extLst>
                <a:ext uri="{FF2B5EF4-FFF2-40B4-BE49-F238E27FC236}">
                  <a16:creationId xmlns:a16="http://schemas.microsoft.com/office/drawing/2014/main" id="{A3C6E5CE-3632-4A5D-8DD5-7D8ED863B1E1}"/>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67" name="Rectangle 14">
              <a:extLst>
                <a:ext uri="{FF2B5EF4-FFF2-40B4-BE49-F238E27FC236}">
                  <a16:creationId xmlns:a16="http://schemas.microsoft.com/office/drawing/2014/main" id="{16033103-D4A9-4FD1-BE2F-5C3BD14E7930}"/>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068" name="Group 15">
              <a:extLst>
                <a:ext uri="{FF2B5EF4-FFF2-40B4-BE49-F238E27FC236}">
                  <a16:creationId xmlns:a16="http://schemas.microsoft.com/office/drawing/2014/main" id="{2ACDE397-681E-46E0-9C8D-C8F61664D4A4}"/>
                </a:ext>
              </a:extLst>
            </p:cNvPr>
            <p:cNvGrpSpPr>
              <a:grpSpLocks/>
            </p:cNvGrpSpPr>
            <p:nvPr/>
          </p:nvGrpSpPr>
          <p:grpSpPr bwMode="auto">
            <a:xfrm>
              <a:off x="192" y="2284"/>
              <a:ext cx="1254" cy="923"/>
              <a:chOff x="192" y="2284"/>
              <a:chExt cx="1254" cy="923"/>
            </a:xfrm>
          </p:grpSpPr>
          <p:sp>
            <p:nvSpPr>
              <p:cNvPr id="2069" name="Freeform 16">
                <a:extLst>
                  <a:ext uri="{FF2B5EF4-FFF2-40B4-BE49-F238E27FC236}">
                    <a16:creationId xmlns:a16="http://schemas.microsoft.com/office/drawing/2014/main" id="{05909A25-9191-4101-A230-BC03A2BC9517}"/>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17">
                <a:extLst>
                  <a:ext uri="{FF2B5EF4-FFF2-40B4-BE49-F238E27FC236}">
                    <a16:creationId xmlns:a16="http://schemas.microsoft.com/office/drawing/2014/main" id="{FFC0F85C-04FF-426F-9DCC-C3611C6DE80C}"/>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18">
                <a:extLst>
                  <a:ext uri="{FF2B5EF4-FFF2-40B4-BE49-F238E27FC236}">
                    <a16:creationId xmlns:a16="http://schemas.microsoft.com/office/drawing/2014/main" id="{67D4E380-41D2-490F-8AE1-27C7B0E38826}"/>
                  </a:ext>
                </a:extLst>
              </p:cNvPr>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19">
                <a:extLst>
                  <a:ext uri="{FF2B5EF4-FFF2-40B4-BE49-F238E27FC236}">
                    <a16:creationId xmlns:a16="http://schemas.microsoft.com/office/drawing/2014/main" id="{537ED410-B112-4712-94A7-3552A4CBC7E3}"/>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20">
                <a:extLst>
                  <a:ext uri="{FF2B5EF4-FFF2-40B4-BE49-F238E27FC236}">
                    <a16:creationId xmlns:a16="http://schemas.microsoft.com/office/drawing/2014/main" id="{9A66682F-C559-4B36-90CC-FCD8941DBE4C}"/>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21">
                <a:extLst>
                  <a:ext uri="{FF2B5EF4-FFF2-40B4-BE49-F238E27FC236}">
                    <a16:creationId xmlns:a16="http://schemas.microsoft.com/office/drawing/2014/main" id="{5A72BCAF-43A6-483A-9299-21A26645E124}"/>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22">
                <a:extLst>
                  <a:ext uri="{FF2B5EF4-FFF2-40B4-BE49-F238E27FC236}">
                    <a16:creationId xmlns:a16="http://schemas.microsoft.com/office/drawing/2014/main" id="{DAFD2117-7932-4C33-ACC0-82D4FC33FA9F}"/>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23">
                <a:extLst>
                  <a:ext uri="{FF2B5EF4-FFF2-40B4-BE49-F238E27FC236}">
                    <a16:creationId xmlns:a16="http://schemas.microsoft.com/office/drawing/2014/main" id="{99BA175A-E0C4-4267-A70D-90FC39067DCD}"/>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24">
                <a:extLst>
                  <a:ext uri="{FF2B5EF4-FFF2-40B4-BE49-F238E27FC236}">
                    <a16:creationId xmlns:a16="http://schemas.microsoft.com/office/drawing/2014/main" id="{309F4884-7415-4A21-B74D-891BAABB967D}"/>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25">
                <a:extLst>
                  <a:ext uri="{FF2B5EF4-FFF2-40B4-BE49-F238E27FC236}">
                    <a16:creationId xmlns:a16="http://schemas.microsoft.com/office/drawing/2014/main" id="{900E181F-BE6E-4D41-9D48-534C6EEFCF1B}"/>
                  </a:ext>
                </a:extLst>
              </p:cNvPr>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26">
                <a:extLst>
                  <a:ext uri="{FF2B5EF4-FFF2-40B4-BE49-F238E27FC236}">
                    <a16:creationId xmlns:a16="http://schemas.microsoft.com/office/drawing/2014/main" id="{5595565D-38DF-47F3-B075-C6A156F7134E}"/>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27">
                <a:extLst>
                  <a:ext uri="{FF2B5EF4-FFF2-40B4-BE49-F238E27FC236}">
                    <a16:creationId xmlns:a16="http://schemas.microsoft.com/office/drawing/2014/main" id="{A376A146-6ED7-49CF-9D97-857B9F4F7EF0}"/>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28">
                <a:extLst>
                  <a:ext uri="{FF2B5EF4-FFF2-40B4-BE49-F238E27FC236}">
                    <a16:creationId xmlns:a16="http://schemas.microsoft.com/office/drawing/2014/main" id="{1340C752-B29B-4550-AD72-DC8606C93FB4}"/>
                  </a:ext>
                </a:extLst>
              </p:cNvPr>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2" name="Freeform 29">
                <a:extLst>
                  <a:ext uri="{FF2B5EF4-FFF2-40B4-BE49-F238E27FC236}">
                    <a16:creationId xmlns:a16="http://schemas.microsoft.com/office/drawing/2014/main" id="{EC5C435B-4F3E-4BA4-9422-7BA3FC9F4894}"/>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3" name="Freeform 30">
                <a:extLst>
                  <a:ext uri="{FF2B5EF4-FFF2-40B4-BE49-F238E27FC236}">
                    <a16:creationId xmlns:a16="http://schemas.microsoft.com/office/drawing/2014/main" id="{D4E29905-256B-44D0-B035-DD5662EEB8DF}"/>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4" name="Freeform 31">
                <a:extLst>
                  <a:ext uri="{FF2B5EF4-FFF2-40B4-BE49-F238E27FC236}">
                    <a16:creationId xmlns:a16="http://schemas.microsoft.com/office/drawing/2014/main" id="{73ED49EB-DB75-44E9-AC71-7D41A1094C73}"/>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 name="Freeform 32">
                <a:extLst>
                  <a:ext uri="{FF2B5EF4-FFF2-40B4-BE49-F238E27FC236}">
                    <a16:creationId xmlns:a16="http://schemas.microsoft.com/office/drawing/2014/main" id="{6B33549D-7623-4DAA-9B5C-E73E5B7C5F86}"/>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 name="Freeform 33">
                <a:extLst>
                  <a:ext uri="{FF2B5EF4-FFF2-40B4-BE49-F238E27FC236}">
                    <a16:creationId xmlns:a16="http://schemas.microsoft.com/office/drawing/2014/main" id="{E8793560-CCA6-40A6-B2BE-9A032DA08B1A}"/>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 name="Freeform 34">
                <a:extLst>
                  <a:ext uri="{FF2B5EF4-FFF2-40B4-BE49-F238E27FC236}">
                    <a16:creationId xmlns:a16="http://schemas.microsoft.com/office/drawing/2014/main" id="{2A369B9A-725D-4874-A9EE-A0124135C57A}"/>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8" name="Freeform 35">
                <a:extLst>
                  <a:ext uri="{FF2B5EF4-FFF2-40B4-BE49-F238E27FC236}">
                    <a16:creationId xmlns:a16="http://schemas.microsoft.com/office/drawing/2014/main" id="{A58D0681-6DB4-4C6C-9A3D-A0F1FFF6A577}"/>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 name="Freeform 36">
                <a:extLst>
                  <a:ext uri="{FF2B5EF4-FFF2-40B4-BE49-F238E27FC236}">
                    <a16:creationId xmlns:a16="http://schemas.microsoft.com/office/drawing/2014/main" id="{FE16749E-6799-43A9-A9F2-5E891CE02D9C}"/>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 name="Freeform 37">
                <a:extLst>
                  <a:ext uri="{FF2B5EF4-FFF2-40B4-BE49-F238E27FC236}">
                    <a16:creationId xmlns:a16="http://schemas.microsoft.com/office/drawing/2014/main" id="{485A02AA-BAD5-4378-92D8-1BB2D10E6629}"/>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 name="Freeform 38">
                <a:extLst>
                  <a:ext uri="{FF2B5EF4-FFF2-40B4-BE49-F238E27FC236}">
                    <a16:creationId xmlns:a16="http://schemas.microsoft.com/office/drawing/2014/main" id="{BC7969D3-4106-46FB-BD9C-B4B13C96A184}"/>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Freeform 39">
                <a:extLst>
                  <a:ext uri="{FF2B5EF4-FFF2-40B4-BE49-F238E27FC236}">
                    <a16:creationId xmlns:a16="http://schemas.microsoft.com/office/drawing/2014/main" id="{3E541DB2-AC99-4FDE-997A-84744A227330}"/>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3" name="Freeform 40">
                <a:extLst>
                  <a:ext uri="{FF2B5EF4-FFF2-40B4-BE49-F238E27FC236}">
                    <a16:creationId xmlns:a16="http://schemas.microsoft.com/office/drawing/2014/main" id="{A16C580D-3384-4B0D-9FC7-9CA4CFF083BF}"/>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8889" name="Rectangle 41">
            <a:extLst>
              <a:ext uri="{FF2B5EF4-FFF2-40B4-BE49-F238E27FC236}">
                <a16:creationId xmlns:a16="http://schemas.microsoft.com/office/drawing/2014/main" id="{20D46A05-B4ED-49FD-985E-1C64DE92DAF8}"/>
              </a:ext>
            </a:extLst>
          </p:cNvPr>
          <p:cNvSpPr>
            <a:spLocks noGrp="1" noChangeArrowheads="1"/>
          </p:cNvSpPr>
          <p:nvPr>
            <p:ph type="title"/>
          </p:nvPr>
        </p:nvSpPr>
        <p:spPr bwMode="auto">
          <a:xfrm>
            <a:off x="609600" y="158750"/>
            <a:ext cx="109728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8890" name="Rectangle 42">
            <a:extLst>
              <a:ext uri="{FF2B5EF4-FFF2-40B4-BE49-F238E27FC236}">
                <a16:creationId xmlns:a16="http://schemas.microsoft.com/office/drawing/2014/main" id="{6E1B8C43-8215-4C74-902B-17F2FAC7768D}"/>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8891" name="Rectangle 43">
            <a:extLst>
              <a:ext uri="{FF2B5EF4-FFF2-40B4-BE49-F238E27FC236}">
                <a16:creationId xmlns:a16="http://schemas.microsoft.com/office/drawing/2014/main" id="{D030CB7A-76D8-4E44-A1ED-425426949D62}"/>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mn-lt"/>
              </a:defRPr>
            </a:lvl1pPr>
          </a:lstStyle>
          <a:p>
            <a:pPr>
              <a:defRPr/>
            </a:pPr>
            <a:endParaRPr lang="en-US" altLang="en-US"/>
          </a:p>
        </p:txBody>
      </p:sp>
      <p:sp>
        <p:nvSpPr>
          <p:cNvPr id="78892" name="Rectangle 44">
            <a:extLst>
              <a:ext uri="{FF2B5EF4-FFF2-40B4-BE49-F238E27FC236}">
                <a16:creationId xmlns:a16="http://schemas.microsoft.com/office/drawing/2014/main" id="{FD1B4725-D992-418C-A9B5-F1C3B92C4A4D}"/>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latin typeface="+mn-lt"/>
              </a:defRPr>
            </a:lvl1pPr>
          </a:lstStyle>
          <a:p>
            <a:pPr>
              <a:defRPr/>
            </a:pPr>
            <a:endParaRPr lang="en-US" altLang="en-US"/>
          </a:p>
        </p:txBody>
      </p:sp>
      <p:sp>
        <p:nvSpPr>
          <p:cNvPr id="78893" name="Rectangle 45">
            <a:extLst>
              <a:ext uri="{FF2B5EF4-FFF2-40B4-BE49-F238E27FC236}">
                <a16:creationId xmlns:a16="http://schemas.microsoft.com/office/drawing/2014/main" id="{5B9D2065-C8DC-422E-B1C4-CE0AD8376313}"/>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Verdana" panose="020B0604030504040204" pitchFamily="34" charset="0"/>
              </a:defRPr>
            </a:lvl1pPr>
          </a:lstStyle>
          <a:p>
            <a:fld id="{B83AD197-E447-46CD-B9EB-535ABC1B846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141"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A48769E-2E9E-4295-AE9C-AA57D7095567}"/>
              </a:ext>
            </a:extLst>
          </p:cNvPr>
          <p:cNvSpPr>
            <a:spLocks noGrp="1" noChangeArrowheads="1"/>
          </p:cNvSpPr>
          <p:nvPr>
            <p:ph type="title"/>
          </p:nvPr>
        </p:nvSpPr>
        <p:spPr bwMode="auto">
          <a:xfrm>
            <a:off x="2540000" y="76200"/>
            <a:ext cx="9347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20483" name="Rectangle 3">
            <a:extLst>
              <a:ext uri="{FF2B5EF4-FFF2-40B4-BE49-F238E27FC236}">
                <a16:creationId xmlns:a16="http://schemas.microsoft.com/office/drawing/2014/main" id="{A1F4B33E-70A8-4E5B-AC3A-DAE0F1A7E4C9}"/>
              </a:ext>
            </a:extLst>
          </p:cNvPr>
          <p:cNvSpPr>
            <a:spLocks noGrp="1" noChangeArrowheads="1"/>
          </p:cNvSpPr>
          <p:nvPr>
            <p:ph type="body" idx="1"/>
          </p:nvPr>
        </p:nvSpPr>
        <p:spPr bwMode="auto">
          <a:xfrm>
            <a:off x="2540000" y="1295400"/>
            <a:ext cx="93472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		</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157"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defRPr>
      </a:lvl2pPr>
      <a:lvl3pPr algn="ctr" rtl="0" eaLnBrk="0" fontAlgn="base" hangingPunct="0">
        <a:spcBef>
          <a:spcPct val="0"/>
        </a:spcBef>
        <a:spcAft>
          <a:spcPct val="0"/>
        </a:spcAft>
        <a:defRPr kumimoji="1" sz="4400">
          <a:solidFill>
            <a:schemeClr val="tx2"/>
          </a:solidFill>
          <a:latin typeface="Arial" charset="0"/>
        </a:defRPr>
      </a:lvl3pPr>
      <a:lvl4pPr algn="ctr" rtl="0" eaLnBrk="0" fontAlgn="base" hangingPunct="0">
        <a:spcBef>
          <a:spcPct val="0"/>
        </a:spcBef>
        <a:spcAft>
          <a:spcPct val="0"/>
        </a:spcAft>
        <a:defRPr kumimoji="1" sz="4400">
          <a:solidFill>
            <a:schemeClr val="tx2"/>
          </a:solidFill>
          <a:latin typeface="Arial" charset="0"/>
        </a:defRPr>
      </a:lvl4pPr>
      <a:lvl5pPr algn="ctr" rtl="0" eaLnBrk="0" fontAlgn="base" hangingPunct="0">
        <a:spcBef>
          <a:spcPct val="0"/>
        </a:spcBef>
        <a:spcAft>
          <a:spcPct val="0"/>
        </a:spcAft>
        <a:defRPr kumimoji="1" sz="4400">
          <a:solidFill>
            <a:schemeClr val="tx2"/>
          </a:solidFill>
          <a:latin typeface="Arial" charset="0"/>
        </a:defRPr>
      </a:lvl5pPr>
      <a:lvl6pPr marL="457200" algn="ctr" rtl="0" eaLnBrk="0" fontAlgn="base" hangingPunct="0">
        <a:spcBef>
          <a:spcPct val="0"/>
        </a:spcBef>
        <a:spcAft>
          <a:spcPct val="0"/>
        </a:spcAft>
        <a:defRPr kumimoji="1" sz="4400">
          <a:solidFill>
            <a:schemeClr val="tx2"/>
          </a:solidFill>
          <a:latin typeface="Arial" charset="0"/>
        </a:defRPr>
      </a:lvl6pPr>
      <a:lvl7pPr marL="914400" algn="ctr" rtl="0" eaLnBrk="0" fontAlgn="base" hangingPunct="0">
        <a:spcBef>
          <a:spcPct val="0"/>
        </a:spcBef>
        <a:spcAft>
          <a:spcPct val="0"/>
        </a:spcAft>
        <a:defRPr kumimoji="1" sz="4400">
          <a:solidFill>
            <a:schemeClr val="tx2"/>
          </a:solidFill>
          <a:latin typeface="Arial" charset="0"/>
        </a:defRPr>
      </a:lvl7pPr>
      <a:lvl8pPr marL="1371600" algn="ctr" rtl="0" eaLnBrk="0" fontAlgn="base" hangingPunct="0">
        <a:spcBef>
          <a:spcPct val="0"/>
        </a:spcBef>
        <a:spcAft>
          <a:spcPct val="0"/>
        </a:spcAft>
        <a:defRPr kumimoji="1" sz="4400">
          <a:solidFill>
            <a:schemeClr val="tx2"/>
          </a:solidFill>
          <a:latin typeface="Arial" charset="0"/>
        </a:defRPr>
      </a:lvl8pPr>
      <a:lvl9pPr marL="1828800" algn="ctr" rtl="0" eaLnBrk="0" fontAlgn="base" hangingPunct="0">
        <a:spcBef>
          <a:spcPct val="0"/>
        </a:spcBef>
        <a:spcAft>
          <a:spcPct val="0"/>
        </a:spcAft>
        <a:defRPr kumimoji="1" sz="4400">
          <a:solidFill>
            <a:schemeClr val="tx2"/>
          </a:solidFill>
          <a:latin typeface="Arial" charset="0"/>
        </a:defRPr>
      </a:lvl9pPr>
    </p:titleStyle>
    <p:bodyStyle>
      <a:lvl1pPr marL="342900" indent="-342900" algn="l" rtl="0" eaLnBrk="0" fontAlgn="base" hangingPunct="0">
        <a:spcBef>
          <a:spcPct val="20000"/>
        </a:spcBef>
        <a:spcAft>
          <a:spcPct val="0"/>
        </a:spcAft>
        <a:buClr>
          <a:srgbClr val="B26536"/>
        </a:buClr>
        <a:buSzPct val="75000"/>
        <a:buFont typeface="Wingdings" panose="05000000000000000000"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B26536"/>
        </a:buClr>
        <a:buSzPct val="75000"/>
        <a:buFont typeface="Wingdings" panose="05000000000000000000"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rgbClr val="B26536"/>
        </a:buClr>
        <a:buSzPct val="75000"/>
        <a:buFont typeface="Wingdings" panose="05000000000000000000" pitchFamily="2" charset="2"/>
        <a:buChar char="l"/>
        <a:defRPr kumimoji="1" sz="2400">
          <a:solidFill>
            <a:schemeClr val="tx1"/>
          </a:solidFill>
          <a:latin typeface="+mn-lt"/>
        </a:defRPr>
      </a:lvl3pPr>
      <a:lvl4pPr marL="1600200" indent="-228600" algn="l" rtl="0" eaLnBrk="0" fontAlgn="base" hangingPunct="0">
        <a:spcBef>
          <a:spcPct val="20000"/>
        </a:spcBef>
        <a:spcAft>
          <a:spcPct val="0"/>
        </a:spcAft>
        <a:buClr>
          <a:srgbClr val="B26536"/>
        </a:buClr>
        <a:buSzPct val="75000"/>
        <a:buFont typeface="Wingdings" panose="05000000000000000000" pitchFamily="2" charset="2"/>
        <a:buChar char="l"/>
        <a:defRPr kumimoji="1" sz="2000">
          <a:solidFill>
            <a:schemeClr val="tx1"/>
          </a:solidFill>
          <a:latin typeface="+mn-lt"/>
        </a:defRPr>
      </a:lvl4pPr>
      <a:lvl5pPr marL="2057400" indent="-228600" algn="l" rtl="0" eaLnBrk="0" fontAlgn="base" hangingPunct="0">
        <a:spcBef>
          <a:spcPct val="20000"/>
        </a:spcBef>
        <a:spcAft>
          <a:spcPct val="0"/>
        </a:spcAft>
        <a:buClr>
          <a:srgbClr val="B26536"/>
        </a:buClr>
        <a:buSzPct val="75000"/>
        <a:buFont typeface="Wingdings" panose="05000000000000000000" pitchFamily="2" charset="2"/>
        <a:buChar char="l"/>
        <a:defRPr kumimoji="1" sz="2000">
          <a:solidFill>
            <a:schemeClr val="tx1"/>
          </a:solidFill>
          <a:latin typeface="+mn-lt"/>
        </a:defRPr>
      </a:lvl5pPr>
      <a:lvl6pPr marL="2514600" indent="-228600" algn="l" rtl="0" eaLnBrk="0" fontAlgn="base" hangingPunct="0">
        <a:spcBef>
          <a:spcPct val="20000"/>
        </a:spcBef>
        <a:spcAft>
          <a:spcPct val="0"/>
        </a:spcAft>
        <a:buClr>
          <a:srgbClr val="B26536"/>
        </a:buClr>
        <a:buSzPct val="75000"/>
        <a:buFont typeface="Wingdings" pitchFamily="2" charset="2"/>
        <a:buChar char="l"/>
        <a:defRPr kumimoji="1" sz="2000">
          <a:solidFill>
            <a:schemeClr val="tx1"/>
          </a:solidFill>
          <a:latin typeface="+mn-lt"/>
        </a:defRPr>
      </a:lvl6pPr>
      <a:lvl7pPr marL="2971800" indent="-228600" algn="l" rtl="0" eaLnBrk="0" fontAlgn="base" hangingPunct="0">
        <a:spcBef>
          <a:spcPct val="20000"/>
        </a:spcBef>
        <a:spcAft>
          <a:spcPct val="0"/>
        </a:spcAft>
        <a:buClr>
          <a:srgbClr val="B26536"/>
        </a:buClr>
        <a:buSzPct val="75000"/>
        <a:buFont typeface="Wingdings" pitchFamily="2" charset="2"/>
        <a:buChar char="l"/>
        <a:defRPr kumimoji="1" sz="2000">
          <a:solidFill>
            <a:schemeClr val="tx1"/>
          </a:solidFill>
          <a:latin typeface="+mn-lt"/>
        </a:defRPr>
      </a:lvl7pPr>
      <a:lvl8pPr marL="3429000" indent="-228600" algn="l" rtl="0" eaLnBrk="0" fontAlgn="base" hangingPunct="0">
        <a:spcBef>
          <a:spcPct val="20000"/>
        </a:spcBef>
        <a:spcAft>
          <a:spcPct val="0"/>
        </a:spcAft>
        <a:buClr>
          <a:srgbClr val="B26536"/>
        </a:buClr>
        <a:buSzPct val="75000"/>
        <a:buFont typeface="Wingdings" pitchFamily="2" charset="2"/>
        <a:buChar char="l"/>
        <a:defRPr kumimoji="1" sz="2000">
          <a:solidFill>
            <a:schemeClr val="tx1"/>
          </a:solidFill>
          <a:latin typeface="+mn-lt"/>
        </a:defRPr>
      </a:lvl8pPr>
      <a:lvl9pPr marL="3886200" indent="-228600" algn="l" rtl="0" eaLnBrk="0" fontAlgn="base" hangingPunct="0">
        <a:spcBef>
          <a:spcPct val="20000"/>
        </a:spcBef>
        <a:spcAft>
          <a:spcPct val="0"/>
        </a:spcAft>
        <a:buClr>
          <a:srgbClr val="B26536"/>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B5C4058E-96B0-44E6-B716-847E8607E6AA}"/>
              </a:ext>
            </a:extLst>
          </p:cNvPr>
          <p:cNvSpPr>
            <a:spLocks noGrp="1" noChangeArrowheads="1"/>
          </p:cNvSpPr>
          <p:nvPr>
            <p:ph type="title"/>
          </p:nvPr>
        </p:nvSpPr>
        <p:spPr bwMode="auto">
          <a:xfrm>
            <a:off x="914401" y="152400"/>
            <a:ext cx="10265833"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title style</a:t>
            </a:r>
          </a:p>
        </p:txBody>
      </p:sp>
      <p:sp>
        <p:nvSpPr>
          <p:cNvPr id="300035" name="Rectangle 3">
            <a:extLst>
              <a:ext uri="{FF2B5EF4-FFF2-40B4-BE49-F238E27FC236}">
                <a16:creationId xmlns:a16="http://schemas.microsoft.com/office/drawing/2014/main" id="{A36571A6-D65D-403E-A269-F7794618439C}"/>
              </a:ext>
            </a:extLst>
          </p:cNvPr>
          <p:cNvSpPr>
            <a:spLocks noGrp="1" noChangeArrowheads="1"/>
          </p:cNvSpPr>
          <p:nvPr>
            <p:ph type="body" idx="1"/>
          </p:nvPr>
        </p:nvSpPr>
        <p:spPr bwMode="auto">
          <a:xfrm>
            <a:off x="918633" y="1447800"/>
            <a:ext cx="10261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58"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ctr"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2pPr>
      <a:lvl3pPr algn="ctr"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3pPr>
      <a:lvl4pPr algn="ctr"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4pPr>
      <a:lvl5pPr algn="ctr"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5pPr>
      <a:lvl6pPr marL="457200" algn="ctr"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6pPr>
      <a:lvl7pPr marL="914400" algn="ctr"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7pPr>
      <a:lvl8pPr marL="1371600" algn="ctr"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8pPr>
      <a:lvl9pPr marL="1828800" algn="ctr"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Char char="l"/>
        <a:defRPr kumimoji="1"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kumimoji="1"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accent1"/>
        </a:buClr>
        <a:buSzPct val="75000"/>
        <a:buFont typeface="Wingdings" pitchFamily="2" charset="2"/>
        <a:buChar char="l"/>
        <a:defRPr kumimoji="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accent1"/>
        </a:buClr>
        <a:buSzPct val="75000"/>
        <a:buFont typeface="Wingdings" pitchFamily="2" charset="2"/>
        <a:buChar char="l"/>
        <a:defRPr kumimoji="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accent1"/>
        </a:buClr>
        <a:buSzPct val="75000"/>
        <a:buFont typeface="Wingdings" pitchFamily="2" charset="2"/>
        <a:buChar char="l"/>
        <a:defRPr kumimoji="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accent1"/>
        </a:buClr>
        <a:buSzPct val="75000"/>
        <a:buFont typeface="Wingdings" pitchFamily="2" charset="2"/>
        <a:buChar char="l"/>
        <a:defRPr kumimoji="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931" y="1828800"/>
            <a:ext cx="9756141"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9151" y="6448427"/>
            <a:ext cx="6639905" cy="180974"/>
          </a:xfrm>
          <a:prstGeom prst="rect">
            <a:avLst/>
          </a:prstGeom>
        </p:spPr>
        <p:txBody>
          <a:bodyPr vert="horz" lIns="91440" tIns="45720" rIns="91440" bIns="45720" rtlCol="0" anchor="ctr"/>
          <a:lstStyle>
            <a:lvl1pPr algn="l">
              <a:defRPr sz="1100" cap="all" baseline="0">
                <a:solidFill>
                  <a:schemeClr val="tx1"/>
                </a:solidFill>
              </a:defRPr>
            </a:lvl1pPr>
          </a:lstStyle>
          <a:p>
            <a:pPr>
              <a:defRPr/>
            </a:pPr>
            <a:endParaRPr lang="en-US" altLang="en-US"/>
          </a:p>
        </p:txBody>
      </p:sp>
      <p:sp>
        <p:nvSpPr>
          <p:cNvPr id="4" name="Date Placeholder 3"/>
          <p:cNvSpPr>
            <a:spLocks noGrp="1"/>
          </p:cNvSpPr>
          <p:nvPr>
            <p:ph type="dt" sz="half" idx="2"/>
          </p:nvPr>
        </p:nvSpPr>
        <p:spPr>
          <a:xfrm>
            <a:off x="8153936" y="6448427"/>
            <a:ext cx="1396623" cy="180974"/>
          </a:xfrm>
          <a:prstGeom prst="rect">
            <a:avLst/>
          </a:prstGeom>
        </p:spPr>
        <p:txBody>
          <a:bodyPr vert="horz" lIns="91440" tIns="45720" rIns="91440" bIns="45720" rtlCol="0" anchor="ctr"/>
          <a:lstStyle>
            <a:lvl1pPr algn="r">
              <a:defRPr sz="1100">
                <a:solidFill>
                  <a:schemeClr val="tx1"/>
                </a:solidFill>
              </a:defRPr>
            </a:lvl1pPr>
          </a:lstStyle>
          <a:p>
            <a:pPr>
              <a:defRPr/>
            </a:pPr>
            <a:endParaRPr lang="en-US" altLang="en-US"/>
          </a:p>
        </p:txBody>
      </p:sp>
      <p:sp>
        <p:nvSpPr>
          <p:cNvPr id="6" name="Slide Number Placeholder 5"/>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1100">
                <a:solidFill>
                  <a:schemeClr val="tx1"/>
                </a:solidFill>
              </a:defRPr>
            </a:lvl1pPr>
          </a:lstStyle>
          <a:p>
            <a:fld id="{984B2881-9343-4AF2-9831-200AC30225DD}" type="slidenum">
              <a:rPr lang="en-US" altLang="en-US" smtClean="0"/>
              <a:pPr/>
              <a:t>‹#›</a:t>
            </a:fld>
            <a:endParaRPr lang="en-US" altLang="en-US"/>
          </a:p>
        </p:txBody>
      </p:sp>
    </p:spTree>
    <p:extLst>
      <p:ext uri="{BB962C8B-B14F-4D97-AF65-F5344CB8AC3E}">
        <p14:creationId xmlns:p14="http://schemas.microsoft.com/office/powerpoint/2010/main" val="291020760"/>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074" name="Picture 2" descr="1">
            <a:extLst>
              <a:ext uri="{FF2B5EF4-FFF2-40B4-BE49-F238E27FC236}">
                <a16:creationId xmlns:a16="http://schemas.microsoft.com/office/drawing/2014/main" id="{D3907C6A-6757-47B5-AA65-26A695682E92}"/>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 y="1588"/>
            <a:ext cx="12187767"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83422B2E-3D7C-4C50-A59B-E124B8184115}"/>
              </a:ext>
            </a:extLst>
          </p:cNvPr>
          <p:cNvSpPr>
            <a:spLocks noGrp="1" noChangeArrowheads="1"/>
          </p:cNvSpPr>
          <p:nvPr>
            <p:ph type="title"/>
          </p:nvPr>
        </p:nvSpPr>
        <p:spPr bwMode="auto">
          <a:xfrm>
            <a:off x="914400" y="304800"/>
            <a:ext cx="103632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4">
            <a:extLst>
              <a:ext uri="{FF2B5EF4-FFF2-40B4-BE49-F238E27FC236}">
                <a16:creationId xmlns:a16="http://schemas.microsoft.com/office/drawing/2014/main" id="{CCA63F90-2481-4BF8-A803-0D98BE49F345}"/>
              </a:ext>
            </a:extLst>
          </p:cNvPr>
          <p:cNvSpPr>
            <a:spLocks noGrp="1" noChangeArrowheads="1"/>
          </p:cNvSpPr>
          <p:nvPr>
            <p:ph type="body" idx="1"/>
          </p:nvPr>
        </p:nvSpPr>
        <p:spPr bwMode="auto">
          <a:xfrm>
            <a:off x="914400" y="1524000"/>
            <a:ext cx="10363200" cy="457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25" name="Rectangle 5">
            <a:extLst>
              <a:ext uri="{FF2B5EF4-FFF2-40B4-BE49-F238E27FC236}">
                <a16:creationId xmlns:a16="http://schemas.microsoft.com/office/drawing/2014/main" id="{728602EE-6C04-49A9-80C7-FA5BF85004F1}"/>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smtClean="0">
                <a:solidFill>
                  <a:schemeClr val="bg1"/>
                </a:solidFill>
                <a:latin typeface="Arial" charset="0"/>
              </a:defRPr>
            </a:lvl1pPr>
          </a:lstStyle>
          <a:p>
            <a:pPr>
              <a:defRPr/>
            </a:pPr>
            <a:endParaRPr lang="en-US" altLang="en-US"/>
          </a:p>
        </p:txBody>
      </p:sp>
      <p:sp>
        <p:nvSpPr>
          <p:cNvPr id="81926" name="Rectangle 6">
            <a:extLst>
              <a:ext uri="{FF2B5EF4-FFF2-40B4-BE49-F238E27FC236}">
                <a16:creationId xmlns:a16="http://schemas.microsoft.com/office/drawing/2014/main" id="{3C5B3897-05DF-4ADA-A87B-923A455A97A7}"/>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smtClean="0">
                <a:solidFill>
                  <a:schemeClr val="bg1"/>
                </a:solidFill>
                <a:latin typeface="Arial" charset="0"/>
              </a:defRPr>
            </a:lvl1pPr>
          </a:lstStyle>
          <a:p>
            <a:pPr>
              <a:defRPr/>
            </a:pPr>
            <a:endParaRPr lang="en-US" altLang="en-US"/>
          </a:p>
        </p:txBody>
      </p:sp>
      <p:sp>
        <p:nvSpPr>
          <p:cNvPr id="81927" name="Rectangle 7">
            <a:extLst>
              <a:ext uri="{FF2B5EF4-FFF2-40B4-BE49-F238E27FC236}">
                <a16:creationId xmlns:a16="http://schemas.microsoft.com/office/drawing/2014/main" id="{A6FB1121-2F0F-4F7A-A797-D1CA517A213D}"/>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fld id="{AD1F31E0-65CA-4E05-88FF-0C752C06A59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hdr="0" ftr="0" dt="0"/>
  <p:txStyles>
    <p:titleStyle>
      <a:lvl1pPr algn="ctr" rtl="0" eaLnBrk="0" fontAlgn="base" hangingPunct="0">
        <a:spcBef>
          <a:spcPct val="0"/>
        </a:spcBef>
        <a:spcAft>
          <a:spcPct val="0"/>
        </a:spcAft>
        <a:defRPr sz="4000" b="1">
          <a:solidFill>
            <a:schemeClr val="bg1"/>
          </a:solidFill>
          <a:latin typeface="+mj-lt"/>
          <a:ea typeface="+mj-ea"/>
          <a:cs typeface="+mj-cs"/>
        </a:defRPr>
      </a:lvl1pPr>
      <a:lvl2pPr algn="ctr" rtl="0" eaLnBrk="0" fontAlgn="base" hangingPunct="0">
        <a:spcBef>
          <a:spcPct val="0"/>
        </a:spcBef>
        <a:spcAft>
          <a:spcPct val="0"/>
        </a:spcAft>
        <a:defRPr sz="4000" b="1">
          <a:solidFill>
            <a:schemeClr val="bg1"/>
          </a:solidFill>
          <a:latin typeface="Arial" charset="0"/>
        </a:defRPr>
      </a:lvl2pPr>
      <a:lvl3pPr algn="ctr" rtl="0" eaLnBrk="0" fontAlgn="base" hangingPunct="0">
        <a:spcBef>
          <a:spcPct val="0"/>
        </a:spcBef>
        <a:spcAft>
          <a:spcPct val="0"/>
        </a:spcAft>
        <a:defRPr sz="4000" b="1">
          <a:solidFill>
            <a:schemeClr val="bg1"/>
          </a:solidFill>
          <a:latin typeface="Arial" charset="0"/>
        </a:defRPr>
      </a:lvl3pPr>
      <a:lvl4pPr algn="ctr" rtl="0" eaLnBrk="0" fontAlgn="base" hangingPunct="0">
        <a:spcBef>
          <a:spcPct val="0"/>
        </a:spcBef>
        <a:spcAft>
          <a:spcPct val="0"/>
        </a:spcAft>
        <a:defRPr sz="4000" b="1">
          <a:solidFill>
            <a:schemeClr val="bg1"/>
          </a:solidFill>
          <a:latin typeface="Arial" charset="0"/>
        </a:defRPr>
      </a:lvl4pPr>
      <a:lvl5pPr algn="ctr" rtl="0" eaLnBrk="0" fontAlgn="base" hangingPunct="0">
        <a:spcBef>
          <a:spcPct val="0"/>
        </a:spcBef>
        <a:spcAft>
          <a:spcPct val="0"/>
        </a:spcAft>
        <a:defRPr sz="4000" b="1">
          <a:solidFill>
            <a:schemeClr val="bg1"/>
          </a:solidFill>
          <a:latin typeface="Arial" charset="0"/>
        </a:defRPr>
      </a:lvl5pPr>
      <a:lvl6pPr marL="457200" algn="ctr" rtl="0" fontAlgn="base">
        <a:spcBef>
          <a:spcPct val="0"/>
        </a:spcBef>
        <a:spcAft>
          <a:spcPct val="0"/>
        </a:spcAft>
        <a:defRPr sz="4000" b="1">
          <a:solidFill>
            <a:schemeClr val="bg1"/>
          </a:solidFill>
          <a:latin typeface="Arial" charset="0"/>
        </a:defRPr>
      </a:lvl6pPr>
      <a:lvl7pPr marL="914400" algn="ctr" rtl="0" fontAlgn="base">
        <a:spcBef>
          <a:spcPct val="0"/>
        </a:spcBef>
        <a:spcAft>
          <a:spcPct val="0"/>
        </a:spcAft>
        <a:defRPr sz="4000" b="1">
          <a:solidFill>
            <a:schemeClr val="bg1"/>
          </a:solidFill>
          <a:latin typeface="Arial" charset="0"/>
        </a:defRPr>
      </a:lvl7pPr>
      <a:lvl8pPr marL="1371600" algn="ctr" rtl="0" fontAlgn="base">
        <a:spcBef>
          <a:spcPct val="0"/>
        </a:spcBef>
        <a:spcAft>
          <a:spcPct val="0"/>
        </a:spcAft>
        <a:defRPr sz="4000" b="1">
          <a:solidFill>
            <a:schemeClr val="bg1"/>
          </a:solidFill>
          <a:latin typeface="Arial" charset="0"/>
        </a:defRPr>
      </a:lvl8pPr>
      <a:lvl9pPr marL="1828800" algn="ctr"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37FC5771-75BC-4FDD-9F4C-F591DE796D16}"/>
              </a:ext>
            </a:extLst>
          </p:cNvPr>
          <p:cNvGrpSpPr>
            <a:grpSpLocks/>
          </p:cNvGrpSpPr>
          <p:nvPr/>
        </p:nvGrpSpPr>
        <p:grpSpPr bwMode="auto">
          <a:xfrm>
            <a:off x="6288618" y="5345114"/>
            <a:ext cx="5903383" cy="1512887"/>
            <a:chOff x="2971" y="3367"/>
            <a:chExt cx="2789" cy="953"/>
          </a:xfrm>
        </p:grpSpPr>
        <p:sp>
          <p:nvSpPr>
            <p:cNvPr id="4104" name="Freeform 3">
              <a:extLst>
                <a:ext uri="{FF2B5EF4-FFF2-40B4-BE49-F238E27FC236}">
                  <a16:creationId xmlns:a16="http://schemas.microsoft.com/office/drawing/2014/main" id="{6B8ACA73-7D15-4F14-BD8E-B335E52C02E0}"/>
                </a:ext>
              </a:extLst>
            </p:cNvPr>
            <p:cNvSpPr>
              <a:spLocks/>
            </p:cNvSpPr>
            <p:nvPr/>
          </p:nvSpPr>
          <p:spPr bwMode="ltGray">
            <a:xfrm>
              <a:off x="2971" y="3367"/>
              <a:ext cx="2789" cy="953"/>
            </a:xfrm>
            <a:custGeom>
              <a:avLst/>
              <a:gdLst>
                <a:gd name="T0" fmla="*/ 2777 w 2780"/>
                <a:gd name="T1" fmla="*/ 18 h 953"/>
                <a:gd name="T2" fmla="*/ 2687 w 2780"/>
                <a:gd name="T3" fmla="*/ 24 h 953"/>
                <a:gd name="T4" fmla="*/ 2621 w 2780"/>
                <a:gd name="T5" fmla="*/ 102 h 953"/>
                <a:gd name="T6" fmla="*/ 2519 w 2780"/>
                <a:gd name="T7" fmla="*/ 156 h 953"/>
                <a:gd name="T8" fmla="*/ 2513 w 2780"/>
                <a:gd name="T9" fmla="*/ 222 h 953"/>
                <a:gd name="T10" fmla="*/ 2495 w 2780"/>
                <a:gd name="T11" fmla="*/ 246 h 953"/>
                <a:gd name="T12" fmla="*/ 2477 w 2780"/>
                <a:gd name="T13" fmla="*/ 252 h 953"/>
                <a:gd name="T14" fmla="*/ 2405 w 2780"/>
                <a:gd name="T15" fmla="*/ 210 h 953"/>
                <a:gd name="T16" fmla="*/ 2267 w 2780"/>
                <a:gd name="T17" fmla="*/ 192 h 953"/>
                <a:gd name="T18" fmla="*/ 2243 w 2780"/>
                <a:gd name="T19" fmla="*/ 186 h 953"/>
                <a:gd name="T20" fmla="*/ 2225 w 2780"/>
                <a:gd name="T21" fmla="*/ 192 h 953"/>
                <a:gd name="T22" fmla="*/ 2153 w 2780"/>
                <a:gd name="T23" fmla="*/ 228 h 953"/>
                <a:gd name="T24" fmla="*/ 2117 w 2780"/>
                <a:gd name="T25" fmla="*/ 240 h 953"/>
                <a:gd name="T26" fmla="*/ 2093 w 2780"/>
                <a:gd name="T27" fmla="*/ 246 h 953"/>
                <a:gd name="T28" fmla="*/ 2081 w 2780"/>
                <a:gd name="T29" fmla="*/ 258 h 953"/>
                <a:gd name="T30" fmla="*/ 2081 w 2780"/>
                <a:gd name="T31" fmla="*/ 276 h 953"/>
                <a:gd name="T32" fmla="*/ 2058 w 2780"/>
                <a:gd name="T33" fmla="*/ 300 h 953"/>
                <a:gd name="T34" fmla="*/ 2040 w 2780"/>
                <a:gd name="T35" fmla="*/ 312 h 953"/>
                <a:gd name="T36" fmla="*/ 2028 w 2780"/>
                <a:gd name="T37" fmla="*/ 324 h 953"/>
                <a:gd name="T38" fmla="*/ 2016 w 2780"/>
                <a:gd name="T39" fmla="*/ 336 h 953"/>
                <a:gd name="T40" fmla="*/ 1985 w 2780"/>
                <a:gd name="T41" fmla="*/ 342 h 953"/>
                <a:gd name="T42" fmla="*/ 1919 w 2780"/>
                <a:gd name="T43" fmla="*/ 336 h 953"/>
                <a:gd name="T44" fmla="*/ 1883 w 2780"/>
                <a:gd name="T45" fmla="*/ 330 h 953"/>
                <a:gd name="T46" fmla="*/ 1871 w 2780"/>
                <a:gd name="T47" fmla="*/ 342 h 953"/>
                <a:gd name="T48" fmla="*/ 1859 w 2780"/>
                <a:gd name="T49" fmla="*/ 354 h 953"/>
                <a:gd name="T50" fmla="*/ 1829 w 2780"/>
                <a:gd name="T51" fmla="*/ 360 h 953"/>
                <a:gd name="T52" fmla="*/ 1770 w 2780"/>
                <a:gd name="T53" fmla="*/ 342 h 953"/>
                <a:gd name="T54" fmla="*/ 1746 w 2780"/>
                <a:gd name="T55" fmla="*/ 342 h 953"/>
                <a:gd name="T56" fmla="*/ 1722 w 2780"/>
                <a:gd name="T57" fmla="*/ 354 h 953"/>
                <a:gd name="T58" fmla="*/ 1661 w 2780"/>
                <a:gd name="T59" fmla="*/ 425 h 953"/>
                <a:gd name="T60" fmla="*/ 1619 w 2780"/>
                <a:gd name="T61" fmla="*/ 569 h 953"/>
                <a:gd name="T62" fmla="*/ 1619 w 2780"/>
                <a:gd name="T63" fmla="*/ 593 h 953"/>
                <a:gd name="T64" fmla="*/ 1625 w 2780"/>
                <a:gd name="T65" fmla="*/ 641 h 953"/>
                <a:gd name="T66" fmla="*/ 1643 w 2780"/>
                <a:gd name="T67" fmla="*/ 659 h 953"/>
                <a:gd name="T68" fmla="*/ 1637 w 2780"/>
                <a:gd name="T69" fmla="*/ 671 h 953"/>
                <a:gd name="T70" fmla="*/ 1625 w 2780"/>
                <a:gd name="T71" fmla="*/ 683 h 953"/>
                <a:gd name="T72" fmla="*/ 1547 w 2780"/>
                <a:gd name="T73" fmla="*/ 689 h 953"/>
                <a:gd name="T74" fmla="*/ 1470 w 2780"/>
                <a:gd name="T75" fmla="*/ 629 h 953"/>
                <a:gd name="T76" fmla="*/ 1337 w 2780"/>
                <a:gd name="T77" fmla="*/ 587 h 953"/>
                <a:gd name="T78" fmla="*/ 1188 w 2780"/>
                <a:gd name="T79" fmla="*/ 671 h 953"/>
                <a:gd name="T80" fmla="*/ 1019 w 2780"/>
                <a:gd name="T81" fmla="*/ 731 h 953"/>
                <a:gd name="T82" fmla="*/ 816 w 2780"/>
                <a:gd name="T83" fmla="*/ 743 h 953"/>
                <a:gd name="T84" fmla="*/ 630 w 2780"/>
                <a:gd name="T85" fmla="*/ 701 h 953"/>
                <a:gd name="T86" fmla="*/ 570 w 2780"/>
                <a:gd name="T87" fmla="*/ 695 h 953"/>
                <a:gd name="T88" fmla="*/ 558 w 2780"/>
                <a:gd name="T89" fmla="*/ 701 h 953"/>
                <a:gd name="T90" fmla="*/ 522 w 2780"/>
                <a:gd name="T91" fmla="*/ 731 h 953"/>
                <a:gd name="T92" fmla="*/ 437 w 2780"/>
                <a:gd name="T93" fmla="*/ 809 h 953"/>
                <a:gd name="T94" fmla="*/ 407 w 2780"/>
                <a:gd name="T95" fmla="*/ 821 h 953"/>
                <a:gd name="T96" fmla="*/ 383 w 2780"/>
                <a:gd name="T97" fmla="*/ 821 h 953"/>
                <a:gd name="T98" fmla="*/ 336 w 2780"/>
                <a:gd name="T99" fmla="*/ 827 h 953"/>
                <a:gd name="T100" fmla="*/ 210 w 2780"/>
                <a:gd name="T101" fmla="*/ 851 h 953"/>
                <a:gd name="T102" fmla="*/ 174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9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83972" name="Freeform 4">
              <a:extLst>
                <a:ext uri="{FF2B5EF4-FFF2-40B4-BE49-F238E27FC236}">
                  <a16:creationId xmlns:a16="http://schemas.microsoft.com/office/drawing/2014/main" id="{F92EDC21-5793-407F-B2BC-9C7FCEC06819}"/>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83973" name="Freeform 5">
              <a:extLst>
                <a:ext uri="{FF2B5EF4-FFF2-40B4-BE49-F238E27FC236}">
                  <a16:creationId xmlns:a16="http://schemas.microsoft.com/office/drawing/2014/main" id="{969B3B29-1B8D-41FB-95E3-1FEF0C0A9CC5}"/>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83974" name="Freeform 6">
              <a:extLst>
                <a:ext uri="{FF2B5EF4-FFF2-40B4-BE49-F238E27FC236}">
                  <a16:creationId xmlns:a16="http://schemas.microsoft.com/office/drawing/2014/main" id="{86F61C65-02CB-473A-8AD6-AC58B27CC181}"/>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83975" name="Freeform 7">
              <a:extLst>
                <a:ext uri="{FF2B5EF4-FFF2-40B4-BE49-F238E27FC236}">
                  <a16:creationId xmlns:a16="http://schemas.microsoft.com/office/drawing/2014/main" id="{FA148439-2FE2-4BA5-9423-2CEAD5D8D7F0}"/>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83976" name="Freeform 8">
              <a:extLst>
                <a:ext uri="{FF2B5EF4-FFF2-40B4-BE49-F238E27FC236}">
                  <a16:creationId xmlns:a16="http://schemas.microsoft.com/office/drawing/2014/main" id="{82689596-7539-4AB8-8EB0-B3372C4D6934}"/>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83977" name="Freeform 9">
              <a:extLst>
                <a:ext uri="{FF2B5EF4-FFF2-40B4-BE49-F238E27FC236}">
                  <a16:creationId xmlns:a16="http://schemas.microsoft.com/office/drawing/2014/main" id="{9ED5505B-5DEF-4961-B2B5-241B897D4072}"/>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83978" name="Freeform 10">
              <a:extLst>
                <a:ext uri="{FF2B5EF4-FFF2-40B4-BE49-F238E27FC236}">
                  <a16:creationId xmlns:a16="http://schemas.microsoft.com/office/drawing/2014/main" id="{CF28CE11-AAB8-4974-A69F-E8F1AE425AE5}"/>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83979" name="Freeform 11">
              <a:extLst>
                <a:ext uri="{FF2B5EF4-FFF2-40B4-BE49-F238E27FC236}">
                  <a16:creationId xmlns:a16="http://schemas.microsoft.com/office/drawing/2014/main" id="{631F68BE-C807-485D-93BC-B7909DCAE2E4}"/>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83980" name="Freeform 12">
              <a:extLst>
                <a:ext uri="{FF2B5EF4-FFF2-40B4-BE49-F238E27FC236}">
                  <a16:creationId xmlns:a16="http://schemas.microsoft.com/office/drawing/2014/main" id="{4501DE7A-6D0D-448D-AE29-2986084C7090}"/>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83981" name="Freeform 13">
              <a:extLst>
                <a:ext uri="{FF2B5EF4-FFF2-40B4-BE49-F238E27FC236}">
                  <a16:creationId xmlns:a16="http://schemas.microsoft.com/office/drawing/2014/main" id="{BD656EA6-0BB5-4E17-AE82-F208583B50ED}"/>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83982" name="Freeform 14">
              <a:extLst>
                <a:ext uri="{FF2B5EF4-FFF2-40B4-BE49-F238E27FC236}">
                  <a16:creationId xmlns:a16="http://schemas.microsoft.com/office/drawing/2014/main" id="{07FCBF6B-B490-4B58-BE72-F0DE064DABD5}"/>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83983" name="Freeform 15">
              <a:extLst>
                <a:ext uri="{FF2B5EF4-FFF2-40B4-BE49-F238E27FC236}">
                  <a16:creationId xmlns:a16="http://schemas.microsoft.com/office/drawing/2014/main" id="{F6220A1E-337A-46F6-AAF7-D00624C1A363}"/>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83984" name="Freeform 16">
              <a:extLst>
                <a:ext uri="{FF2B5EF4-FFF2-40B4-BE49-F238E27FC236}">
                  <a16:creationId xmlns:a16="http://schemas.microsoft.com/office/drawing/2014/main" id="{9BB5ABB2-5970-44DB-B084-2A50F2C188D7}"/>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sp>
          <p:nvSpPr>
            <p:cNvPr id="83985" name="Freeform 17">
              <a:extLst>
                <a:ext uri="{FF2B5EF4-FFF2-40B4-BE49-F238E27FC236}">
                  <a16:creationId xmlns:a16="http://schemas.microsoft.com/office/drawing/2014/main" id="{6EEA3005-D0E6-4B08-B33D-C6530D21C28D}"/>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a:latin typeface="Arial" charset="0"/>
              </a:endParaRPr>
            </a:p>
          </p:txBody>
        </p:sp>
      </p:grpSp>
      <p:sp>
        <p:nvSpPr>
          <p:cNvPr id="83986" name="Rectangle 18">
            <a:extLst>
              <a:ext uri="{FF2B5EF4-FFF2-40B4-BE49-F238E27FC236}">
                <a16:creationId xmlns:a16="http://schemas.microsoft.com/office/drawing/2014/main" id="{C5E5687F-E1C7-4C9A-92C7-C12E00FD69D6}"/>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83987" name="Rectangle 19">
            <a:extLst>
              <a:ext uri="{FF2B5EF4-FFF2-40B4-BE49-F238E27FC236}">
                <a16:creationId xmlns:a16="http://schemas.microsoft.com/office/drawing/2014/main" id="{C9AC9D67-E860-4414-A108-85F9476ABD68}"/>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altLang="en-US"/>
          </a:p>
        </p:txBody>
      </p:sp>
      <p:sp>
        <p:nvSpPr>
          <p:cNvPr id="83988" name="Rectangle 20">
            <a:extLst>
              <a:ext uri="{FF2B5EF4-FFF2-40B4-BE49-F238E27FC236}">
                <a16:creationId xmlns:a16="http://schemas.microsoft.com/office/drawing/2014/main" id="{6216548B-5675-470C-9E50-996E537B7DA9}"/>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altLang="en-US"/>
          </a:p>
        </p:txBody>
      </p:sp>
      <p:sp>
        <p:nvSpPr>
          <p:cNvPr id="83989" name="Rectangle 21">
            <a:extLst>
              <a:ext uri="{FF2B5EF4-FFF2-40B4-BE49-F238E27FC236}">
                <a16:creationId xmlns:a16="http://schemas.microsoft.com/office/drawing/2014/main" id="{7E991462-315B-4F42-9C0C-6E47D6624DCF}"/>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Verdana" panose="020B0604030504040204" pitchFamily="34" charset="0"/>
              </a:defRPr>
            </a:lvl1pPr>
          </a:lstStyle>
          <a:p>
            <a:fld id="{07A39831-ADB6-4F72-95CD-66DC58D9920E}" type="slidenum">
              <a:rPr lang="en-US" altLang="en-US"/>
              <a:pPr/>
              <a:t>‹#›</a:t>
            </a:fld>
            <a:endParaRPr lang="en-US" altLang="en-US"/>
          </a:p>
        </p:txBody>
      </p:sp>
      <p:sp>
        <p:nvSpPr>
          <p:cNvPr id="83990" name="Rectangle 22">
            <a:extLst>
              <a:ext uri="{FF2B5EF4-FFF2-40B4-BE49-F238E27FC236}">
                <a16:creationId xmlns:a16="http://schemas.microsoft.com/office/drawing/2014/main" id="{0B0F8153-2B51-4996-B480-ED6D2B1DC16D}"/>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142"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986"/>
                                        </p:tgtEl>
                                        <p:attrNameLst>
                                          <p:attrName>style.visibility</p:attrName>
                                        </p:attrNameLst>
                                      </p:cBhvr>
                                      <p:to>
                                        <p:strVal val="visible"/>
                                      </p:to>
                                    </p:set>
                                    <p:animEffect transition="in" filter="fade">
                                      <p:cBhvr>
                                        <p:cTn id="7" dur="2000"/>
                                        <p:tgtEl>
                                          <p:spTgt spid="839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990"/>
                                        </p:tgtEl>
                                        <p:attrNameLst>
                                          <p:attrName>style.visibility</p:attrName>
                                        </p:attrNameLst>
                                      </p:cBhvr>
                                      <p:to>
                                        <p:strVal val="visible"/>
                                      </p:to>
                                    </p:set>
                                    <p:animEffect transition="in" filter="fade">
                                      <p:cBhvr>
                                        <p:cTn id="10" dur="2000"/>
                                        <p:tgtEl>
                                          <p:spTgt spid="83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6" grpId="0"/>
      <p:bldP spid="83990" grpId="0">
        <p:tmplLst>
          <p:tmpl>
            <p:tnLst>
              <p:par>
                <p:cTn presetID="10" presetClass="entr" presetSubtype="0" fill="hold" nodeType="withEffect">
                  <p:stCondLst>
                    <p:cond delay="0"/>
                  </p:stCondLst>
                  <p:childTnLst>
                    <p:set>
                      <p:cBhvr>
                        <p:cTn dur="1" fill="hold">
                          <p:stCondLst>
                            <p:cond delay="0"/>
                          </p:stCondLst>
                        </p:cTn>
                        <p:tgtEl>
                          <p:spTgt spid="83990"/>
                        </p:tgtEl>
                        <p:attrNameLst>
                          <p:attrName>style.visibility</p:attrName>
                        </p:attrNameLst>
                      </p:cBhvr>
                      <p:to>
                        <p:strVal val="visible"/>
                      </p:to>
                    </p:set>
                    <p:animEffect transition="in" filter="fade">
                      <p:cBhvr>
                        <p:cTn dur="2000"/>
                        <p:tgtEl>
                          <p:spTgt spid="83990"/>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F46B0CEB-2DC3-4A67-A1EC-3CEC58EF0C9F}"/>
              </a:ext>
            </a:extLst>
          </p:cNvPr>
          <p:cNvGrpSpPr>
            <a:grpSpLocks/>
          </p:cNvGrpSpPr>
          <p:nvPr/>
        </p:nvGrpSpPr>
        <p:grpSpPr bwMode="auto">
          <a:xfrm>
            <a:off x="5067300" y="1789114"/>
            <a:ext cx="7120467" cy="5056187"/>
            <a:chOff x="2394" y="1127"/>
            <a:chExt cx="3364" cy="3185"/>
          </a:xfrm>
        </p:grpSpPr>
        <p:sp>
          <p:nvSpPr>
            <p:cNvPr id="87043" name="Rectangle 3">
              <a:extLst>
                <a:ext uri="{FF2B5EF4-FFF2-40B4-BE49-F238E27FC236}">
                  <a16:creationId xmlns:a16="http://schemas.microsoft.com/office/drawing/2014/main" id="{7AB04CD3-FC16-4983-B2C6-2DF36B47B393}"/>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044" name="Oval 4">
              <a:extLst>
                <a:ext uri="{FF2B5EF4-FFF2-40B4-BE49-F238E27FC236}">
                  <a16:creationId xmlns:a16="http://schemas.microsoft.com/office/drawing/2014/main" id="{6945D4CA-D163-49FA-97EA-EFD3BF25D727}"/>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045" name="Rectangle 5">
              <a:extLst>
                <a:ext uri="{FF2B5EF4-FFF2-40B4-BE49-F238E27FC236}">
                  <a16:creationId xmlns:a16="http://schemas.microsoft.com/office/drawing/2014/main" id="{EA336698-F6E8-4EC8-8B53-C0D14EA03152}"/>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046" name="Freeform 6">
              <a:extLst>
                <a:ext uri="{FF2B5EF4-FFF2-40B4-BE49-F238E27FC236}">
                  <a16:creationId xmlns:a16="http://schemas.microsoft.com/office/drawing/2014/main" id="{D522371E-9349-4F90-A26F-F1EBFFCA76E3}"/>
                </a:ext>
              </a:extLst>
            </p:cNvPr>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47" name="Rectangle 7">
              <a:extLst>
                <a:ext uri="{FF2B5EF4-FFF2-40B4-BE49-F238E27FC236}">
                  <a16:creationId xmlns:a16="http://schemas.microsoft.com/office/drawing/2014/main" id="{CBF8397D-8831-4B1D-98C4-4DEAAF409027}"/>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048" name="Rectangle 8">
              <a:extLst>
                <a:ext uri="{FF2B5EF4-FFF2-40B4-BE49-F238E27FC236}">
                  <a16:creationId xmlns:a16="http://schemas.microsoft.com/office/drawing/2014/main" id="{82C18C88-B2AC-4CEC-98AA-1E2DDE46D1BA}"/>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049" name="Rectangle 9">
              <a:extLst>
                <a:ext uri="{FF2B5EF4-FFF2-40B4-BE49-F238E27FC236}">
                  <a16:creationId xmlns:a16="http://schemas.microsoft.com/office/drawing/2014/main" id="{143C8829-3325-47A8-9CD8-947D7B89756B}"/>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050" name="Rectangle 10">
              <a:extLst>
                <a:ext uri="{FF2B5EF4-FFF2-40B4-BE49-F238E27FC236}">
                  <a16:creationId xmlns:a16="http://schemas.microsoft.com/office/drawing/2014/main" id="{BA7C441E-85D7-4BC3-808F-4276FF66D455}"/>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051" name="Rectangle 11">
              <a:extLst>
                <a:ext uri="{FF2B5EF4-FFF2-40B4-BE49-F238E27FC236}">
                  <a16:creationId xmlns:a16="http://schemas.microsoft.com/office/drawing/2014/main" id="{02F7C9D3-7130-4C8B-BE43-CA2F4ED574C9}"/>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052" name="Freeform 12">
              <a:extLst>
                <a:ext uri="{FF2B5EF4-FFF2-40B4-BE49-F238E27FC236}">
                  <a16:creationId xmlns:a16="http://schemas.microsoft.com/office/drawing/2014/main" id="{31A962FD-945E-4EAD-8314-97D38B6F11D3}"/>
                </a:ext>
              </a:extLst>
            </p:cNvPr>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53" name="Freeform 13">
              <a:extLst>
                <a:ext uri="{FF2B5EF4-FFF2-40B4-BE49-F238E27FC236}">
                  <a16:creationId xmlns:a16="http://schemas.microsoft.com/office/drawing/2014/main" id="{9CC16042-187E-4F40-8185-EBFF27C92407}"/>
                </a:ext>
              </a:extLst>
            </p:cNvPr>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54" name="Freeform 14">
              <a:extLst>
                <a:ext uri="{FF2B5EF4-FFF2-40B4-BE49-F238E27FC236}">
                  <a16:creationId xmlns:a16="http://schemas.microsoft.com/office/drawing/2014/main" id="{13B10182-D622-444D-9F09-FFC53493D7ED}"/>
                </a:ext>
              </a:extLst>
            </p:cNvPr>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55" name="Freeform 15">
              <a:extLst>
                <a:ext uri="{FF2B5EF4-FFF2-40B4-BE49-F238E27FC236}">
                  <a16:creationId xmlns:a16="http://schemas.microsoft.com/office/drawing/2014/main" id="{7CF9C689-0D1B-4D2B-B9C0-41ED3AE71413}"/>
                </a:ext>
              </a:extLst>
            </p:cNvPr>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56" name="Freeform 16">
              <a:extLst>
                <a:ext uri="{FF2B5EF4-FFF2-40B4-BE49-F238E27FC236}">
                  <a16:creationId xmlns:a16="http://schemas.microsoft.com/office/drawing/2014/main" id="{A4B6D5EC-87F9-4717-9A3E-E671AADB2F71}"/>
                </a:ext>
              </a:extLst>
            </p:cNvPr>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57" name="Freeform 17">
              <a:extLst>
                <a:ext uri="{FF2B5EF4-FFF2-40B4-BE49-F238E27FC236}">
                  <a16:creationId xmlns:a16="http://schemas.microsoft.com/office/drawing/2014/main" id="{641B06B8-6775-4A34-B8C4-5202761BDD6E}"/>
                </a:ext>
              </a:extLst>
            </p:cNvPr>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58" name="Freeform 18">
              <a:extLst>
                <a:ext uri="{FF2B5EF4-FFF2-40B4-BE49-F238E27FC236}">
                  <a16:creationId xmlns:a16="http://schemas.microsoft.com/office/drawing/2014/main" id="{9B6EB113-D186-4BFC-92B8-9C9C303162D6}"/>
                </a:ext>
              </a:extLst>
            </p:cNvPr>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59" name="Freeform 19">
              <a:extLst>
                <a:ext uri="{FF2B5EF4-FFF2-40B4-BE49-F238E27FC236}">
                  <a16:creationId xmlns:a16="http://schemas.microsoft.com/office/drawing/2014/main" id="{664C367E-A84F-4562-B45C-FB48D36C282B}"/>
                </a:ext>
              </a:extLst>
            </p:cNvPr>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60" name="Freeform 20">
              <a:extLst>
                <a:ext uri="{FF2B5EF4-FFF2-40B4-BE49-F238E27FC236}">
                  <a16:creationId xmlns:a16="http://schemas.microsoft.com/office/drawing/2014/main" id="{96C7F147-0395-4FF6-8A12-56C13E3E9EDE}"/>
                </a:ext>
              </a:extLst>
            </p:cNvPr>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61" name="Freeform 21">
              <a:extLst>
                <a:ext uri="{FF2B5EF4-FFF2-40B4-BE49-F238E27FC236}">
                  <a16:creationId xmlns:a16="http://schemas.microsoft.com/office/drawing/2014/main" id="{8D373F01-6BCD-4F0E-BBB6-0A85B29F6E16}"/>
                </a:ext>
              </a:extLst>
            </p:cNvPr>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62" name="Freeform 22">
              <a:extLst>
                <a:ext uri="{FF2B5EF4-FFF2-40B4-BE49-F238E27FC236}">
                  <a16:creationId xmlns:a16="http://schemas.microsoft.com/office/drawing/2014/main" id="{983CBBD0-BDF4-49E3-B85F-F2F31D7BCF50}"/>
                </a:ext>
              </a:extLst>
            </p:cNvPr>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63" name="Freeform 23">
              <a:extLst>
                <a:ext uri="{FF2B5EF4-FFF2-40B4-BE49-F238E27FC236}">
                  <a16:creationId xmlns:a16="http://schemas.microsoft.com/office/drawing/2014/main" id="{CE2696C0-0CA7-4F1D-ACB8-6D7F1E942272}"/>
                </a:ext>
              </a:extLst>
            </p:cNvPr>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64" name="Freeform 24">
              <a:extLst>
                <a:ext uri="{FF2B5EF4-FFF2-40B4-BE49-F238E27FC236}">
                  <a16:creationId xmlns:a16="http://schemas.microsoft.com/office/drawing/2014/main" id="{064941EE-350F-4315-A13A-A04CEC28FD49}"/>
                </a:ext>
              </a:extLst>
            </p:cNvPr>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65" name="Freeform 25">
              <a:extLst>
                <a:ext uri="{FF2B5EF4-FFF2-40B4-BE49-F238E27FC236}">
                  <a16:creationId xmlns:a16="http://schemas.microsoft.com/office/drawing/2014/main" id="{EBE618C4-3CCB-4BEA-A268-B4C1B3DEED2D}"/>
                </a:ext>
              </a:extLst>
            </p:cNvPr>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66" name="Freeform 26">
              <a:extLst>
                <a:ext uri="{FF2B5EF4-FFF2-40B4-BE49-F238E27FC236}">
                  <a16:creationId xmlns:a16="http://schemas.microsoft.com/office/drawing/2014/main" id="{47745507-0581-49A6-ADB5-C8031A0BBE50}"/>
                </a:ext>
              </a:extLst>
            </p:cNvPr>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67" name="Oval 27">
              <a:extLst>
                <a:ext uri="{FF2B5EF4-FFF2-40B4-BE49-F238E27FC236}">
                  <a16:creationId xmlns:a16="http://schemas.microsoft.com/office/drawing/2014/main" id="{B760D963-19FB-4E97-86CD-9DE7F0F1E470}"/>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068" name="Oval 28">
              <a:extLst>
                <a:ext uri="{FF2B5EF4-FFF2-40B4-BE49-F238E27FC236}">
                  <a16:creationId xmlns:a16="http://schemas.microsoft.com/office/drawing/2014/main" id="{43D6EE81-A35D-4B5E-B85D-0DB2BA9B3E2A}"/>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069" name="Oval 29">
              <a:extLst>
                <a:ext uri="{FF2B5EF4-FFF2-40B4-BE49-F238E27FC236}">
                  <a16:creationId xmlns:a16="http://schemas.microsoft.com/office/drawing/2014/main" id="{917BA524-66D2-4F29-A70E-2D3C339784F1}"/>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070" name="Freeform 30">
              <a:extLst>
                <a:ext uri="{FF2B5EF4-FFF2-40B4-BE49-F238E27FC236}">
                  <a16:creationId xmlns:a16="http://schemas.microsoft.com/office/drawing/2014/main" id="{C476F96F-4BF1-45F3-9773-12F6447C75E7}"/>
                </a:ext>
              </a:extLst>
            </p:cNvPr>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71" name="Freeform 31">
              <a:extLst>
                <a:ext uri="{FF2B5EF4-FFF2-40B4-BE49-F238E27FC236}">
                  <a16:creationId xmlns:a16="http://schemas.microsoft.com/office/drawing/2014/main" id="{E4EE7D97-31D8-4CD0-8A72-03CA3BDBEA2B}"/>
                </a:ext>
              </a:extLst>
            </p:cNvPr>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72" name="Rectangle 32">
              <a:extLst>
                <a:ext uri="{FF2B5EF4-FFF2-40B4-BE49-F238E27FC236}">
                  <a16:creationId xmlns:a16="http://schemas.microsoft.com/office/drawing/2014/main" id="{9086BCD0-E50D-4F52-B1B3-1073218658A0}"/>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073" name="Rectangle 33">
              <a:extLst>
                <a:ext uri="{FF2B5EF4-FFF2-40B4-BE49-F238E27FC236}">
                  <a16:creationId xmlns:a16="http://schemas.microsoft.com/office/drawing/2014/main" id="{768486D2-78E7-41C5-9ADA-E0322DB8A0DA}"/>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074" name="AutoShape 34">
              <a:extLst>
                <a:ext uri="{FF2B5EF4-FFF2-40B4-BE49-F238E27FC236}">
                  <a16:creationId xmlns:a16="http://schemas.microsoft.com/office/drawing/2014/main" id="{B64BB24F-CAC4-4D0B-9928-87744F15BAF5}"/>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sp>
          <p:nvSpPr>
            <p:cNvPr id="87075" name="Freeform 35">
              <a:extLst>
                <a:ext uri="{FF2B5EF4-FFF2-40B4-BE49-F238E27FC236}">
                  <a16:creationId xmlns:a16="http://schemas.microsoft.com/office/drawing/2014/main" id="{7D8B7AEE-E1F3-4ECB-83AF-0508B962816D}"/>
                </a:ext>
              </a:extLst>
            </p:cNvPr>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7076" name="Freeform 36">
              <a:extLst>
                <a:ext uri="{FF2B5EF4-FFF2-40B4-BE49-F238E27FC236}">
                  <a16:creationId xmlns:a16="http://schemas.microsoft.com/office/drawing/2014/main" id="{87AB5839-E18D-4660-A218-5DBCC833F677}"/>
                </a:ext>
              </a:extLst>
            </p:cNvPr>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sp>
        <p:nvSpPr>
          <p:cNvPr id="87077" name="Rectangle 37">
            <a:extLst>
              <a:ext uri="{FF2B5EF4-FFF2-40B4-BE49-F238E27FC236}">
                <a16:creationId xmlns:a16="http://schemas.microsoft.com/office/drawing/2014/main" id="{7C522034-3289-40EC-88F1-1C85C6C2520E}"/>
              </a:ext>
            </a:extLst>
          </p:cNvPr>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7078" name="Rectangle 38">
            <a:extLst>
              <a:ext uri="{FF2B5EF4-FFF2-40B4-BE49-F238E27FC236}">
                <a16:creationId xmlns:a16="http://schemas.microsoft.com/office/drawing/2014/main" id="{D2F4CB3D-61C8-4296-B3ED-231FF370EB1B}"/>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7079" name="Rectangle 39">
            <a:extLst>
              <a:ext uri="{FF2B5EF4-FFF2-40B4-BE49-F238E27FC236}">
                <a16:creationId xmlns:a16="http://schemas.microsoft.com/office/drawing/2014/main" id="{6D5A6851-668A-4D74-864D-048AA3E1D6BD}"/>
              </a:ext>
            </a:extLst>
          </p:cNvPr>
          <p:cNvSpPr>
            <a:spLocks noGrp="1" noChangeArrowheads="1"/>
          </p:cNvSpPr>
          <p:nvPr>
            <p:ph type="dt" sz="half" idx="2"/>
          </p:nvPr>
        </p:nvSpPr>
        <p:spPr bwMode="auto">
          <a:xfrm>
            <a:off x="609600" y="627856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a:defRPr/>
            </a:pPr>
            <a:endParaRPr lang="en-US" altLang="en-US"/>
          </a:p>
        </p:txBody>
      </p:sp>
      <p:sp>
        <p:nvSpPr>
          <p:cNvPr id="87080" name="Rectangle 40">
            <a:extLst>
              <a:ext uri="{FF2B5EF4-FFF2-40B4-BE49-F238E27FC236}">
                <a16:creationId xmlns:a16="http://schemas.microsoft.com/office/drawing/2014/main" id="{CF26F062-0879-4B00-B34B-1D221CF530E3}"/>
              </a:ext>
            </a:extLst>
          </p:cNvPr>
          <p:cNvSpPr>
            <a:spLocks noGrp="1" noChangeArrowheads="1"/>
          </p:cNvSpPr>
          <p:nvPr>
            <p:ph type="ftr" sz="quarter" idx="3"/>
          </p:nvPr>
        </p:nvSpPr>
        <p:spPr bwMode="auto">
          <a:xfrm>
            <a:off x="4165600" y="6278563"/>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n-lt"/>
              </a:defRPr>
            </a:lvl1pPr>
          </a:lstStyle>
          <a:p>
            <a:pPr>
              <a:defRPr/>
            </a:pPr>
            <a:endParaRPr lang="en-US" altLang="en-US"/>
          </a:p>
        </p:txBody>
      </p:sp>
      <p:sp>
        <p:nvSpPr>
          <p:cNvPr id="87081" name="Rectangle 41">
            <a:extLst>
              <a:ext uri="{FF2B5EF4-FFF2-40B4-BE49-F238E27FC236}">
                <a16:creationId xmlns:a16="http://schemas.microsoft.com/office/drawing/2014/main" id="{58AAFF32-7D56-4DEF-8C28-2C084239DF5E}"/>
              </a:ext>
            </a:extLst>
          </p:cNvPr>
          <p:cNvSpPr>
            <a:spLocks noGrp="1" noChangeArrowheads="1"/>
          </p:cNvSpPr>
          <p:nvPr>
            <p:ph type="sldNum" sz="quarter" idx="4"/>
          </p:nvPr>
        </p:nvSpPr>
        <p:spPr bwMode="auto">
          <a:xfrm>
            <a:off x="8737600" y="627856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43344EFC-DF38-4D07-97B5-697F082C556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143"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6146" name="Picture 2" descr="4">
            <a:extLst>
              <a:ext uri="{FF2B5EF4-FFF2-40B4-BE49-F238E27FC236}">
                <a16:creationId xmlns:a16="http://schemas.microsoft.com/office/drawing/2014/main" id="{C2B89D1E-F1B8-4A0C-9A19-103B01609048}"/>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3">
            <a:extLst>
              <a:ext uri="{FF2B5EF4-FFF2-40B4-BE49-F238E27FC236}">
                <a16:creationId xmlns:a16="http://schemas.microsoft.com/office/drawing/2014/main" id="{D523D22C-8D68-4F81-AEB2-11159CB6F34E}"/>
              </a:ext>
            </a:extLst>
          </p:cNvPr>
          <p:cNvSpPr>
            <a:spLocks noGrp="1" noChangeArrowheads="1"/>
          </p:cNvSpPr>
          <p:nvPr>
            <p:ph type="title"/>
          </p:nvPr>
        </p:nvSpPr>
        <p:spPr bwMode="auto">
          <a:xfrm>
            <a:off x="914400" y="381000"/>
            <a:ext cx="105664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Add Title</a:t>
            </a:r>
          </a:p>
        </p:txBody>
      </p:sp>
      <p:sp>
        <p:nvSpPr>
          <p:cNvPr id="92164" name="Rectangle 4">
            <a:extLst>
              <a:ext uri="{FF2B5EF4-FFF2-40B4-BE49-F238E27FC236}">
                <a16:creationId xmlns:a16="http://schemas.microsoft.com/office/drawing/2014/main" id="{9CCF557F-1F31-4AE2-90E9-F0B6B21F89A2}"/>
              </a:ext>
            </a:extLst>
          </p:cNvPr>
          <p:cNvSpPr>
            <a:spLocks noGrp="1" noChangeArrowheads="1"/>
          </p:cNvSpPr>
          <p:nvPr>
            <p:ph type="body" idx="1"/>
          </p:nvPr>
        </p:nvSpPr>
        <p:spPr bwMode="auto">
          <a:xfrm>
            <a:off x="3251200" y="1295400"/>
            <a:ext cx="8737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165" name="Rectangle 5">
            <a:extLst>
              <a:ext uri="{FF2B5EF4-FFF2-40B4-BE49-F238E27FC236}">
                <a16:creationId xmlns:a16="http://schemas.microsoft.com/office/drawing/2014/main" id="{ECF52798-38E5-440C-A52F-77BD62E66965}"/>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smtClean="0">
                <a:latin typeface="Times New Roman" pitchFamily="18" charset="0"/>
              </a:defRPr>
            </a:lvl1pPr>
          </a:lstStyle>
          <a:p>
            <a:pPr>
              <a:defRPr/>
            </a:pPr>
            <a:endParaRPr lang="en-US" altLang="en-US"/>
          </a:p>
        </p:txBody>
      </p:sp>
      <p:sp>
        <p:nvSpPr>
          <p:cNvPr id="92166" name="Rectangle 6">
            <a:extLst>
              <a:ext uri="{FF2B5EF4-FFF2-40B4-BE49-F238E27FC236}">
                <a16:creationId xmlns:a16="http://schemas.microsoft.com/office/drawing/2014/main" id="{AFD492F8-F415-493C-B0A4-9618BA93AB6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smtClean="0">
                <a:latin typeface="Times New Roman" pitchFamily="18" charset="0"/>
              </a:defRPr>
            </a:lvl1pPr>
          </a:lstStyle>
          <a:p>
            <a:pPr>
              <a:defRPr/>
            </a:pPr>
            <a:endParaRPr lang="en-US" altLang="en-US"/>
          </a:p>
        </p:txBody>
      </p:sp>
      <p:sp>
        <p:nvSpPr>
          <p:cNvPr id="92167" name="Rectangle 7">
            <a:extLst>
              <a:ext uri="{FF2B5EF4-FFF2-40B4-BE49-F238E27FC236}">
                <a16:creationId xmlns:a16="http://schemas.microsoft.com/office/drawing/2014/main" id="{18EEC371-F786-4068-9C8E-C82E8CE04667}"/>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Times New Roman" panose="02020603050405020304" pitchFamily="18" charset="0"/>
              </a:defRPr>
            </a:lvl1pPr>
          </a:lstStyle>
          <a:p>
            <a:fld id="{F285D853-F663-4387-80DA-35C05E23453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44"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hdr="0" ftr="0" dt="0"/>
  <p:txStyles>
    <p:titleStyle>
      <a:lvl1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6ED085B-035A-424D-BAA1-87911B5FB5CB}"/>
              </a:ext>
            </a:extLst>
          </p:cNvPr>
          <p:cNvSpPr>
            <a:spLocks noGrp="1" noChangeArrowheads="1"/>
          </p:cNvSpPr>
          <p:nvPr>
            <p:ph type="title"/>
          </p:nvPr>
        </p:nvSpPr>
        <p:spPr bwMode="auto">
          <a:xfrm>
            <a:off x="914400" y="228600"/>
            <a:ext cx="10363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95235" name="Rectangle 3">
            <a:extLst>
              <a:ext uri="{FF2B5EF4-FFF2-40B4-BE49-F238E27FC236}">
                <a16:creationId xmlns:a16="http://schemas.microsoft.com/office/drawing/2014/main" id="{AF4D0CA2-9A2D-4FF9-B51F-6AE474BBD8C0}"/>
              </a:ext>
            </a:extLst>
          </p:cNvPr>
          <p:cNvSpPr>
            <a:spLocks noGrp="1" noChangeArrowheads="1"/>
          </p:cNvSpPr>
          <p:nvPr>
            <p:ph type="body" idx="1"/>
          </p:nvPr>
        </p:nvSpPr>
        <p:spPr bwMode="auto">
          <a:xfrm>
            <a:off x="914400" y="1752600"/>
            <a:ext cx="103632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5236" name="Rectangle 4">
            <a:extLst>
              <a:ext uri="{FF2B5EF4-FFF2-40B4-BE49-F238E27FC236}">
                <a16:creationId xmlns:a16="http://schemas.microsoft.com/office/drawing/2014/main" id="{50BCBDA5-4C38-4B91-A524-A279B75CE0B1}"/>
              </a:ext>
            </a:extLst>
          </p:cNvPr>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defRPr sz="1400" smtClean="0">
                <a:latin typeface="Times New Roman" pitchFamily="18" charset="0"/>
              </a:defRPr>
            </a:lvl1pPr>
          </a:lstStyle>
          <a:p>
            <a:pPr>
              <a:defRPr/>
            </a:pPr>
            <a:endParaRPr lang="en-US" altLang="en-US"/>
          </a:p>
        </p:txBody>
      </p:sp>
      <p:sp>
        <p:nvSpPr>
          <p:cNvPr id="95237" name="Rectangle 5">
            <a:extLst>
              <a:ext uri="{FF2B5EF4-FFF2-40B4-BE49-F238E27FC236}">
                <a16:creationId xmlns:a16="http://schemas.microsoft.com/office/drawing/2014/main" id="{CBAE7F5A-951A-4E6D-842D-89C278CC9483}"/>
              </a:ext>
            </a:extLst>
          </p:cNvPr>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smtClean="0">
                <a:latin typeface="Times New Roman" pitchFamily="18" charset="0"/>
              </a:defRPr>
            </a:lvl1pPr>
          </a:lstStyle>
          <a:p>
            <a:pPr>
              <a:defRPr/>
            </a:pPr>
            <a:endParaRPr lang="en-US" altLang="en-US"/>
          </a:p>
        </p:txBody>
      </p:sp>
      <p:sp>
        <p:nvSpPr>
          <p:cNvPr id="95238" name="Rectangle 6">
            <a:extLst>
              <a:ext uri="{FF2B5EF4-FFF2-40B4-BE49-F238E27FC236}">
                <a16:creationId xmlns:a16="http://schemas.microsoft.com/office/drawing/2014/main" id="{ABBEBE53-1E96-496F-A3A7-81581F9AB55D}"/>
              </a:ext>
            </a:extLst>
          </p:cNvPr>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Times New Roman" panose="02020603050405020304" pitchFamily="18" charset="0"/>
              </a:defRPr>
            </a:lvl1pPr>
          </a:lstStyle>
          <a:p>
            <a:fld id="{672C6382-90EF-45B4-A072-8FC311A054B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145"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hdr="0" ft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194" name="Picture 2" descr="3">
            <a:extLst>
              <a:ext uri="{FF2B5EF4-FFF2-40B4-BE49-F238E27FC236}">
                <a16:creationId xmlns:a16="http://schemas.microsoft.com/office/drawing/2014/main" id="{F7E8FD2A-B74E-4E49-B954-19499155E2D7}"/>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 y="1"/>
            <a:ext cx="12187767"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CAE63126-E9D4-4954-A370-8EBDDB092AD4}"/>
              </a:ext>
            </a:extLst>
          </p:cNvPr>
          <p:cNvSpPr>
            <a:spLocks noGrp="1" noChangeArrowheads="1"/>
          </p:cNvSpPr>
          <p:nvPr>
            <p:ph type="title"/>
          </p:nvPr>
        </p:nvSpPr>
        <p:spPr bwMode="auto">
          <a:xfrm>
            <a:off x="1219200" y="0"/>
            <a:ext cx="9753600" cy="11430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6" name="Rectangle 4">
            <a:extLst>
              <a:ext uri="{FF2B5EF4-FFF2-40B4-BE49-F238E27FC236}">
                <a16:creationId xmlns:a16="http://schemas.microsoft.com/office/drawing/2014/main" id="{0C88EA5B-B968-4BEE-98F2-8BE19A6EE9A6}"/>
              </a:ext>
            </a:extLst>
          </p:cNvPr>
          <p:cNvSpPr>
            <a:spLocks noGrp="1" noChangeArrowheads="1"/>
          </p:cNvSpPr>
          <p:nvPr>
            <p:ph type="body" idx="1"/>
          </p:nvPr>
        </p:nvSpPr>
        <p:spPr bwMode="auto">
          <a:xfrm>
            <a:off x="1219200" y="1371600"/>
            <a:ext cx="9855200" cy="4648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9333" name="Rectangle 5">
            <a:extLst>
              <a:ext uri="{FF2B5EF4-FFF2-40B4-BE49-F238E27FC236}">
                <a16:creationId xmlns:a16="http://schemas.microsoft.com/office/drawing/2014/main" id="{DC780D78-220E-46D8-A741-6964BDDE57DB}"/>
              </a:ext>
            </a:extLst>
          </p:cNvPr>
          <p:cNvSpPr>
            <a:spLocks noGrp="1" noChangeArrowheads="1"/>
          </p:cNvSpPr>
          <p:nvPr>
            <p:ph type="dt" sz="half" idx="2"/>
          </p:nvPr>
        </p:nvSpPr>
        <p:spPr bwMode="auto">
          <a:xfrm>
            <a:off x="121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altLang="en-US"/>
          </a:p>
        </p:txBody>
      </p:sp>
      <p:sp>
        <p:nvSpPr>
          <p:cNvPr id="99334" name="Rectangle 6">
            <a:extLst>
              <a:ext uri="{FF2B5EF4-FFF2-40B4-BE49-F238E27FC236}">
                <a16:creationId xmlns:a16="http://schemas.microsoft.com/office/drawing/2014/main" id="{37F03731-DFD6-4541-8108-D7F1ED9653DC}"/>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defRPr>
            </a:lvl1pPr>
          </a:lstStyle>
          <a:p>
            <a:pPr>
              <a:defRPr/>
            </a:pPr>
            <a:endParaRPr lang="en-US" altLang="en-US"/>
          </a:p>
        </p:txBody>
      </p:sp>
      <p:sp>
        <p:nvSpPr>
          <p:cNvPr id="99335" name="Rectangle 7">
            <a:extLst>
              <a:ext uri="{FF2B5EF4-FFF2-40B4-BE49-F238E27FC236}">
                <a16:creationId xmlns:a16="http://schemas.microsoft.com/office/drawing/2014/main" id="{73D744A4-73BE-4F60-A863-408E3730167B}"/>
              </a:ext>
            </a:extLst>
          </p:cNvPr>
          <p:cNvSpPr>
            <a:spLocks noGrp="1" noChangeArrowheads="1"/>
          </p:cNvSpPr>
          <p:nvPr>
            <p:ph type="sldNum" sz="quarter" idx="4"/>
          </p:nvPr>
        </p:nvSpPr>
        <p:spPr bwMode="auto">
          <a:xfrm>
            <a:off x="853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558F8841-C7C6-4D3F-A2D3-D029BC40884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fontAlgn="base">
        <a:spcBef>
          <a:spcPct val="0"/>
        </a:spcBef>
        <a:spcAft>
          <a:spcPct val="0"/>
        </a:spcAft>
        <a:defRPr sz="3200" b="1">
          <a:solidFill>
            <a:schemeClr val="bg1"/>
          </a:solidFill>
          <a:latin typeface="Verdana" pitchFamily="34" charset="0"/>
        </a:defRPr>
      </a:lvl6pPr>
      <a:lvl7pPr marL="914400" algn="ctr" rtl="0" fontAlgn="base">
        <a:spcBef>
          <a:spcPct val="0"/>
        </a:spcBef>
        <a:spcAft>
          <a:spcPct val="0"/>
        </a:spcAft>
        <a:defRPr sz="3200" b="1">
          <a:solidFill>
            <a:schemeClr val="bg1"/>
          </a:solidFill>
          <a:latin typeface="Verdana" pitchFamily="34" charset="0"/>
        </a:defRPr>
      </a:lvl7pPr>
      <a:lvl8pPr marL="1371600" algn="ctr" rtl="0" fontAlgn="base">
        <a:spcBef>
          <a:spcPct val="0"/>
        </a:spcBef>
        <a:spcAft>
          <a:spcPct val="0"/>
        </a:spcAft>
        <a:defRPr sz="3200" b="1">
          <a:solidFill>
            <a:schemeClr val="bg1"/>
          </a:solidFill>
          <a:latin typeface="Verdana" pitchFamily="34" charset="0"/>
        </a:defRPr>
      </a:lvl8pPr>
      <a:lvl9pPr marL="1828800" algn="ctr"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000" b="1">
          <a:solidFill>
            <a:schemeClr val="bg1"/>
          </a:solidFill>
          <a:latin typeface="+mn-lt"/>
        </a:defRPr>
      </a:lvl3pPr>
      <a:lvl4pPr marL="1600200" indent="-228600" algn="l" rtl="0" eaLnBrk="0" fontAlgn="base" hangingPunct="0">
        <a:spcBef>
          <a:spcPct val="20000"/>
        </a:spcBef>
        <a:spcAft>
          <a:spcPct val="0"/>
        </a:spcAft>
        <a:buChar char="–"/>
        <a:defRPr b="1">
          <a:solidFill>
            <a:schemeClr val="bg1"/>
          </a:solidFill>
          <a:latin typeface="+mn-lt"/>
        </a:defRPr>
      </a:lvl4pPr>
      <a:lvl5pPr marL="2057400" indent="-228600" algn="l" rtl="0" eaLnBrk="0" fontAlgn="base" hangingPunct="0">
        <a:spcBef>
          <a:spcPct val="20000"/>
        </a:spcBef>
        <a:spcAft>
          <a:spcPct val="0"/>
        </a:spcAft>
        <a:buChar char="»"/>
        <a:defRPr b="1">
          <a:solidFill>
            <a:schemeClr val="bg1"/>
          </a:solidFill>
          <a:latin typeface="+mn-lt"/>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8C8567B1-34AB-4152-B314-B0D17ED12B6B}"/>
              </a:ext>
            </a:extLst>
          </p:cNvPr>
          <p:cNvGrpSpPr>
            <a:grpSpLocks/>
          </p:cNvGrpSpPr>
          <p:nvPr/>
        </p:nvGrpSpPr>
        <p:grpSpPr bwMode="auto">
          <a:xfrm>
            <a:off x="0" y="2438400"/>
            <a:ext cx="12192000" cy="4046538"/>
            <a:chOff x="0" y="1536"/>
            <a:chExt cx="5760" cy="2549"/>
          </a:xfrm>
        </p:grpSpPr>
        <p:sp>
          <p:nvSpPr>
            <p:cNvPr id="101379" name="Rectangle 3">
              <a:extLst>
                <a:ext uri="{FF2B5EF4-FFF2-40B4-BE49-F238E27FC236}">
                  <a16:creationId xmlns:a16="http://schemas.microsoft.com/office/drawing/2014/main" id="{E9D13CD0-7BC5-49B6-A66A-673D6B80A742}"/>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9225" name="Freeform 4">
              <a:extLst>
                <a:ext uri="{FF2B5EF4-FFF2-40B4-BE49-F238E27FC236}">
                  <a16:creationId xmlns:a16="http://schemas.microsoft.com/office/drawing/2014/main" id="{38EEEEC7-6BD3-4138-A383-7DCE4877BD83}"/>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Freeform 5">
              <a:extLst>
                <a:ext uri="{FF2B5EF4-FFF2-40B4-BE49-F238E27FC236}">
                  <a16:creationId xmlns:a16="http://schemas.microsoft.com/office/drawing/2014/main" id="{C892E410-2CEA-4C9A-A6D6-F59E45C2638A}"/>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382" name="Freeform 6">
              <a:extLst>
                <a:ext uri="{FF2B5EF4-FFF2-40B4-BE49-F238E27FC236}">
                  <a16:creationId xmlns:a16="http://schemas.microsoft.com/office/drawing/2014/main" id="{20237C82-63F4-43C1-9BB2-B6F85BD2EBEA}"/>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9228" name="Freeform 7">
              <a:extLst>
                <a:ext uri="{FF2B5EF4-FFF2-40B4-BE49-F238E27FC236}">
                  <a16:creationId xmlns:a16="http://schemas.microsoft.com/office/drawing/2014/main" id="{6137D477-76B3-4491-9430-D7647FA31F9C}"/>
                </a:ext>
              </a:extLst>
            </p:cNvPr>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8">
              <a:extLst>
                <a:ext uri="{FF2B5EF4-FFF2-40B4-BE49-F238E27FC236}">
                  <a16:creationId xmlns:a16="http://schemas.microsoft.com/office/drawing/2014/main" id="{13127F28-26E0-426F-AA78-790E2CA4693B}"/>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9">
              <a:extLst>
                <a:ext uri="{FF2B5EF4-FFF2-40B4-BE49-F238E27FC236}">
                  <a16:creationId xmlns:a16="http://schemas.microsoft.com/office/drawing/2014/main" id="{DCC3498B-92DE-436F-84EC-2FEE4FA9F3A1}"/>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Freeform 10">
              <a:extLst>
                <a:ext uri="{FF2B5EF4-FFF2-40B4-BE49-F238E27FC236}">
                  <a16:creationId xmlns:a16="http://schemas.microsoft.com/office/drawing/2014/main" id="{6E73D57B-D430-4969-850F-8CC3A6D0A4B9}"/>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2" name="Freeform 11">
              <a:extLst>
                <a:ext uri="{FF2B5EF4-FFF2-40B4-BE49-F238E27FC236}">
                  <a16:creationId xmlns:a16="http://schemas.microsoft.com/office/drawing/2014/main" id="{DB9A1A85-E4F0-4638-B51B-31A08B36FC53}"/>
                </a:ext>
              </a:extLst>
            </p:cNvPr>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388" name="Freeform 12">
              <a:extLst>
                <a:ext uri="{FF2B5EF4-FFF2-40B4-BE49-F238E27FC236}">
                  <a16:creationId xmlns:a16="http://schemas.microsoft.com/office/drawing/2014/main" id="{2FD632F1-EC13-4D35-B739-1606C6ED7DA2}"/>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9234" name="Freeform 13">
              <a:extLst>
                <a:ext uri="{FF2B5EF4-FFF2-40B4-BE49-F238E27FC236}">
                  <a16:creationId xmlns:a16="http://schemas.microsoft.com/office/drawing/2014/main" id="{39F13C1E-B1FE-455D-BF14-C30E12985A4A}"/>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390" name="Freeform 14">
              <a:extLst>
                <a:ext uri="{FF2B5EF4-FFF2-40B4-BE49-F238E27FC236}">
                  <a16:creationId xmlns:a16="http://schemas.microsoft.com/office/drawing/2014/main" id="{313CEA2F-7A43-4F8C-8786-9112662BAA49}"/>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1391" name="Freeform 15">
              <a:extLst>
                <a:ext uri="{FF2B5EF4-FFF2-40B4-BE49-F238E27FC236}">
                  <a16:creationId xmlns:a16="http://schemas.microsoft.com/office/drawing/2014/main" id="{87CBE84A-6756-4D34-ACF5-3271D04B83F1}"/>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1392" name="Freeform 16">
              <a:extLst>
                <a:ext uri="{FF2B5EF4-FFF2-40B4-BE49-F238E27FC236}">
                  <a16:creationId xmlns:a16="http://schemas.microsoft.com/office/drawing/2014/main" id="{1048F9F4-D775-4CBD-8F1F-365031D0458C}"/>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9238" name="Freeform 17">
              <a:extLst>
                <a:ext uri="{FF2B5EF4-FFF2-40B4-BE49-F238E27FC236}">
                  <a16:creationId xmlns:a16="http://schemas.microsoft.com/office/drawing/2014/main" id="{758AB45B-3000-434F-9302-32B7D64F5228}"/>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101394" name="Rectangle 18">
            <a:extLst>
              <a:ext uri="{FF2B5EF4-FFF2-40B4-BE49-F238E27FC236}">
                <a16:creationId xmlns:a16="http://schemas.microsoft.com/office/drawing/2014/main" id="{3946309D-543E-4F77-90B9-263EF3B2954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01395" name="Rectangle 19">
            <a:extLst>
              <a:ext uri="{FF2B5EF4-FFF2-40B4-BE49-F238E27FC236}">
                <a16:creationId xmlns:a16="http://schemas.microsoft.com/office/drawing/2014/main" id="{B148BB1B-0AA3-4D55-A05E-0E3FEA93BE2B}"/>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a:defRPr/>
            </a:pPr>
            <a:endParaRPr lang="en-US" altLang="en-US"/>
          </a:p>
        </p:txBody>
      </p:sp>
      <p:sp>
        <p:nvSpPr>
          <p:cNvPr id="101396" name="Rectangle 20">
            <a:extLst>
              <a:ext uri="{FF2B5EF4-FFF2-40B4-BE49-F238E27FC236}">
                <a16:creationId xmlns:a16="http://schemas.microsoft.com/office/drawing/2014/main" id="{78FC1A6F-721D-4F5D-9066-9F5A9C91E883}"/>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n-lt"/>
              </a:defRPr>
            </a:lvl1pPr>
          </a:lstStyle>
          <a:p>
            <a:pPr>
              <a:defRPr/>
            </a:pPr>
            <a:endParaRPr lang="en-US" altLang="en-US"/>
          </a:p>
        </p:txBody>
      </p:sp>
      <p:sp>
        <p:nvSpPr>
          <p:cNvPr id="101397" name="Rectangle 21">
            <a:extLst>
              <a:ext uri="{FF2B5EF4-FFF2-40B4-BE49-F238E27FC236}">
                <a16:creationId xmlns:a16="http://schemas.microsoft.com/office/drawing/2014/main" id="{E85BFF38-A281-4F2A-AB97-0906553F598B}"/>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fld id="{29C681BA-9F7D-4E88-8F8B-E2A1758939E1}" type="slidenum">
              <a:rPr lang="en-US" altLang="en-US"/>
              <a:pPr/>
              <a:t>‹#›</a:t>
            </a:fld>
            <a:endParaRPr lang="en-US" altLang="en-US"/>
          </a:p>
        </p:txBody>
      </p:sp>
      <p:sp>
        <p:nvSpPr>
          <p:cNvPr id="101398" name="Rectangle 22">
            <a:extLst>
              <a:ext uri="{FF2B5EF4-FFF2-40B4-BE49-F238E27FC236}">
                <a16:creationId xmlns:a16="http://schemas.microsoft.com/office/drawing/2014/main" id="{D5C9300B-C54A-4321-BD7F-9EA7299D13F5}"/>
              </a:ext>
            </a:extLst>
          </p:cNvPr>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146"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6.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9.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25.xml"/><Relationship Id="rId1" Type="http://schemas.openxmlformats.org/officeDocument/2006/relationships/vmlDrawing" Target="../drawings/vmlDrawing1.vml"/><Relationship Id="rId6" Type="http://schemas.openxmlformats.org/officeDocument/2006/relationships/image" Target="../media/image38.e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1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01.xml"/></Relationships>
</file>

<file path=ppt/slides/_rels/slide4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4.xml"/><Relationship Id="rId1" Type="http://schemas.openxmlformats.org/officeDocument/2006/relationships/slideLayout" Target="../slideLayouts/slideLayout191.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19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8.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3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2.xml"/></Relationships>
</file>

<file path=ppt/slides/_rels/slide7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9.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7000">
              <a:schemeClr val="bg2">
                <a:lumMod val="40000"/>
                <a:lumOff val="60000"/>
              </a:schemeClr>
            </a:gs>
            <a:gs pos="83000">
              <a:schemeClr val="bg2">
                <a:lumMod val="75000"/>
              </a:schemeClr>
            </a:gs>
            <a:gs pos="100000">
              <a:schemeClr val="tx1">
                <a:lumMod val="50000"/>
              </a:schemeClr>
            </a:gs>
          </a:gsLst>
          <a:lin ang="54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FF1271F-8C02-4893-B325-14C63F588C81}"/>
              </a:ext>
            </a:extLst>
          </p:cNvPr>
          <p:cNvSpPr>
            <a:spLocks noGrp="1" noChangeArrowheads="1"/>
          </p:cNvSpPr>
          <p:nvPr>
            <p:ph type="ctrTitle"/>
          </p:nvPr>
        </p:nvSpPr>
        <p:spPr>
          <a:xfrm>
            <a:off x="357883" y="228600"/>
            <a:ext cx="5715000" cy="3657600"/>
          </a:xfrm>
        </p:spPr>
        <p:txBody>
          <a:bodyPr/>
          <a:lstStyle/>
          <a:p>
            <a:pPr eaLnBrk="1" hangingPunct="1">
              <a:defRPr/>
            </a:pPr>
            <a:r>
              <a:rPr lang="en-US" altLang="en-US" sz="4800" dirty="0">
                <a:latin typeface="+mn-lt"/>
              </a:rPr>
              <a:t>Global Missions on the Edge of the African American Church</a:t>
            </a:r>
          </a:p>
        </p:txBody>
      </p:sp>
      <p:sp>
        <p:nvSpPr>
          <p:cNvPr id="40963" name="Rectangle 3">
            <a:extLst>
              <a:ext uri="{FF2B5EF4-FFF2-40B4-BE49-F238E27FC236}">
                <a16:creationId xmlns:a16="http://schemas.microsoft.com/office/drawing/2014/main" id="{34325A09-9099-4FB5-914C-8303F768E45C}"/>
              </a:ext>
            </a:extLst>
          </p:cNvPr>
          <p:cNvSpPr>
            <a:spLocks noGrp="1" noChangeArrowheads="1"/>
          </p:cNvSpPr>
          <p:nvPr>
            <p:ph type="subTitle" idx="1"/>
          </p:nvPr>
        </p:nvSpPr>
        <p:spPr>
          <a:xfrm>
            <a:off x="392986" y="4953000"/>
            <a:ext cx="5486400" cy="1752600"/>
          </a:xfrm>
        </p:spPr>
        <p:txBody>
          <a:bodyPr/>
          <a:lstStyle/>
          <a:p>
            <a:pPr algn="l" eaLnBrk="1" hangingPunct="1">
              <a:lnSpc>
                <a:spcPct val="90000"/>
              </a:lnSpc>
            </a:pPr>
            <a:r>
              <a:rPr lang="en-US" altLang="en-US" dirty="0">
                <a:solidFill>
                  <a:schemeClr val="bg1"/>
                </a:solidFill>
              </a:rPr>
              <a:t>Jim Sutherland, Ph.D. </a:t>
            </a:r>
            <a:endParaRPr lang="en-US" altLang="en-US" dirty="0">
              <a:solidFill>
                <a:schemeClr val="bg1"/>
              </a:solidFill>
              <a:cs typeface="Arial" panose="020B0604020202020204" pitchFamily="34" charset="0"/>
            </a:endParaRPr>
          </a:p>
          <a:p>
            <a:pPr algn="l" eaLnBrk="1" hangingPunct="1">
              <a:lnSpc>
                <a:spcPct val="90000"/>
              </a:lnSpc>
            </a:pPr>
            <a:r>
              <a:rPr lang="en-US" altLang="en-US" dirty="0">
                <a:solidFill>
                  <a:schemeClr val="bg1"/>
                </a:solidFill>
              </a:rPr>
              <a:t>Reconciliation Ministries Network</a:t>
            </a:r>
          </a:p>
          <a:p>
            <a:pPr algn="l" eaLnBrk="1" hangingPunct="1">
              <a:lnSpc>
                <a:spcPct val="90000"/>
              </a:lnSpc>
            </a:pPr>
            <a:r>
              <a:rPr lang="en-US" altLang="en-US" dirty="0">
                <a:solidFill>
                  <a:schemeClr val="bg1"/>
                </a:solidFill>
              </a:rPr>
              <a:t>RMNI.org</a:t>
            </a:r>
          </a:p>
        </p:txBody>
      </p:sp>
      <p:pic>
        <p:nvPicPr>
          <p:cNvPr id="3" name="Picture 2" descr="Logo&#10;&#10;Description automatically generated">
            <a:extLst>
              <a:ext uri="{FF2B5EF4-FFF2-40B4-BE49-F238E27FC236}">
                <a16:creationId xmlns:a16="http://schemas.microsoft.com/office/drawing/2014/main" id="{5503A030-EB14-4A1E-90CA-1C742ACA91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2600" y="5562600"/>
            <a:ext cx="2501097" cy="8859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E91FD89-C8BD-4C0E-81DE-26DC190D0CF9}"/>
              </a:ext>
            </a:extLst>
          </p:cNvPr>
          <p:cNvSpPr>
            <a:spLocks noGrp="1" noChangeArrowheads="1"/>
          </p:cNvSpPr>
          <p:nvPr>
            <p:ph type="title"/>
          </p:nvPr>
        </p:nvSpPr>
        <p:spPr>
          <a:xfrm>
            <a:off x="4267200" y="228600"/>
            <a:ext cx="5486400" cy="609600"/>
          </a:xfrm>
        </p:spPr>
        <p:txBody>
          <a:bodyPr/>
          <a:lstStyle/>
          <a:p>
            <a:r>
              <a:rPr lang="en-US" altLang="en-US" sz="4000" dirty="0">
                <a:solidFill>
                  <a:schemeClr val="tx1"/>
                </a:solidFill>
              </a:rPr>
              <a:t>Racism</a:t>
            </a:r>
          </a:p>
        </p:txBody>
      </p:sp>
      <p:sp>
        <p:nvSpPr>
          <p:cNvPr id="23555" name="Rectangle 3">
            <a:extLst>
              <a:ext uri="{FF2B5EF4-FFF2-40B4-BE49-F238E27FC236}">
                <a16:creationId xmlns:a16="http://schemas.microsoft.com/office/drawing/2014/main" id="{10877FB0-F104-45B6-A0D0-193A3D186DE1}"/>
              </a:ext>
            </a:extLst>
          </p:cNvPr>
          <p:cNvSpPr>
            <a:spLocks noGrp="1" noChangeArrowheads="1"/>
          </p:cNvSpPr>
          <p:nvPr>
            <p:ph type="body" idx="1"/>
          </p:nvPr>
        </p:nvSpPr>
        <p:spPr>
          <a:xfrm>
            <a:off x="1066800" y="990600"/>
            <a:ext cx="10058400" cy="4572000"/>
          </a:xfrm>
        </p:spPr>
        <p:txBody>
          <a:bodyPr/>
          <a:lstStyle/>
          <a:p>
            <a:pPr>
              <a:lnSpc>
                <a:spcPct val="80000"/>
              </a:lnSpc>
            </a:pPr>
            <a:endParaRPr lang="en-US" altLang="en-US" sz="2800" dirty="0"/>
          </a:p>
          <a:p>
            <a:pPr>
              <a:lnSpc>
                <a:spcPct val="80000"/>
              </a:lnSpc>
            </a:pPr>
            <a:r>
              <a:rPr lang="en-US" altLang="en-US" sz="2800" dirty="0"/>
              <a:t>For various reasons, the Southern Baptist Convention refused to send </a:t>
            </a:r>
            <a:r>
              <a:rPr lang="en-US" altLang="en-US" sz="2800" dirty="0" err="1"/>
              <a:t>AfAm</a:t>
            </a:r>
            <a:r>
              <a:rPr lang="en-US" altLang="en-US" sz="2800" dirty="0"/>
              <a:t> missionaries around 1947, although they did between at least 1855 and 1925.</a:t>
            </a:r>
            <a:r>
              <a:rPr lang="en-US" altLang="en-US" sz="1400" baseline="100000" dirty="0"/>
              <a:t>1</a:t>
            </a:r>
            <a:r>
              <a:rPr lang="en-US" altLang="en-US" sz="2800" dirty="0"/>
              <a:t>  One reason given was that they would be an embarrassment to SBC missionaries due to missionary prejudices. They again accepted </a:t>
            </a:r>
            <a:r>
              <a:rPr lang="en-US" altLang="en-US" sz="2800" dirty="0" err="1"/>
              <a:t>AfAms</a:t>
            </a:r>
            <a:r>
              <a:rPr lang="en-US" altLang="en-US" sz="2800" dirty="0"/>
              <a:t> by 1953.</a:t>
            </a:r>
            <a:r>
              <a:rPr lang="en-US" altLang="en-US" sz="1400" baseline="100000" dirty="0"/>
              <a:t>2</a:t>
            </a:r>
            <a:r>
              <a:rPr lang="en-US" altLang="en-US" sz="2800" dirty="0"/>
              <a:t> The SBC has publicly repented of racism.</a:t>
            </a:r>
          </a:p>
          <a:p>
            <a:pPr>
              <a:lnSpc>
                <a:spcPct val="80000"/>
              </a:lnSpc>
            </a:pPr>
            <a:r>
              <a:rPr lang="en-US" altLang="en-US" sz="2800" dirty="0"/>
              <a:t>Southern Presbyterians had a “cast-steel understanding” in 1953 that interracial marriage would not be permitted on the mission field.</a:t>
            </a:r>
            <a:r>
              <a:rPr lang="en-US" altLang="en-US" sz="1400" baseline="100000" dirty="0"/>
              <a:t>3</a:t>
            </a:r>
            <a:endParaRPr lang="en-US" altLang="en-US" sz="2800" dirty="0"/>
          </a:p>
        </p:txBody>
      </p:sp>
      <p:sp>
        <p:nvSpPr>
          <p:cNvPr id="49156" name="Text Box 4">
            <a:extLst>
              <a:ext uri="{FF2B5EF4-FFF2-40B4-BE49-F238E27FC236}">
                <a16:creationId xmlns:a16="http://schemas.microsoft.com/office/drawing/2014/main" id="{08DDE0BB-BC43-45DF-91AE-B053B7233251}"/>
              </a:ext>
            </a:extLst>
          </p:cNvPr>
          <p:cNvSpPr txBox="1">
            <a:spLocks noChangeArrowheads="1"/>
          </p:cNvSpPr>
          <p:nvPr/>
        </p:nvSpPr>
        <p:spPr bwMode="auto">
          <a:xfrm>
            <a:off x="2133600" y="6248401"/>
            <a:ext cx="792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49157" name="Text Box 5">
            <a:extLst>
              <a:ext uri="{FF2B5EF4-FFF2-40B4-BE49-F238E27FC236}">
                <a16:creationId xmlns:a16="http://schemas.microsoft.com/office/drawing/2014/main" id="{7297CB0F-7E42-4E51-96FD-9FF071AD2658}"/>
              </a:ext>
            </a:extLst>
          </p:cNvPr>
          <p:cNvSpPr txBox="1">
            <a:spLocks noChangeArrowheads="1"/>
          </p:cNvSpPr>
          <p:nvPr/>
        </p:nvSpPr>
        <p:spPr bwMode="auto">
          <a:xfrm>
            <a:off x="1066800" y="5791201"/>
            <a:ext cx="9144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sz="1400" baseline="30000" dirty="0"/>
              <a:t>1 </a:t>
            </a:r>
            <a:r>
              <a:rPr lang="en-US" altLang="en-US" sz="1400" dirty="0"/>
              <a:t>Harr, p. 61.  </a:t>
            </a:r>
          </a:p>
          <a:p>
            <a:pPr eaLnBrk="1" hangingPunct="1">
              <a:spcBef>
                <a:spcPts val="0"/>
              </a:spcBef>
            </a:pPr>
            <a:r>
              <a:rPr lang="en-US" altLang="en-US" sz="1400" baseline="30000" dirty="0"/>
              <a:t>2</a:t>
            </a:r>
            <a:r>
              <a:rPr lang="en-US" altLang="en-US" sz="1400" dirty="0"/>
              <a:t> Calvin </a:t>
            </a:r>
            <a:r>
              <a:rPr lang="en-US" altLang="en-US" sz="1400" dirty="0" err="1"/>
              <a:t>Roesler</a:t>
            </a:r>
            <a:r>
              <a:rPr lang="en-US" altLang="en-US" sz="1400" dirty="0"/>
              <a:t>, 1953, The American Negro as a foreign missionary, p. 38, MA Thesis.</a:t>
            </a:r>
          </a:p>
          <a:p>
            <a:pPr eaLnBrk="1" hangingPunct="1">
              <a:spcBef>
                <a:spcPts val="0"/>
              </a:spcBef>
            </a:pPr>
            <a:r>
              <a:rPr lang="en-US" altLang="en-US" sz="1400" baseline="30000" dirty="0"/>
              <a:t>3</a:t>
            </a:r>
            <a:r>
              <a:rPr lang="en-US" altLang="en-US" sz="1400" dirty="0"/>
              <a:t> </a:t>
            </a:r>
            <a:r>
              <a:rPr lang="en-US" altLang="en-US" sz="1400" dirty="0" err="1"/>
              <a:t>Roesler</a:t>
            </a:r>
            <a:r>
              <a:rPr lang="en-US" altLang="en-US" sz="1400" dirty="0"/>
              <a:t>, p. 98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dissolve">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dissolve">
                                      <p:cBhvr>
                                        <p:cTn id="17"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3A34ED1-E785-42F5-9988-44BD34C4789C}"/>
              </a:ext>
            </a:extLst>
          </p:cNvPr>
          <p:cNvSpPr>
            <a:spLocks noGrp="1" noChangeArrowheads="1"/>
          </p:cNvSpPr>
          <p:nvPr>
            <p:ph type="title"/>
          </p:nvPr>
        </p:nvSpPr>
        <p:spPr>
          <a:xfrm>
            <a:off x="4267200" y="76200"/>
            <a:ext cx="7620000" cy="838200"/>
          </a:xfrm>
        </p:spPr>
        <p:txBody>
          <a:bodyPr/>
          <a:lstStyle/>
          <a:p>
            <a:r>
              <a:rPr lang="en-US" altLang="en-US" dirty="0">
                <a:solidFill>
                  <a:schemeClr val="tx1"/>
                </a:solidFill>
              </a:rPr>
              <a:t>Racism</a:t>
            </a:r>
          </a:p>
        </p:txBody>
      </p:sp>
      <p:sp>
        <p:nvSpPr>
          <p:cNvPr id="24579" name="Rectangle 3">
            <a:extLst>
              <a:ext uri="{FF2B5EF4-FFF2-40B4-BE49-F238E27FC236}">
                <a16:creationId xmlns:a16="http://schemas.microsoft.com/office/drawing/2014/main" id="{F13A41B5-6E76-4E22-AE69-59F41E5CE7EE}"/>
              </a:ext>
            </a:extLst>
          </p:cNvPr>
          <p:cNvSpPr>
            <a:spLocks noGrp="1" noChangeArrowheads="1"/>
          </p:cNvSpPr>
          <p:nvPr>
            <p:ph type="body" idx="1"/>
          </p:nvPr>
        </p:nvSpPr>
        <p:spPr>
          <a:xfrm>
            <a:off x="1066800" y="1295401"/>
            <a:ext cx="10058400" cy="4830763"/>
          </a:xfrm>
        </p:spPr>
        <p:txBody>
          <a:bodyPr/>
          <a:lstStyle/>
          <a:p>
            <a:r>
              <a:rPr lang="en-US" altLang="en-US" dirty="0"/>
              <a:t>Several evangelical missions prominent today did not accept African American candidates in 1953.  The independent missions were less willing to accept </a:t>
            </a:r>
            <a:r>
              <a:rPr lang="en-US" altLang="en-US" dirty="0" err="1"/>
              <a:t>AfAms</a:t>
            </a:r>
            <a:r>
              <a:rPr lang="en-US" altLang="en-US" dirty="0"/>
              <a:t> than were liberal denominations</a:t>
            </a:r>
            <a:r>
              <a:rPr lang="en-US" altLang="en-US" sz="1600" baseline="100000" dirty="0"/>
              <a:t>1</a:t>
            </a:r>
            <a:endParaRPr lang="en-US" altLang="en-US" dirty="0"/>
          </a:p>
          <a:p>
            <a:pPr>
              <a:buClr>
                <a:schemeClr val="tx1"/>
              </a:buClr>
            </a:pPr>
            <a:r>
              <a:rPr lang="en-US" altLang="en-US" dirty="0"/>
              <a:t>Of 27 IFMA missions, none had an </a:t>
            </a:r>
            <a:r>
              <a:rPr lang="en-US" altLang="en-US" dirty="0" err="1"/>
              <a:t>AfAm</a:t>
            </a:r>
            <a:r>
              <a:rPr lang="en-US" altLang="en-US" dirty="0"/>
              <a:t> missionary in 1953, although some had earlier</a:t>
            </a:r>
            <a:r>
              <a:rPr lang="en-US" altLang="en-US" sz="1800" baseline="100000" dirty="0"/>
              <a:t>2</a:t>
            </a:r>
            <a:r>
              <a:rPr lang="en-US" altLang="en-US" dirty="0"/>
              <a:t> .</a:t>
            </a:r>
          </a:p>
          <a:p>
            <a:endParaRPr lang="en-US" altLang="en-US" sz="1600" baseline="100000" dirty="0"/>
          </a:p>
        </p:txBody>
      </p:sp>
      <p:sp>
        <p:nvSpPr>
          <p:cNvPr id="50180" name="Text Box 4">
            <a:extLst>
              <a:ext uri="{FF2B5EF4-FFF2-40B4-BE49-F238E27FC236}">
                <a16:creationId xmlns:a16="http://schemas.microsoft.com/office/drawing/2014/main" id="{1803041E-8001-4415-AAD7-6FAB5DF5E47D}"/>
              </a:ext>
            </a:extLst>
          </p:cNvPr>
          <p:cNvSpPr txBox="1">
            <a:spLocks noChangeArrowheads="1"/>
          </p:cNvSpPr>
          <p:nvPr/>
        </p:nvSpPr>
        <p:spPr bwMode="auto">
          <a:xfrm>
            <a:off x="1222625" y="6057011"/>
            <a:ext cx="609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aseline="30000" dirty="0"/>
              <a:t>1 </a:t>
            </a:r>
            <a:r>
              <a:rPr lang="en-US" altLang="en-US" sz="1400" dirty="0" err="1"/>
              <a:t>Roesler</a:t>
            </a:r>
            <a:r>
              <a:rPr lang="en-US" altLang="en-US" sz="1400" dirty="0"/>
              <a:t>, p. 39, 43  </a:t>
            </a:r>
            <a:br>
              <a:rPr lang="en-US" altLang="en-US" sz="1400" dirty="0"/>
            </a:br>
            <a:r>
              <a:rPr lang="en-US" altLang="en-US" sz="1400" baseline="30000" dirty="0"/>
              <a:t>2</a:t>
            </a:r>
            <a:r>
              <a:rPr lang="en-US" altLang="en-US" sz="1400" dirty="0"/>
              <a:t> </a:t>
            </a:r>
            <a:r>
              <a:rPr lang="en-US" altLang="en-US" sz="1400" dirty="0" err="1"/>
              <a:t>Roesler</a:t>
            </a:r>
            <a:r>
              <a:rPr lang="en-US" altLang="en-US" sz="1400" dirty="0"/>
              <a:t>, p. 39-40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dissolve">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dissolve">
                                      <p:cBhvr>
                                        <p:cTn id="17"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5D34F34-D46C-4B41-9D34-5D02954AF0BD}"/>
              </a:ext>
            </a:extLst>
          </p:cNvPr>
          <p:cNvSpPr>
            <a:spLocks noGrp="1" noChangeArrowheads="1"/>
          </p:cNvSpPr>
          <p:nvPr>
            <p:ph type="title"/>
          </p:nvPr>
        </p:nvSpPr>
        <p:spPr>
          <a:xfrm>
            <a:off x="2438400" y="-12914"/>
            <a:ext cx="8382000" cy="1098550"/>
          </a:xfrm>
        </p:spPr>
        <p:txBody>
          <a:bodyPr/>
          <a:lstStyle/>
          <a:p>
            <a:r>
              <a:rPr lang="en-US" altLang="en-US" sz="3200" dirty="0" err="1">
                <a:solidFill>
                  <a:schemeClr val="tx1"/>
                </a:solidFill>
              </a:rPr>
              <a:t>AfAm</a:t>
            </a:r>
            <a:r>
              <a:rPr lang="en-US" altLang="en-US" sz="3200" dirty="0">
                <a:solidFill>
                  <a:schemeClr val="tx1"/>
                </a:solidFill>
              </a:rPr>
              <a:t> Missionary James T. Robinson cited these hindrances in 1953:</a:t>
            </a:r>
          </a:p>
        </p:txBody>
      </p:sp>
      <p:sp>
        <p:nvSpPr>
          <p:cNvPr id="51203" name="Rectangle 3">
            <a:extLst>
              <a:ext uri="{FF2B5EF4-FFF2-40B4-BE49-F238E27FC236}">
                <a16:creationId xmlns:a16="http://schemas.microsoft.com/office/drawing/2014/main" id="{DDA1ED7F-CFC4-4F8C-AADB-9FC948CA04A8}"/>
              </a:ext>
            </a:extLst>
          </p:cNvPr>
          <p:cNvSpPr>
            <a:spLocks noGrp="1" noChangeArrowheads="1"/>
          </p:cNvSpPr>
          <p:nvPr>
            <p:ph type="body" idx="1"/>
          </p:nvPr>
        </p:nvSpPr>
        <p:spPr>
          <a:xfrm>
            <a:off x="1066800" y="1295400"/>
            <a:ext cx="10058400" cy="5105400"/>
          </a:xfrm>
        </p:spPr>
        <p:txBody>
          <a:bodyPr/>
          <a:lstStyle/>
          <a:p>
            <a:pPr>
              <a:lnSpc>
                <a:spcPct val="90000"/>
              </a:lnSpc>
            </a:pPr>
            <a:r>
              <a:rPr lang="en-US" altLang="en-US" sz="2400" dirty="0"/>
              <a:t>“Among the most important reasons why we have been so slow to respond to this modern call from the ‘</a:t>
            </a:r>
            <a:r>
              <a:rPr lang="en-US" altLang="en-US" sz="2400" dirty="0" err="1"/>
              <a:t>Macedonias</a:t>
            </a:r>
            <a:r>
              <a:rPr lang="en-US" altLang="en-US" sz="2400" dirty="0"/>
              <a:t> of Asia’ was the resistance of the Colonial governments which were in control of mission areas, the refusal of our government to make a strong effort to support the requests, the attitudes of our mission boards which were not different from the general cultural pattern, the social pattern of our American race relations and our church structure, and the discouragement on the part of many Negroes who felt they were not wanted.  Consequently, few applied.  Some of the first Negro missionaries (these were only a few) were failures and our boards took the easy way out and never worked hard at the task of recruiting others.  Unhappily, it must be recognized that the attitude of many missionaries in the field was either negative or hostile to the sending of Negroes.” </a:t>
            </a:r>
          </a:p>
        </p:txBody>
      </p:sp>
      <p:sp>
        <p:nvSpPr>
          <p:cNvPr id="51204" name="Text Box 4">
            <a:extLst>
              <a:ext uri="{FF2B5EF4-FFF2-40B4-BE49-F238E27FC236}">
                <a16:creationId xmlns:a16="http://schemas.microsoft.com/office/drawing/2014/main" id="{F5CF44D7-38FC-4AFF-A491-7528E64D5BA8}"/>
              </a:ext>
            </a:extLst>
          </p:cNvPr>
          <p:cNvSpPr txBox="1">
            <a:spLocks noChangeArrowheads="1"/>
          </p:cNvSpPr>
          <p:nvPr/>
        </p:nvSpPr>
        <p:spPr bwMode="auto">
          <a:xfrm>
            <a:off x="1371600" y="6294562"/>
            <a:ext cx="2895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dirty="0" err="1"/>
              <a:t>Roesler</a:t>
            </a:r>
            <a:r>
              <a:rPr lang="en-US" altLang="en-US" sz="1400" dirty="0"/>
              <a:t>, p. 101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858E2F8-DF0A-4ABE-B63F-6437DAD2B064}"/>
              </a:ext>
            </a:extLst>
          </p:cNvPr>
          <p:cNvSpPr>
            <a:spLocks noGrp="1" noChangeArrowheads="1"/>
          </p:cNvSpPr>
          <p:nvPr>
            <p:ph type="title"/>
          </p:nvPr>
        </p:nvSpPr>
        <p:spPr>
          <a:xfrm>
            <a:off x="2514600" y="152400"/>
            <a:ext cx="8839200" cy="838200"/>
          </a:xfrm>
        </p:spPr>
        <p:txBody>
          <a:bodyPr/>
          <a:lstStyle/>
          <a:p>
            <a:r>
              <a:rPr lang="en-US" altLang="en-US" sz="4000" dirty="0">
                <a:solidFill>
                  <a:schemeClr val="tx1"/>
                </a:solidFill>
              </a:rPr>
              <a:t>Christian Schools </a:t>
            </a:r>
            <a:r>
              <a:rPr lang="en-US" altLang="en-US" sz="4000" dirty="0">
                <a:solidFill>
                  <a:schemeClr val="tx1"/>
                </a:solidFill>
                <a:sym typeface="Wingdings" panose="05000000000000000000" pitchFamily="2" charset="2"/>
              </a:rPr>
              <a:t></a:t>
            </a:r>
            <a:r>
              <a:rPr lang="en-US" altLang="en-US" sz="4000" dirty="0">
                <a:solidFill>
                  <a:schemeClr val="tx1"/>
                </a:solidFill>
              </a:rPr>
              <a:t> Few Missionaries</a:t>
            </a:r>
          </a:p>
        </p:txBody>
      </p:sp>
      <p:sp>
        <p:nvSpPr>
          <p:cNvPr id="26627" name="Rectangle 3">
            <a:extLst>
              <a:ext uri="{FF2B5EF4-FFF2-40B4-BE49-F238E27FC236}">
                <a16:creationId xmlns:a16="http://schemas.microsoft.com/office/drawing/2014/main" id="{E2D97946-8553-4792-9FF1-49213CB0253E}"/>
              </a:ext>
            </a:extLst>
          </p:cNvPr>
          <p:cNvSpPr>
            <a:spLocks noGrp="1" noChangeArrowheads="1"/>
          </p:cNvSpPr>
          <p:nvPr>
            <p:ph type="body" idx="1"/>
          </p:nvPr>
        </p:nvSpPr>
        <p:spPr>
          <a:xfrm>
            <a:off x="1066800" y="1600201"/>
            <a:ext cx="10058400" cy="4525963"/>
          </a:xfrm>
        </p:spPr>
        <p:txBody>
          <a:bodyPr/>
          <a:lstStyle/>
          <a:p>
            <a:pPr>
              <a:lnSpc>
                <a:spcPct val="90000"/>
              </a:lnSpc>
            </a:pPr>
            <a:r>
              <a:rPr lang="en-US" altLang="en-US" dirty="0"/>
              <a:t>56 Christian interdenominational schools in 10 years produced 128 </a:t>
            </a:r>
            <a:r>
              <a:rPr lang="en-US" altLang="en-US" dirty="0" err="1"/>
              <a:t>AfAm</a:t>
            </a:r>
            <a:r>
              <a:rPr lang="en-US" altLang="en-US" dirty="0"/>
              <a:t> graduates, only 8 of whom were missionaries in 1953. Available training did not seem to produce </a:t>
            </a:r>
            <a:r>
              <a:rPr lang="en-US" altLang="en-US" dirty="0" err="1"/>
              <a:t>AfAm</a:t>
            </a:r>
            <a:r>
              <a:rPr lang="en-US" altLang="en-US" dirty="0"/>
              <a:t> missionaries</a:t>
            </a:r>
            <a:r>
              <a:rPr lang="en-US" altLang="en-US" sz="1600" baseline="100000" dirty="0"/>
              <a:t>1.</a:t>
            </a:r>
            <a:r>
              <a:rPr lang="en-US" altLang="en-US" dirty="0"/>
              <a:t> </a:t>
            </a:r>
          </a:p>
          <a:p>
            <a:pPr>
              <a:lnSpc>
                <a:spcPct val="90000"/>
              </a:lnSpc>
            </a:pPr>
            <a:r>
              <a:rPr lang="en-US" altLang="en-US" dirty="0"/>
              <a:t>13 African American theological schools had 1550 graduates in ten years, only 9 of which were missionaries in 1953. Only 4 of those schools had missions training</a:t>
            </a:r>
            <a:r>
              <a:rPr lang="en-US" altLang="en-US" sz="1600" baseline="100000" dirty="0"/>
              <a:t>2</a:t>
            </a:r>
            <a:r>
              <a:rPr lang="en-US" altLang="en-US" dirty="0"/>
              <a:t>.</a:t>
            </a:r>
          </a:p>
        </p:txBody>
      </p:sp>
      <p:sp>
        <p:nvSpPr>
          <p:cNvPr id="52228" name="Text Box 4">
            <a:extLst>
              <a:ext uri="{FF2B5EF4-FFF2-40B4-BE49-F238E27FC236}">
                <a16:creationId xmlns:a16="http://schemas.microsoft.com/office/drawing/2014/main" id="{744D92BB-C16D-447C-95A9-310DA562B3EB}"/>
              </a:ext>
            </a:extLst>
          </p:cNvPr>
          <p:cNvSpPr txBox="1">
            <a:spLocks noChangeArrowheads="1"/>
          </p:cNvSpPr>
          <p:nvPr/>
        </p:nvSpPr>
        <p:spPr bwMode="auto">
          <a:xfrm>
            <a:off x="1371600" y="5957889"/>
            <a:ext cx="525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aseline="30000" dirty="0"/>
              <a:t>1 </a:t>
            </a:r>
            <a:r>
              <a:rPr lang="en-US" altLang="en-US" sz="1400" dirty="0" err="1"/>
              <a:t>Roesler</a:t>
            </a:r>
            <a:r>
              <a:rPr lang="en-US" altLang="en-US" sz="1400" dirty="0"/>
              <a:t>, p. 52-56  </a:t>
            </a:r>
            <a:br>
              <a:rPr lang="en-US" altLang="en-US" sz="1400" dirty="0"/>
            </a:br>
            <a:r>
              <a:rPr lang="en-US" altLang="en-US" sz="1400" baseline="30000" dirty="0"/>
              <a:t>2 </a:t>
            </a:r>
            <a:r>
              <a:rPr lang="en-US" altLang="en-US" sz="1400" dirty="0" err="1"/>
              <a:t>Roesler</a:t>
            </a:r>
            <a:r>
              <a:rPr lang="en-US" altLang="en-US" sz="1400" dirty="0"/>
              <a:t>, p. 60-61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664222F-B020-4C2D-A098-8D9D6498BDFA}"/>
              </a:ext>
            </a:extLst>
          </p:cNvPr>
          <p:cNvSpPr>
            <a:spLocks noGrp="1" noChangeArrowheads="1"/>
          </p:cNvSpPr>
          <p:nvPr>
            <p:ph type="title"/>
          </p:nvPr>
        </p:nvSpPr>
        <p:spPr>
          <a:xfrm>
            <a:off x="2590800" y="152400"/>
            <a:ext cx="8534400" cy="838200"/>
          </a:xfrm>
        </p:spPr>
        <p:txBody>
          <a:bodyPr/>
          <a:lstStyle/>
          <a:p>
            <a:r>
              <a:rPr lang="en-US" altLang="en-US" sz="4000" dirty="0">
                <a:solidFill>
                  <a:schemeClr val="tx1"/>
                </a:solidFill>
              </a:rPr>
              <a:t>By 1983 Blacks Were Again Accepted</a:t>
            </a:r>
          </a:p>
        </p:txBody>
      </p:sp>
      <p:sp>
        <p:nvSpPr>
          <p:cNvPr id="36867" name="Rectangle 3">
            <a:extLst>
              <a:ext uri="{FF2B5EF4-FFF2-40B4-BE49-F238E27FC236}">
                <a16:creationId xmlns:a16="http://schemas.microsoft.com/office/drawing/2014/main" id="{369FD681-B693-4A23-B3C9-F3636F10C473}"/>
              </a:ext>
            </a:extLst>
          </p:cNvPr>
          <p:cNvSpPr>
            <a:spLocks noGrp="1" noChangeArrowheads="1"/>
          </p:cNvSpPr>
          <p:nvPr>
            <p:ph type="body" idx="1"/>
          </p:nvPr>
        </p:nvSpPr>
        <p:spPr>
          <a:xfrm>
            <a:off x="1066800" y="2014538"/>
            <a:ext cx="10058400" cy="3776662"/>
          </a:xfrm>
        </p:spPr>
        <p:txBody>
          <a:bodyPr/>
          <a:lstStyle/>
          <a:p>
            <a:r>
              <a:rPr lang="en-US" altLang="en-US" dirty="0"/>
              <a:t>37 mission boards returned a survey sent by Clyde Hughley (32 IFMA, 2 EFMA, 3 unaffiliated missions).  89% of these affirmed that they were either actively recruiting African Americans or were willing to do so. Much had seemingly changed in forty years</a:t>
            </a:r>
            <a:r>
              <a:rPr lang="en-US" altLang="en-US" sz="1600" baseline="100000" dirty="0"/>
              <a:t>1</a:t>
            </a:r>
            <a:r>
              <a:rPr lang="en-US" altLang="en-US" dirty="0"/>
              <a:t>.</a:t>
            </a:r>
          </a:p>
        </p:txBody>
      </p:sp>
      <p:sp>
        <p:nvSpPr>
          <p:cNvPr id="53252" name="Text Box 4">
            <a:extLst>
              <a:ext uri="{FF2B5EF4-FFF2-40B4-BE49-F238E27FC236}">
                <a16:creationId xmlns:a16="http://schemas.microsoft.com/office/drawing/2014/main" id="{EA0ECA04-9164-4349-BA01-3225A45C54C7}"/>
              </a:ext>
            </a:extLst>
          </p:cNvPr>
          <p:cNvSpPr txBox="1">
            <a:spLocks noChangeArrowheads="1"/>
          </p:cNvSpPr>
          <p:nvPr/>
        </p:nvSpPr>
        <p:spPr bwMode="auto">
          <a:xfrm>
            <a:off x="1295400" y="59436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aseline="30000" dirty="0"/>
              <a:t>1</a:t>
            </a:r>
            <a:r>
              <a:rPr lang="en-US" altLang="en-US" dirty="0"/>
              <a:t> Hughley, p. 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17E6844-892E-4EA9-8E5D-8DD72F15C1F7}"/>
              </a:ext>
            </a:extLst>
          </p:cNvPr>
          <p:cNvSpPr>
            <a:spLocks noGrp="1" noChangeArrowheads="1"/>
          </p:cNvSpPr>
          <p:nvPr>
            <p:ph type="title"/>
          </p:nvPr>
        </p:nvSpPr>
        <p:spPr/>
        <p:txBody>
          <a:bodyPr/>
          <a:lstStyle/>
          <a:p>
            <a:pPr eaLnBrk="1" hangingPunct="1"/>
            <a:endParaRPr lang="en-US" altLang="en-US"/>
          </a:p>
        </p:txBody>
      </p:sp>
      <p:sp>
        <p:nvSpPr>
          <p:cNvPr id="54275" name="Rectangle 3">
            <a:extLst>
              <a:ext uri="{FF2B5EF4-FFF2-40B4-BE49-F238E27FC236}">
                <a16:creationId xmlns:a16="http://schemas.microsoft.com/office/drawing/2014/main" id="{11D87AE1-186A-41AF-90EB-ED4EC7504A74}"/>
              </a:ext>
            </a:extLst>
          </p:cNvPr>
          <p:cNvSpPr>
            <a:spLocks noGrp="1" noChangeArrowheads="1"/>
          </p:cNvSpPr>
          <p:nvPr>
            <p:ph type="body" idx="1"/>
          </p:nvPr>
        </p:nvSpPr>
        <p:spPr/>
        <p:txBody>
          <a:bodyPr/>
          <a:lstStyle/>
          <a:p>
            <a:pPr eaLnBrk="1" hangingPunct="1"/>
            <a:endParaRPr lang="en-US" altLang="en-US"/>
          </a:p>
        </p:txBody>
      </p:sp>
      <p:pic>
        <p:nvPicPr>
          <p:cNvPr id="54276" name="Picture 4" descr="Copy of AFAM Church Engagements">
            <a:extLst>
              <a:ext uri="{FF2B5EF4-FFF2-40B4-BE49-F238E27FC236}">
                <a16:creationId xmlns:a16="http://schemas.microsoft.com/office/drawing/2014/main" id="{BF915F2D-0D1D-49F5-843F-3D19CCEDB4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5">
            <a:extLst>
              <a:ext uri="{FF2B5EF4-FFF2-40B4-BE49-F238E27FC236}">
                <a16:creationId xmlns:a16="http://schemas.microsoft.com/office/drawing/2014/main" id="{43E4F698-6328-4819-9908-426EF5666F12}"/>
              </a:ext>
            </a:extLst>
          </p:cNvPr>
          <p:cNvSpPr txBox="1">
            <a:spLocks noChangeArrowheads="1"/>
          </p:cNvSpPr>
          <p:nvPr/>
        </p:nvSpPr>
        <p:spPr bwMode="auto">
          <a:xfrm>
            <a:off x="2057400" y="6127750"/>
            <a:ext cx="8610600" cy="7386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a:latin typeface="Tahoma" panose="020B0604030504040204" pitchFamily="34" charset="0"/>
              </a:rPr>
              <a:t>Sources: Lerone Bennett, Jr., </a:t>
            </a:r>
            <a:r>
              <a:rPr lang="en-US" altLang="en-US" sz="1400" i="1">
                <a:latin typeface="Tahoma" panose="020B0604030504040204" pitchFamily="34" charset="0"/>
              </a:rPr>
              <a:t>Before the Mayflower</a:t>
            </a:r>
            <a:r>
              <a:rPr lang="en-US" altLang="en-US" sz="1400">
                <a:latin typeface="Tahoma" panose="020B0604030504040204" pitchFamily="34" charset="0"/>
              </a:rPr>
              <a:t>, 5th ed., 1982; Sylvia Jacobs, “African Missions and the African American Christian Churches,” 1983; U.S. Census Bureau http://www.census.gov/hhes/income/income00/incxrace.html</a:t>
            </a:r>
          </a:p>
        </p:txBody>
      </p:sp>
      <p:sp>
        <p:nvSpPr>
          <p:cNvPr id="54278" name="Text Box 6">
            <a:extLst>
              <a:ext uri="{FF2B5EF4-FFF2-40B4-BE49-F238E27FC236}">
                <a16:creationId xmlns:a16="http://schemas.microsoft.com/office/drawing/2014/main" id="{EA4EF201-6938-4A53-95E4-62D2347BEC1F}"/>
              </a:ext>
            </a:extLst>
          </p:cNvPr>
          <p:cNvSpPr txBox="1">
            <a:spLocks noChangeArrowheads="1"/>
          </p:cNvSpPr>
          <p:nvPr/>
        </p:nvSpPr>
        <p:spPr bwMode="auto">
          <a:xfrm>
            <a:off x="2590800" y="1066800"/>
            <a:ext cx="403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latin typeface="Times New Roman" panose="02020603050405020304" pitchFamily="18" charset="0"/>
              </a:rPr>
              <a:t>AME AMEZ                                  CME         Nat. Bapt. Conv.</a:t>
            </a:r>
          </a:p>
        </p:txBody>
      </p:sp>
      <p:sp>
        <p:nvSpPr>
          <p:cNvPr id="54279" name="Text Box 7">
            <a:extLst>
              <a:ext uri="{FF2B5EF4-FFF2-40B4-BE49-F238E27FC236}">
                <a16:creationId xmlns:a16="http://schemas.microsoft.com/office/drawing/2014/main" id="{1D5CC820-0ACE-4C5B-8CBA-8FA85D7E82FE}"/>
              </a:ext>
            </a:extLst>
          </p:cNvPr>
          <p:cNvSpPr txBox="1">
            <a:spLocks noChangeArrowheads="1"/>
          </p:cNvSpPr>
          <p:nvPr/>
        </p:nvSpPr>
        <p:spPr bwMode="auto">
          <a:xfrm>
            <a:off x="4724400" y="26670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latin typeface="Times New Roman" panose="02020603050405020304" pitchFamily="18" charset="0"/>
              </a:rPr>
              <a:t>Reconstruction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a:extLst>
              <a:ext uri="{FF2B5EF4-FFF2-40B4-BE49-F238E27FC236}">
                <a16:creationId xmlns:a16="http://schemas.microsoft.com/office/drawing/2014/main" id="{2C37DA7D-65D6-48E5-B245-727A157F0604}"/>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DBA3DC-214C-429F-9B9A-48330719B1B7}" type="slidenum">
              <a:rPr lang="en-US" altLang="en-US"/>
              <a:pPr eaLnBrk="1" hangingPunct="1"/>
              <a:t>16</a:t>
            </a:fld>
            <a:endParaRPr lang="en-US" altLang="en-US"/>
          </a:p>
        </p:txBody>
      </p:sp>
      <p:sp>
        <p:nvSpPr>
          <p:cNvPr id="55299" name="Rectangle 2">
            <a:extLst>
              <a:ext uri="{FF2B5EF4-FFF2-40B4-BE49-F238E27FC236}">
                <a16:creationId xmlns:a16="http://schemas.microsoft.com/office/drawing/2014/main" id="{761A62ED-7FA5-4F55-9DF3-E4ED965CFB06}"/>
              </a:ext>
            </a:extLst>
          </p:cNvPr>
          <p:cNvSpPr>
            <a:spLocks noGrp="1" noChangeArrowheads="1"/>
          </p:cNvSpPr>
          <p:nvPr>
            <p:ph type="title"/>
          </p:nvPr>
        </p:nvSpPr>
        <p:spPr/>
        <p:txBody>
          <a:bodyPr/>
          <a:lstStyle/>
          <a:p>
            <a:pPr eaLnBrk="1" hangingPunct="1"/>
            <a:endParaRPr lang="en-US" altLang="en-US"/>
          </a:p>
        </p:txBody>
      </p:sp>
      <p:sp>
        <p:nvSpPr>
          <p:cNvPr id="55300" name="Rectangle 3">
            <a:extLst>
              <a:ext uri="{FF2B5EF4-FFF2-40B4-BE49-F238E27FC236}">
                <a16:creationId xmlns:a16="http://schemas.microsoft.com/office/drawing/2014/main" id="{86796D8E-9B93-430A-8410-9C8DAD1E49CC}"/>
              </a:ext>
            </a:extLst>
          </p:cNvPr>
          <p:cNvSpPr>
            <a:spLocks noGrp="1" noChangeArrowheads="1"/>
          </p:cNvSpPr>
          <p:nvPr>
            <p:ph type="body" idx="1"/>
          </p:nvPr>
        </p:nvSpPr>
        <p:spPr/>
        <p:txBody>
          <a:bodyPr/>
          <a:lstStyle/>
          <a:p>
            <a:pPr eaLnBrk="1" hangingPunct="1"/>
            <a:endParaRPr lang="en-US" altLang="en-US"/>
          </a:p>
        </p:txBody>
      </p:sp>
      <p:pic>
        <p:nvPicPr>
          <p:cNvPr id="55301" name="Picture 4" descr="Copy of Miss Periods AFAM">
            <a:extLst>
              <a:ext uri="{FF2B5EF4-FFF2-40B4-BE49-F238E27FC236}">
                <a16:creationId xmlns:a16="http://schemas.microsoft.com/office/drawing/2014/main" id="{F4A8A7B2-DB40-453D-BC4B-DAEB0A189F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1138" y="0"/>
            <a:ext cx="9186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5">
            <a:extLst>
              <a:ext uri="{FF2B5EF4-FFF2-40B4-BE49-F238E27FC236}">
                <a16:creationId xmlns:a16="http://schemas.microsoft.com/office/drawing/2014/main" id="{1067F9E0-8F5D-4313-9E97-9C9A171D5311}"/>
              </a:ext>
            </a:extLst>
          </p:cNvPr>
          <p:cNvSpPr txBox="1">
            <a:spLocks noChangeArrowheads="1"/>
          </p:cNvSpPr>
          <p:nvPr/>
        </p:nvSpPr>
        <p:spPr bwMode="auto">
          <a:xfrm>
            <a:off x="1524000" y="6035676"/>
            <a:ext cx="746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latin typeface="Tahoma" panose="020B0604030504040204" pitchFamily="34" charset="0"/>
              </a:rPr>
              <a:t>Sources: Wilbur Harr, “The Negro as an American Protestant missionary in Africa,” 1945. Sylvia Jacobs, “African Missions and the African American Christian churches,” 1993; Marilyn Lewis, “Overcoming obstacles: The broad sweep of the African American and Missions,” 2001; Wm. Seraile, “Black American Missionaries,” 1972; U.S. Census Bureau, “Historical income tables—households, Table H-5, 1967-2000”</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24D942A-6452-4B9E-89FE-0CECBDA07469}"/>
              </a:ext>
            </a:extLst>
          </p:cNvPr>
          <p:cNvSpPr>
            <a:spLocks noGrp="1" noChangeArrowheads="1"/>
          </p:cNvSpPr>
          <p:nvPr>
            <p:ph type="title"/>
          </p:nvPr>
        </p:nvSpPr>
        <p:spPr>
          <a:xfrm>
            <a:off x="3124200" y="0"/>
            <a:ext cx="7315200" cy="1143000"/>
          </a:xfrm>
        </p:spPr>
        <p:txBody>
          <a:bodyPr/>
          <a:lstStyle/>
          <a:p>
            <a:r>
              <a:rPr lang="en-US" altLang="en-US" sz="4000"/>
              <a:t>Lack of Progress Since 1980s </a:t>
            </a:r>
          </a:p>
        </p:txBody>
      </p:sp>
      <p:sp>
        <p:nvSpPr>
          <p:cNvPr id="17411" name="Rectangle 3">
            <a:extLst>
              <a:ext uri="{FF2B5EF4-FFF2-40B4-BE49-F238E27FC236}">
                <a16:creationId xmlns:a16="http://schemas.microsoft.com/office/drawing/2014/main" id="{C19423DC-D164-4F27-9E75-5BD412995B4B}"/>
              </a:ext>
            </a:extLst>
          </p:cNvPr>
          <p:cNvSpPr>
            <a:spLocks noGrp="1" noChangeArrowheads="1"/>
          </p:cNvSpPr>
          <p:nvPr>
            <p:ph type="body" idx="1"/>
          </p:nvPr>
        </p:nvSpPr>
        <p:spPr>
          <a:xfrm>
            <a:off x="1066800" y="1371600"/>
            <a:ext cx="10058400" cy="4724400"/>
          </a:xfrm>
        </p:spPr>
        <p:txBody>
          <a:bodyPr/>
          <a:lstStyle/>
          <a:p>
            <a:r>
              <a:rPr lang="en-US" altLang="en-US" dirty="0"/>
              <a:t>The </a:t>
            </a:r>
            <a:r>
              <a:rPr lang="en-US" altLang="en-US" dirty="0" err="1"/>
              <a:t>AfAm</a:t>
            </a:r>
            <a:r>
              <a:rPr lang="en-US" altLang="en-US" dirty="0"/>
              <a:t> Church is generally focused upon herself, quite understandably.</a:t>
            </a:r>
          </a:p>
          <a:p>
            <a:r>
              <a:rPr lang="en-US" altLang="en-US" dirty="0"/>
              <a:t>Many Blacks, including Christians, have trouble trusting Whites. “What’s the real deal?” How are Whites trying to take advantage of us?</a:t>
            </a:r>
          </a:p>
          <a:p>
            <a:r>
              <a:rPr lang="en-US" altLang="en-US" dirty="0"/>
              <a:t>Since the early 1980s the AFAM church could have made tremendous progress in missions but hasn’t.  Why?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randombar(horizontal)">
                                      <p:cBhvr>
                                        <p:cTn id="7" dur="600">
                                          <p:stCondLst>
                                            <p:cond delay="0"/>
                                          </p:stCondLst>
                                        </p:cTn>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randombar(horizontal)">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randombar(horizontal)">
                                      <p:cBhvr>
                                        <p:cTn id="17" dur="500"/>
                                        <p:tgtEl>
                                          <p:spTgt spid="17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randombar(horizontal)">
                                      <p:cBhvr>
                                        <p:cTn id="22"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909D687-6EA7-4AB1-9726-3E4D192B971C}"/>
              </a:ext>
            </a:extLst>
          </p:cNvPr>
          <p:cNvSpPr>
            <a:spLocks noGrp="1" noChangeArrowheads="1"/>
          </p:cNvSpPr>
          <p:nvPr>
            <p:ph type="title"/>
          </p:nvPr>
        </p:nvSpPr>
        <p:spPr>
          <a:xfrm>
            <a:off x="2438400" y="76200"/>
            <a:ext cx="8763000" cy="990600"/>
          </a:xfrm>
        </p:spPr>
        <p:txBody>
          <a:bodyPr/>
          <a:lstStyle/>
          <a:p>
            <a:r>
              <a:rPr lang="en-US" altLang="en-US" sz="2800" dirty="0"/>
              <a:t>Competing Theories for the Lack of Missionaries</a:t>
            </a:r>
          </a:p>
        </p:txBody>
      </p:sp>
      <p:sp>
        <p:nvSpPr>
          <p:cNvPr id="19459" name="Rectangle 3">
            <a:extLst>
              <a:ext uri="{FF2B5EF4-FFF2-40B4-BE49-F238E27FC236}">
                <a16:creationId xmlns:a16="http://schemas.microsoft.com/office/drawing/2014/main" id="{074F3AC8-34D3-4BB4-B2CC-E5A5578CBBFB}"/>
              </a:ext>
            </a:extLst>
          </p:cNvPr>
          <p:cNvSpPr>
            <a:spLocks noGrp="1" noChangeArrowheads="1"/>
          </p:cNvSpPr>
          <p:nvPr>
            <p:ph type="body" sz="half" idx="1"/>
          </p:nvPr>
        </p:nvSpPr>
        <p:spPr>
          <a:xfrm>
            <a:off x="990600" y="2057400"/>
            <a:ext cx="5486400" cy="4343400"/>
          </a:xfrm>
        </p:spPr>
        <p:txBody>
          <a:bodyPr/>
          <a:lstStyle/>
          <a:p>
            <a:pPr>
              <a:buFont typeface="Wingdings" panose="05000000000000000000" pitchFamily="2" charset="2"/>
              <a:buNone/>
            </a:pPr>
            <a:r>
              <a:rPr lang="en-US" altLang="en-US" sz="2800" dirty="0"/>
              <a:t>	1.	The problem is that the Black church simply hasn’t been sufficiently exposed to missions.  Therefore missions education is the solution to sending more Blacks. </a:t>
            </a:r>
          </a:p>
          <a:p>
            <a:pPr lvl="1">
              <a:buFont typeface="Wingdings" panose="05000000000000000000" pitchFamily="2" charset="2"/>
              <a:buNone/>
            </a:pPr>
            <a:endParaRPr lang="en-US" altLang="en-US" sz="2400" dirty="0"/>
          </a:p>
        </p:txBody>
      </p:sp>
      <p:pic>
        <p:nvPicPr>
          <p:cNvPr id="57348" name="Picture 4" descr="Cedine Miss Sem Group ++ 3-02">
            <a:extLst>
              <a:ext uri="{FF2B5EF4-FFF2-40B4-BE49-F238E27FC236}">
                <a16:creationId xmlns:a16="http://schemas.microsoft.com/office/drawing/2014/main" id="{DAB3F221-3E35-4051-BC24-374B31584E65}"/>
              </a:ext>
            </a:extLst>
          </p:cNvPr>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6858000" y="2057400"/>
            <a:ext cx="4648200" cy="3486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fade">
                                      <p:cBhvr>
                                        <p:cTn id="10"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08DD5E24-0864-4D6C-919A-0069B6A1C779}"/>
              </a:ext>
            </a:extLst>
          </p:cNvPr>
          <p:cNvSpPr>
            <a:spLocks noGrp="1" noChangeArrowheads="1"/>
          </p:cNvSpPr>
          <p:nvPr>
            <p:ph type="title"/>
          </p:nvPr>
        </p:nvSpPr>
        <p:spPr>
          <a:xfrm>
            <a:off x="3200400" y="76200"/>
            <a:ext cx="7239000" cy="838200"/>
          </a:xfrm>
        </p:spPr>
        <p:txBody>
          <a:bodyPr/>
          <a:lstStyle/>
          <a:p>
            <a:r>
              <a:rPr lang="en-US" altLang="en-US" sz="4000"/>
              <a:t>Why the Lack of Missions Ed?</a:t>
            </a:r>
          </a:p>
        </p:txBody>
      </p:sp>
      <p:sp>
        <p:nvSpPr>
          <p:cNvPr id="109571" name="Rectangle 3">
            <a:extLst>
              <a:ext uri="{FF2B5EF4-FFF2-40B4-BE49-F238E27FC236}">
                <a16:creationId xmlns:a16="http://schemas.microsoft.com/office/drawing/2014/main" id="{446802E6-5AF5-490D-8F87-52C12A2670E0}"/>
              </a:ext>
            </a:extLst>
          </p:cNvPr>
          <p:cNvSpPr>
            <a:spLocks noGrp="1" noChangeArrowheads="1"/>
          </p:cNvSpPr>
          <p:nvPr>
            <p:ph type="body" idx="1"/>
          </p:nvPr>
        </p:nvSpPr>
        <p:spPr>
          <a:xfrm>
            <a:off x="1066800" y="1382714"/>
            <a:ext cx="10134600" cy="3798887"/>
          </a:xfrm>
        </p:spPr>
        <p:txBody>
          <a:bodyPr/>
          <a:lstStyle/>
          <a:p>
            <a:pPr>
              <a:lnSpc>
                <a:spcPct val="90000"/>
              </a:lnSpc>
              <a:buFont typeface="Wingdings" panose="05000000000000000000" pitchFamily="2" charset="2"/>
              <a:buNone/>
            </a:pPr>
            <a:r>
              <a:rPr lang="en-US" altLang="en-US" sz="2800" dirty="0"/>
              <a:t>	2.	Granted that there is insufficient missions education in the Black church, why is this so?  Is the great preponderance of African American churches actually discouraging intercultural missions?  I think so.</a:t>
            </a:r>
          </a:p>
          <a:p>
            <a:pPr>
              <a:lnSpc>
                <a:spcPct val="90000"/>
              </a:lnSpc>
              <a:buFont typeface="Wingdings" panose="05000000000000000000" pitchFamily="2" charset="2"/>
              <a:buNone/>
            </a:pPr>
            <a:r>
              <a:rPr lang="en-US" altLang="en-US" sz="2800" dirty="0"/>
              <a:t>		35% of African American missionaries surveyed (N=85) said they had been criticized by African Americans for ministering to those not African American</a:t>
            </a:r>
            <a:r>
              <a:rPr lang="en-US" altLang="en-US" sz="1400" baseline="100000" dirty="0"/>
              <a:t>1</a:t>
            </a:r>
            <a:r>
              <a:rPr lang="en-US" altLang="en-US" sz="2800" dirty="0"/>
              <a:t>.</a:t>
            </a:r>
          </a:p>
          <a:p>
            <a:pPr lvl="1">
              <a:lnSpc>
                <a:spcPct val="90000"/>
              </a:lnSpc>
              <a:buFont typeface="Wingdings" panose="05000000000000000000" pitchFamily="2" charset="2"/>
              <a:buNone/>
            </a:pPr>
            <a:endParaRPr lang="en-US" altLang="en-US" sz="2400" dirty="0"/>
          </a:p>
        </p:txBody>
      </p:sp>
      <p:sp>
        <p:nvSpPr>
          <p:cNvPr id="58372" name="Text Box 4">
            <a:extLst>
              <a:ext uri="{FF2B5EF4-FFF2-40B4-BE49-F238E27FC236}">
                <a16:creationId xmlns:a16="http://schemas.microsoft.com/office/drawing/2014/main" id="{BDA688BB-D896-4AB8-93D3-6A58E5491C52}"/>
              </a:ext>
            </a:extLst>
          </p:cNvPr>
          <p:cNvSpPr txBox="1">
            <a:spLocks noChangeArrowheads="1"/>
          </p:cNvSpPr>
          <p:nvPr/>
        </p:nvSpPr>
        <p:spPr bwMode="auto">
          <a:xfrm>
            <a:off x="1066800" y="60960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aseline="30000" dirty="0"/>
              <a:t>1 </a:t>
            </a:r>
            <a:r>
              <a:rPr lang="en-US" altLang="en-US" sz="1600" dirty="0"/>
              <a:t> Sutherland, p. 228.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fade">
                                      <p:cBhvr>
                                        <p:cTn id="7" dur="2000"/>
                                        <p:tgtEl>
                                          <p:spTgt spid="109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571">
                                            <p:txEl>
                                              <p:pRg st="0" end="0"/>
                                            </p:txEl>
                                          </p:spTgt>
                                        </p:tgtEl>
                                        <p:attrNameLst>
                                          <p:attrName>style.visibility</p:attrName>
                                        </p:attrNameLst>
                                      </p:cBhvr>
                                      <p:to>
                                        <p:strVal val="visible"/>
                                      </p:to>
                                    </p:set>
                                    <p:animEffect transition="in" filter="fade">
                                      <p:cBhvr>
                                        <p:cTn id="12" dur="2000"/>
                                        <p:tgtEl>
                                          <p:spTgt spid="1095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571">
                                            <p:txEl>
                                              <p:pRg st="1" end="1"/>
                                            </p:txEl>
                                          </p:spTgt>
                                        </p:tgtEl>
                                        <p:attrNameLst>
                                          <p:attrName>style.visibility</p:attrName>
                                        </p:attrNameLst>
                                      </p:cBhvr>
                                      <p:to>
                                        <p:strVal val="visible"/>
                                      </p:to>
                                    </p:set>
                                    <p:animEffect transition="in" filter="fade">
                                      <p:cBhvr>
                                        <p:cTn id="17" dur="2000"/>
                                        <p:tgtEl>
                                          <p:spTgt spid="109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bg1"/>
            </a:gs>
            <a:gs pos="35000">
              <a:schemeClr val="bg1"/>
            </a:gs>
            <a:gs pos="10000">
              <a:schemeClr val="bg1">
                <a:lumMod val="95000"/>
              </a:schemeClr>
            </a:gs>
            <a:gs pos="100000">
              <a:schemeClr val="tx2">
                <a:lumMod val="65000"/>
                <a:lumOff val="3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0BF4F8F-B9A6-49E0-BCB1-55929DE5FC68}"/>
              </a:ext>
            </a:extLst>
          </p:cNvPr>
          <p:cNvSpPr txBox="1">
            <a:spLocks noChangeArrowheads="1"/>
          </p:cNvSpPr>
          <p:nvPr/>
        </p:nvSpPr>
        <p:spPr>
          <a:xfrm>
            <a:off x="1066800" y="609600"/>
            <a:ext cx="9138007" cy="1295400"/>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pPr fontAlgn="auto">
              <a:spcAft>
                <a:spcPts val="0"/>
              </a:spcAft>
              <a:defRPr/>
            </a:pPr>
            <a:r>
              <a:rPr lang="en-US" altLang="en-US" sz="3200" dirty="0">
                <a:effectLst>
                  <a:outerShdw blurRad="38100" dist="38100" dir="2700000" algn="tl">
                    <a:srgbClr val="000000">
                      <a:alpha val="43137"/>
                    </a:srgbClr>
                  </a:outerShdw>
                </a:effectLst>
              </a:rPr>
              <a:t>African-American Intercultural (IC) Missions Under-representation</a:t>
            </a:r>
          </a:p>
        </p:txBody>
      </p:sp>
      <p:sp>
        <p:nvSpPr>
          <p:cNvPr id="5" name="Rectangle 3">
            <a:extLst>
              <a:ext uri="{FF2B5EF4-FFF2-40B4-BE49-F238E27FC236}">
                <a16:creationId xmlns:a16="http://schemas.microsoft.com/office/drawing/2014/main" id="{18B57099-B7CF-494F-888B-0194494AF3C2}"/>
              </a:ext>
            </a:extLst>
          </p:cNvPr>
          <p:cNvSpPr txBox="1">
            <a:spLocks noChangeArrowheads="1"/>
          </p:cNvSpPr>
          <p:nvPr/>
        </p:nvSpPr>
        <p:spPr>
          <a:xfrm>
            <a:off x="1066800" y="2590800"/>
            <a:ext cx="9448800" cy="2514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fontAlgn="auto">
              <a:spcAft>
                <a:spcPts val="0"/>
              </a:spcAft>
            </a:pPr>
            <a:r>
              <a:rPr lang="en-US" altLang="en-US" dirty="0"/>
              <a:t>Perhaps 400-500 or less IC missionaries exist, of 38 million Blacks in America</a:t>
            </a:r>
          </a:p>
          <a:p>
            <a:pPr lvl="1" fontAlgn="auto">
              <a:spcAft>
                <a:spcPts val="0"/>
              </a:spcAft>
            </a:pPr>
            <a:r>
              <a:rPr lang="en-US" altLang="en-US" dirty="0">
                <a:solidFill>
                  <a:schemeClr val="tx1">
                    <a:lumMod val="75000"/>
                  </a:schemeClr>
                </a:solidFill>
              </a:rPr>
              <a:t>Jacobs found 600 in Africa, 1820-1980</a:t>
            </a:r>
          </a:p>
          <a:p>
            <a:pPr lvl="1" fontAlgn="auto">
              <a:spcAft>
                <a:spcPts val="0"/>
              </a:spcAft>
            </a:pPr>
            <a:r>
              <a:rPr lang="en-US" altLang="en-US" dirty="0">
                <a:solidFill>
                  <a:schemeClr val="tx1">
                    <a:lumMod val="75000"/>
                  </a:schemeClr>
                </a:solidFill>
              </a:rPr>
              <a:t>Gordon postulated +- 240 (1973) from a random sampling</a:t>
            </a:r>
          </a:p>
          <a:p>
            <a:pPr lvl="1" fontAlgn="auto">
              <a:spcAft>
                <a:spcPts val="0"/>
              </a:spcAft>
            </a:pPr>
            <a:r>
              <a:rPr lang="en-US" altLang="en-US" dirty="0" err="1">
                <a:solidFill>
                  <a:schemeClr val="tx1">
                    <a:lumMod val="75000"/>
                  </a:schemeClr>
                </a:solidFill>
              </a:rPr>
              <a:t>Loritts</a:t>
            </a:r>
            <a:r>
              <a:rPr lang="en-US" altLang="en-US" dirty="0">
                <a:solidFill>
                  <a:schemeClr val="tx1">
                    <a:lumMod val="75000"/>
                  </a:schemeClr>
                </a:solidFill>
              </a:rPr>
              <a:t> estimated less than 300 in 1987</a:t>
            </a:r>
          </a:p>
          <a:p>
            <a:pPr lvl="1" fontAlgn="auto">
              <a:spcAft>
                <a:spcPts val="0"/>
              </a:spcAft>
            </a:pPr>
            <a:r>
              <a:rPr lang="en-US" altLang="en-US" dirty="0">
                <a:solidFill>
                  <a:schemeClr val="tx1">
                    <a:lumMod val="75000"/>
                  </a:schemeClr>
                </a:solidFill>
              </a:rPr>
              <a:t>Sutherland found 102  in 1997 who had spent at least a cumulative year in IC missions</a:t>
            </a:r>
          </a:p>
          <a:p>
            <a:pPr lvl="1" fontAlgn="auto">
              <a:spcAft>
                <a:spcPts val="0"/>
              </a:spcAft>
            </a:pPr>
            <a:endParaRPr lang="en-US" altLang="en-US" dirty="0"/>
          </a:p>
        </p:txBody>
      </p:sp>
    </p:spTree>
    <p:extLst>
      <p:ext uri="{BB962C8B-B14F-4D97-AF65-F5344CB8AC3E}">
        <p14:creationId xmlns:p14="http://schemas.microsoft.com/office/powerpoint/2010/main" val="416177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2C27942-4B42-4D17-BC94-3C0E677D1FED}"/>
              </a:ext>
            </a:extLst>
          </p:cNvPr>
          <p:cNvSpPr>
            <a:spLocks noGrp="1" noChangeArrowheads="1"/>
          </p:cNvSpPr>
          <p:nvPr>
            <p:ph type="title"/>
          </p:nvPr>
        </p:nvSpPr>
        <p:spPr/>
        <p:txBody>
          <a:bodyPr/>
          <a:lstStyle/>
          <a:p>
            <a:r>
              <a:rPr lang="en-US" altLang="en-US"/>
              <a:t>Education or Opposition?</a:t>
            </a:r>
          </a:p>
        </p:txBody>
      </p:sp>
      <p:sp>
        <p:nvSpPr>
          <p:cNvPr id="41987" name="Rectangle 3">
            <a:extLst>
              <a:ext uri="{FF2B5EF4-FFF2-40B4-BE49-F238E27FC236}">
                <a16:creationId xmlns:a16="http://schemas.microsoft.com/office/drawing/2014/main" id="{0EDEB06A-F364-4011-93B7-D99CC420A2C4}"/>
              </a:ext>
            </a:extLst>
          </p:cNvPr>
          <p:cNvSpPr>
            <a:spLocks noGrp="1" noChangeArrowheads="1"/>
          </p:cNvSpPr>
          <p:nvPr>
            <p:ph type="body" idx="1"/>
          </p:nvPr>
        </p:nvSpPr>
        <p:spPr>
          <a:xfrm>
            <a:off x="1066800" y="1447800"/>
            <a:ext cx="10058400" cy="4876800"/>
          </a:xfrm>
        </p:spPr>
        <p:txBody>
          <a:bodyPr/>
          <a:lstStyle/>
          <a:p>
            <a:pPr>
              <a:lnSpc>
                <a:spcPct val="90000"/>
              </a:lnSpc>
            </a:pPr>
            <a:r>
              <a:rPr lang="en-US" altLang="en-US" sz="2400" dirty="0"/>
              <a:t>No doubt some whom God has called simply need sufficient exposure to begin heading for the field.  I’m in dialogue with some of them. But even some very evangelical pastors will neither take short-term trips themselves nor promote them in their churches.  They prevent missions exposure. </a:t>
            </a:r>
          </a:p>
          <a:p>
            <a:pPr>
              <a:lnSpc>
                <a:spcPct val="90000"/>
              </a:lnSpc>
            </a:pPr>
            <a:r>
              <a:rPr lang="en-US" altLang="en-US" sz="2400" dirty="0"/>
              <a:t>An evangelical Black pastor recently wouldn’t allow a member to report on a Uganda short-term trip on a Wednesday or a Sunday, but on a Friday night, when those who came barely outnumbered those to came to report.</a:t>
            </a:r>
          </a:p>
          <a:p>
            <a:pPr lvl="1">
              <a:lnSpc>
                <a:spcPct val="90000"/>
              </a:lnSpc>
            </a:pPr>
            <a:r>
              <a:rPr lang="en-US" altLang="en-US" sz="2000" dirty="0"/>
              <a:t>The problem seems to be more an unwillingness to engage, rather than lack of information.  Why?</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800" decel="100000"/>
                                        <p:tgtEl>
                                          <p:spTgt spid="41986"/>
                                        </p:tgtEl>
                                      </p:cBhvr>
                                    </p:animEffect>
                                    <p:anim calcmode="lin" valueType="num">
                                      <p:cBhvr>
                                        <p:cTn id="8" dur="800" decel="100000" fill="hold"/>
                                        <p:tgtEl>
                                          <p:spTgt spid="41986"/>
                                        </p:tgtEl>
                                        <p:attrNameLst>
                                          <p:attrName>style.rotation</p:attrName>
                                        </p:attrNameLst>
                                      </p:cBhvr>
                                      <p:tavLst>
                                        <p:tav tm="0">
                                          <p:val>
                                            <p:fltVal val="-90"/>
                                          </p:val>
                                        </p:tav>
                                        <p:tav tm="100000">
                                          <p:val>
                                            <p:fltVal val="0"/>
                                          </p:val>
                                        </p:tav>
                                      </p:tavLst>
                                    </p:anim>
                                    <p:anim calcmode="lin" valueType="num">
                                      <p:cBhvr>
                                        <p:cTn id="9" dur="800" decel="100000" fill="hold"/>
                                        <p:tgtEl>
                                          <p:spTgt spid="41986"/>
                                        </p:tgtEl>
                                        <p:attrNameLst>
                                          <p:attrName>ppt_x</p:attrName>
                                        </p:attrNameLst>
                                      </p:cBhvr>
                                      <p:tavLst>
                                        <p:tav tm="0">
                                          <p:val>
                                            <p:strVal val="#ppt_x+0.4"/>
                                          </p:val>
                                        </p:tav>
                                        <p:tav tm="100000">
                                          <p:val>
                                            <p:strVal val="#ppt_x-0.05"/>
                                          </p:val>
                                        </p:tav>
                                      </p:tavLst>
                                    </p:anim>
                                    <p:anim calcmode="lin" valueType="num">
                                      <p:cBhvr>
                                        <p:cTn id="10" dur="800" decel="100000" fill="hold"/>
                                        <p:tgtEl>
                                          <p:spTgt spid="419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9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98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1987">
                                            <p:txEl>
                                              <p:pRg st="0" end="0"/>
                                            </p:txEl>
                                          </p:spTgt>
                                        </p:tgtEl>
                                        <p:attrNameLst>
                                          <p:attrName>style.visibility</p:attrName>
                                        </p:attrNameLst>
                                      </p:cBhvr>
                                      <p:to>
                                        <p:strVal val="visible"/>
                                      </p:to>
                                    </p:set>
                                    <p:animEffect transition="in" filter="fade">
                                      <p:cBhvr>
                                        <p:cTn id="17" dur="1000"/>
                                        <p:tgtEl>
                                          <p:spTgt spid="41987">
                                            <p:txEl>
                                              <p:pRg st="0" end="0"/>
                                            </p:txEl>
                                          </p:spTgt>
                                        </p:tgtEl>
                                      </p:cBhvr>
                                    </p:animEffect>
                                    <p:anim calcmode="lin" valueType="num">
                                      <p:cBhvr>
                                        <p:cTn id="1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1987">
                                            <p:txEl>
                                              <p:pRg st="1" end="1"/>
                                            </p:txEl>
                                          </p:spTgt>
                                        </p:tgtEl>
                                        <p:attrNameLst>
                                          <p:attrName>style.visibility</p:attrName>
                                        </p:attrNameLst>
                                      </p:cBhvr>
                                      <p:to>
                                        <p:strVal val="visible"/>
                                      </p:to>
                                    </p:set>
                                    <p:animEffect transition="in" filter="fade">
                                      <p:cBhvr>
                                        <p:cTn id="24" dur="1000"/>
                                        <p:tgtEl>
                                          <p:spTgt spid="41987">
                                            <p:txEl>
                                              <p:pRg st="1" end="1"/>
                                            </p:txEl>
                                          </p:spTgt>
                                        </p:tgtEl>
                                      </p:cBhvr>
                                    </p:animEffect>
                                    <p:anim calcmode="lin" valueType="num">
                                      <p:cBhvr>
                                        <p:cTn id="25"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1987">
                                            <p:txEl>
                                              <p:pRg st="1" end="1"/>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1987">
                                            <p:txEl>
                                              <p:pRg st="2" end="2"/>
                                            </p:txEl>
                                          </p:spTgt>
                                        </p:tgtEl>
                                        <p:attrNameLst>
                                          <p:attrName>style.visibility</p:attrName>
                                        </p:attrNameLst>
                                      </p:cBhvr>
                                      <p:to>
                                        <p:strVal val="visible"/>
                                      </p:to>
                                    </p:set>
                                    <p:animEffect transition="in" filter="fade">
                                      <p:cBhvr>
                                        <p:cTn id="29" dur="1000"/>
                                        <p:tgtEl>
                                          <p:spTgt spid="41987">
                                            <p:txEl>
                                              <p:pRg st="2" end="2"/>
                                            </p:txEl>
                                          </p:spTgt>
                                        </p:tgtEl>
                                      </p:cBhvr>
                                    </p:animEffect>
                                    <p:anim calcmode="lin" valueType="num">
                                      <p:cBhvr>
                                        <p:cTn id="30"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5BAC944-0CE6-41C1-BABB-A6BC1D520810}"/>
              </a:ext>
            </a:extLst>
          </p:cNvPr>
          <p:cNvSpPr>
            <a:spLocks noGrp="1" noChangeArrowheads="1"/>
          </p:cNvSpPr>
          <p:nvPr>
            <p:ph type="title"/>
          </p:nvPr>
        </p:nvSpPr>
        <p:spPr>
          <a:xfrm>
            <a:off x="3505200" y="76201"/>
            <a:ext cx="6934200" cy="923925"/>
          </a:xfrm>
        </p:spPr>
        <p:txBody>
          <a:bodyPr/>
          <a:lstStyle/>
          <a:p>
            <a:r>
              <a:rPr lang="en-US" altLang="en-US" sz="4000"/>
              <a:t>Current African American Missions</a:t>
            </a:r>
          </a:p>
        </p:txBody>
      </p:sp>
      <p:sp>
        <p:nvSpPr>
          <p:cNvPr id="11267" name="Rectangle 3">
            <a:extLst>
              <a:ext uri="{FF2B5EF4-FFF2-40B4-BE49-F238E27FC236}">
                <a16:creationId xmlns:a16="http://schemas.microsoft.com/office/drawing/2014/main" id="{24101268-BC14-475C-A8B9-E0D8B85D2B5C}"/>
              </a:ext>
            </a:extLst>
          </p:cNvPr>
          <p:cNvSpPr>
            <a:spLocks noGrp="1" noChangeArrowheads="1"/>
          </p:cNvSpPr>
          <p:nvPr>
            <p:ph type="body" idx="1"/>
          </p:nvPr>
        </p:nvSpPr>
        <p:spPr>
          <a:xfrm>
            <a:off x="1066800" y="2362200"/>
            <a:ext cx="10058400" cy="3886200"/>
          </a:xfrm>
        </p:spPr>
        <p:txBody>
          <a:bodyPr/>
          <a:lstStyle/>
          <a:p>
            <a:r>
              <a:rPr lang="en-US" altLang="en-US" b="1" dirty="0"/>
              <a:t>Only </a:t>
            </a:r>
            <a:r>
              <a:rPr lang="en-US" altLang="en-US" b="1" u="sng" dirty="0"/>
              <a:t>8 </a:t>
            </a:r>
            <a:r>
              <a:rPr lang="en-US" altLang="en-US" b="1" dirty="0"/>
              <a:t>% of African American pastors had plans for IC missions in 1998 (</a:t>
            </a:r>
            <a:r>
              <a:rPr lang="en-US" altLang="en-US" b="1" dirty="0" err="1"/>
              <a:t>Barna</a:t>
            </a:r>
            <a:r>
              <a:rPr lang="en-US" altLang="en-US" b="1" dirty="0"/>
              <a:t>).  The pastor motivated only </a:t>
            </a:r>
            <a:r>
              <a:rPr lang="en-US" altLang="en-US" b="1" u="sng" dirty="0"/>
              <a:t>6 </a:t>
            </a:r>
            <a:r>
              <a:rPr lang="en-US" altLang="en-US" b="1" dirty="0"/>
              <a:t>% of the 102 that I surveyed.  Only 5 % were motivated by a church member or a local church</a:t>
            </a:r>
            <a:r>
              <a:rPr lang="en-US" altLang="en-US" sz="1600" baseline="100000" dirty="0"/>
              <a:t>1</a:t>
            </a:r>
            <a:r>
              <a:rPr lang="en-US" altLang="en-US" b="1" dirty="0"/>
              <a:t>.</a:t>
            </a:r>
          </a:p>
        </p:txBody>
      </p:sp>
      <p:sp>
        <p:nvSpPr>
          <p:cNvPr id="60420" name="Text Box 4">
            <a:extLst>
              <a:ext uri="{FF2B5EF4-FFF2-40B4-BE49-F238E27FC236}">
                <a16:creationId xmlns:a16="http://schemas.microsoft.com/office/drawing/2014/main" id="{F0B94561-A070-43EB-BCBC-1C7CD0C5A320}"/>
              </a:ext>
            </a:extLst>
          </p:cNvPr>
          <p:cNvSpPr txBox="1">
            <a:spLocks noChangeArrowheads="1"/>
          </p:cNvSpPr>
          <p:nvPr/>
        </p:nvSpPr>
        <p:spPr bwMode="auto">
          <a:xfrm>
            <a:off x="1065088" y="6248400"/>
            <a:ext cx="2128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aseline="30000" dirty="0"/>
              <a:t>1 </a:t>
            </a:r>
            <a:r>
              <a:rPr lang="en-US" altLang="en-US" sz="1600" dirty="0"/>
              <a:t>Sutherland, p. 207.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7332A61-C91F-47AC-8EC3-871C21666E52}"/>
              </a:ext>
            </a:extLst>
          </p:cNvPr>
          <p:cNvSpPr>
            <a:spLocks noGrp="1" noChangeArrowheads="1"/>
          </p:cNvSpPr>
          <p:nvPr>
            <p:ph type="title"/>
          </p:nvPr>
        </p:nvSpPr>
        <p:spPr/>
        <p:txBody>
          <a:bodyPr/>
          <a:lstStyle/>
          <a:p>
            <a:r>
              <a:rPr lang="en-US" altLang="en-US"/>
              <a:t>“We are the needy.”</a:t>
            </a:r>
          </a:p>
        </p:txBody>
      </p:sp>
      <p:sp>
        <p:nvSpPr>
          <p:cNvPr id="18435" name="Rectangle 3">
            <a:extLst>
              <a:ext uri="{FF2B5EF4-FFF2-40B4-BE49-F238E27FC236}">
                <a16:creationId xmlns:a16="http://schemas.microsoft.com/office/drawing/2014/main" id="{680E5E7F-85DE-4B60-9241-6C61413D1EDE}"/>
              </a:ext>
            </a:extLst>
          </p:cNvPr>
          <p:cNvSpPr>
            <a:spLocks noGrp="1" noChangeArrowheads="1"/>
          </p:cNvSpPr>
          <p:nvPr>
            <p:ph type="body" idx="1"/>
          </p:nvPr>
        </p:nvSpPr>
        <p:spPr>
          <a:xfrm>
            <a:off x="1066800" y="1752600"/>
            <a:ext cx="10058400" cy="4572000"/>
          </a:xfrm>
        </p:spPr>
        <p:txBody>
          <a:bodyPr/>
          <a:lstStyle/>
          <a:p>
            <a:pPr>
              <a:lnSpc>
                <a:spcPct val="80000"/>
              </a:lnSpc>
            </a:pPr>
            <a:r>
              <a:rPr lang="en-US" altLang="en-US" sz="2800" dirty="0"/>
              <a:t>The Theory of Survival/Security is that African Americans have been conditioned by slavery to survive and that the church as been a key institution for survival emotionally, economically and educationally. The Black church still thinks that Blacks are “the needy,” so why send human and financial resources outside the Black community?  That Blacks are needy is true, considering their proportion in prisons, disease rates, out-of-wedlock pregnancies, the rise of female-head-of-households and the disintegration of the Black family generally.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randombar(horizontal)">
                                      <p:cBhvr>
                                        <p:cTn id="7" dur="600">
                                          <p:stCondLst>
                                            <p:cond delay="0"/>
                                          </p:stCondLst>
                                        </p:cTn>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randombar(horizontal)">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BAC7A67-A638-4FFD-9A99-DE5762492A2A}"/>
              </a:ext>
            </a:extLst>
          </p:cNvPr>
          <p:cNvSpPr>
            <a:spLocks noGrp="1" noChangeArrowheads="1"/>
          </p:cNvSpPr>
          <p:nvPr>
            <p:ph type="title"/>
          </p:nvPr>
        </p:nvSpPr>
        <p:spPr/>
        <p:txBody>
          <a:bodyPr/>
          <a:lstStyle/>
          <a:p>
            <a:r>
              <a:rPr lang="en-US" altLang="en-US"/>
              <a:t>AfAm Author Walter Banks</a:t>
            </a:r>
          </a:p>
        </p:txBody>
      </p:sp>
      <p:sp>
        <p:nvSpPr>
          <p:cNvPr id="27651" name="Rectangle 3">
            <a:extLst>
              <a:ext uri="{FF2B5EF4-FFF2-40B4-BE49-F238E27FC236}">
                <a16:creationId xmlns:a16="http://schemas.microsoft.com/office/drawing/2014/main" id="{047F8306-FAD7-4E55-98C9-D6B40150E4E9}"/>
              </a:ext>
            </a:extLst>
          </p:cNvPr>
          <p:cNvSpPr>
            <a:spLocks noGrp="1" noChangeArrowheads="1"/>
          </p:cNvSpPr>
          <p:nvPr>
            <p:ph type="body" idx="1"/>
          </p:nvPr>
        </p:nvSpPr>
        <p:spPr>
          <a:xfrm>
            <a:off x="1066800" y="1752600"/>
            <a:ext cx="10058400" cy="4191000"/>
          </a:xfrm>
        </p:spPr>
        <p:txBody>
          <a:bodyPr/>
          <a:lstStyle/>
          <a:p>
            <a:r>
              <a:rPr lang="en-US" altLang="en-US" dirty="0"/>
              <a:t>“Our churches were not spawned in evangelical zeal, but through protest.  There appears to be more emphasis on self-preservation, a tendency to enjoy life as Christians in America, a desire to reflect the kind of euphoria [</a:t>
            </a:r>
            <a:r>
              <a:rPr lang="en-US" altLang="en-US" i="1" dirty="0"/>
              <a:t>sic</a:t>
            </a:r>
            <a:r>
              <a:rPr lang="en-US" altLang="en-US" dirty="0"/>
              <a:t>] in this life.  There is not a feeling of empathy or sympathy for those who do not have the gospel.”  (Hughley 1983, 18)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dissolve">
                                      <p:cBhvr>
                                        <p:cTn id="12"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22C3598-664E-4FBA-AC37-D0E79CB33592}"/>
              </a:ext>
            </a:extLst>
          </p:cNvPr>
          <p:cNvSpPr>
            <a:spLocks noGrp="1" noChangeArrowheads="1"/>
          </p:cNvSpPr>
          <p:nvPr>
            <p:ph type="title"/>
          </p:nvPr>
        </p:nvSpPr>
        <p:spPr/>
        <p:txBody>
          <a:bodyPr/>
          <a:lstStyle/>
          <a:p>
            <a:r>
              <a:rPr lang="en-US" altLang="en-US"/>
              <a:t>Security</a:t>
            </a:r>
          </a:p>
        </p:txBody>
      </p:sp>
      <p:sp>
        <p:nvSpPr>
          <p:cNvPr id="20483" name="Rectangle 3">
            <a:extLst>
              <a:ext uri="{FF2B5EF4-FFF2-40B4-BE49-F238E27FC236}">
                <a16:creationId xmlns:a16="http://schemas.microsoft.com/office/drawing/2014/main" id="{899C1858-ECEB-4D41-AA22-C4BEB2B74F0C}"/>
              </a:ext>
            </a:extLst>
          </p:cNvPr>
          <p:cNvSpPr>
            <a:spLocks noGrp="1" noChangeArrowheads="1"/>
          </p:cNvSpPr>
          <p:nvPr>
            <p:ph type="body" idx="1"/>
          </p:nvPr>
        </p:nvSpPr>
        <p:spPr>
          <a:xfrm>
            <a:off x="1066800" y="1371600"/>
            <a:ext cx="10058400" cy="5181600"/>
          </a:xfrm>
        </p:spPr>
        <p:txBody>
          <a:bodyPr/>
          <a:lstStyle/>
          <a:p>
            <a:pPr>
              <a:lnSpc>
                <a:spcPct val="80000"/>
              </a:lnSpc>
            </a:pPr>
            <a:r>
              <a:rPr lang="en-US" altLang="en-US" sz="2800" dirty="0"/>
              <a:t>The reason why the Black church hasn’t engaged missions after winning civil rights and having a piece of the American Pie, is that now for the first time they are tasting how good it is and are generally unwilling to sacrifice it, even for the call of God—or if they are, the church is unwilling to support them going to other people groups.  The “foreign” missionary is second-class in the Black community.  The “home” missionary is the hero, if there is one--the reverse of the White church.  </a:t>
            </a:r>
          </a:p>
          <a:p>
            <a:pPr>
              <a:lnSpc>
                <a:spcPct val="80000"/>
              </a:lnSpc>
            </a:pPr>
            <a:r>
              <a:rPr lang="en-US" altLang="en-US" sz="2800" dirty="0"/>
              <a:t>Now Blacks are moving from survival to a position of gaining security.</a:t>
            </a:r>
          </a:p>
          <a:p>
            <a:pPr>
              <a:lnSpc>
                <a:spcPct val="80000"/>
              </a:lnSpc>
            </a:pP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randombar(horizontal)">
                                      <p:cBhvr>
                                        <p:cTn id="7" dur="600">
                                          <p:stCondLst>
                                            <p:cond delay="0"/>
                                          </p:stCondLst>
                                        </p:cTn>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randombar(horizontal)">
                                      <p:cBhvr>
                                        <p:cTn id="12" dur="5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randombar(horizontal)">
                                      <p:cBhvr>
                                        <p:cTn id="17"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AA7065C-418D-4044-AB4C-18D98F10D44C}"/>
              </a:ext>
            </a:extLst>
          </p:cNvPr>
          <p:cNvSpPr>
            <a:spLocks noGrp="1" noChangeArrowheads="1"/>
          </p:cNvSpPr>
          <p:nvPr>
            <p:ph type="title"/>
          </p:nvPr>
        </p:nvSpPr>
        <p:spPr>
          <a:xfrm>
            <a:off x="3505200" y="76201"/>
            <a:ext cx="6934200" cy="752475"/>
          </a:xfrm>
        </p:spPr>
        <p:txBody>
          <a:bodyPr/>
          <a:lstStyle/>
          <a:p>
            <a:r>
              <a:rPr lang="en-US" altLang="en-US"/>
              <a:t>Security</a:t>
            </a:r>
          </a:p>
        </p:txBody>
      </p:sp>
      <p:sp>
        <p:nvSpPr>
          <p:cNvPr id="28675" name="Rectangle 3">
            <a:extLst>
              <a:ext uri="{FF2B5EF4-FFF2-40B4-BE49-F238E27FC236}">
                <a16:creationId xmlns:a16="http://schemas.microsoft.com/office/drawing/2014/main" id="{A88499D9-F039-4FBE-A58A-E2EE17BE253B}"/>
              </a:ext>
            </a:extLst>
          </p:cNvPr>
          <p:cNvSpPr>
            <a:spLocks noGrp="1" noChangeArrowheads="1"/>
          </p:cNvSpPr>
          <p:nvPr>
            <p:ph type="body" idx="1"/>
          </p:nvPr>
        </p:nvSpPr>
        <p:spPr>
          <a:xfrm>
            <a:off x="1066800" y="1219200"/>
            <a:ext cx="10058400" cy="4495800"/>
          </a:xfrm>
        </p:spPr>
        <p:txBody>
          <a:bodyPr/>
          <a:lstStyle/>
          <a:p>
            <a:r>
              <a:rPr lang="en-US" altLang="en-US" sz="2800" dirty="0" err="1"/>
              <a:t>Kyshia</a:t>
            </a:r>
            <a:r>
              <a:rPr lang="en-US" altLang="en-US" sz="2800" dirty="0"/>
              <a:t> Whitlock, African American missionary to Honduras, wrote in 1997:</a:t>
            </a:r>
          </a:p>
          <a:p>
            <a:pPr>
              <a:buFont typeface="Wingdings" panose="05000000000000000000" pitchFamily="2" charset="2"/>
              <a:buNone/>
            </a:pPr>
            <a:r>
              <a:rPr lang="en-US" altLang="en-US" sz="2800" dirty="0"/>
              <a:t>	“Many/most AFAM are 1st generation ‘haves.’  Those who are ‘have nots’ are usually unwilling to leave all for Christ.  Until 2nd generation ‘haves’ are born again few if any will leave their community to serve others. . . . Once 2nd generation ‘haves’ move out of AFAM stereotypes of success, a typical service can be affirmed.</a:t>
            </a:r>
            <a:r>
              <a:rPr lang="en-US" altLang="en-US" sz="1600" baseline="100000" dirty="0"/>
              <a:t>1</a:t>
            </a:r>
            <a:r>
              <a:rPr lang="en-US" altLang="en-US" sz="2800" dirty="0"/>
              <a:t>”</a:t>
            </a:r>
          </a:p>
        </p:txBody>
      </p:sp>
      <p:sp>
        <p:nvSpPr>
          <p:cNvPr id="64516" name="Text Box 4">
            <a:extLst>
              <a:ext uri="{FF2B5EF4-FFF2-40B4-BE49-F238E27FC236}">
                <a16:creationId xmlns:a16="http://schemas.microsoft.com/office/drawing/2014/main" id="{0D03F493-F823-4D38-AA6E-0288AE7A9025}"/>
              </a:ext>
            </a:extLst>
          </p:cNvPr>
          <p:cNvSpPr txBox="1">
            <a:spLocks noChangeArrowheads="1"/>
          </p:cNvSpPr>
          <p:nvPr/>
        </p:nvSpPr>
        <p:spPr bwMode="auto">
          <a:xfrm>
            <a:off x="1066800" y="58674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solidFill>
                  <a:schemeClr val="accent1"/>
                </a:solidFill>
              </a:rPr>
              <a:t>James Sutherland, 1998, African American </a:t>
            </a:r>
            <a:r>
              <a:rPr lang="en-US" altLang="en-US" sz="1400" dirty="0" err="1">
                <a:solidFill>
                  <a:schemeClr val="accent1"/>
                </a:solidFill>
              </a:rPr>
              <a:t>Underrepresention</a:t>
            </a:r>
            <a:r>
              <a:rPr lang="en-US" altLang="en-US" sz="1400" dirty="0">
                <a:solidFill>
                  <a:schemeClr val="accent1"/>
                </a:solidFill>
              </a:rPr>
              <a:t> In Intercultural Missions: Perceptions Of Black Missionaries And The Theory Of Survival/Security. Ph.D. dissertation, p. 171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675">
                                            <p:txEl>
                                              <p:pRg st="0" end="0"/>
                                            </p:txEl>
                                          </p:spTgt>
                                        </p:tgtEl>
                                        <p:attrNameLst>
                                          <p:attrName>style.visibility</p:attrName>
                                        </p:attrNameLst>
                                      </p:cBhvr>
                                      <p:to>
                                        <p:strVal val="visible"/>
                                      </p:to>
                                    </p:set>
                                    <p:animEffect transition="in" filter="dissolve">
                                      <p:cBhvr>
                                        <p:cTn id="10" dur="500"/>
                                        <p:tgtEl>
                                          <p:spTgt spid="28675">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Effect transition="in" filter="dissolve">
                                      <p:cBhvr>
                                        <p:cTn id="13"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827BE66-51AA-4556-B7E5-2D63B0AD70BB}"/>
              </a:ext>
            </a:extLst>
          </p:cNvPr>
          <p:cNvSpPr>
            <a:spLocks noGrp="1" noChangeArrowheads="1"/>
          </p:cNvSpPr>
          <p:nvPr>
            <p:ph type="title"/>
          </p:nvPr>
        </p:nvSpPr>
        <p:spPr>
          <a:xfrm>
            <a:off x="3505200" y="76200"/>
            <a:ext cx="6934200" cy="554038"/>
          </a:xfrm>
        </p:spPr>
        <p:txBody>
          <a:bodyPr/>
          <a:lstStyle/>
          <a:p>
            <a:r>
              <a:rPr lang="en-US" altLang="en-US" sz="4000"/>
              <a:t>Liberalism</a:t>
            </a:r>
          </a:p>
        </p:txBody>
      </p:sp>
      <p:sp>
        <p:nvSpPr>
          <p:cNvPr id="29699" name="Rectangle 3">
            <a:extLst>
              <a:ext uri="{FF2B5EF4-FFF2-40B4-BE49-F238E27FC236}">
                <a16:creationId xmlns:a16="http://schemas.microsoft.com/office/drawing/2014/main" id="{0492DC7E-9F1B-4720-824A-F8894E00694D}"/>
              </a:ext>
            </a:extLst>
          </p:cNvPr>
          <p:cNvSpPr>
            <a:spLocks noGrp="1" noChangeArrowheads="1"/>
          </p:cNvSpPr>
          <p:nvPr>
            <p:ph type="body" idx="1"/>
          </p:nvPr>
        </p:nvSpPr>
        <p:spPr>
          <a:xfrm>
            <a:off x="1066800" y="1219200"/>
            <a:ext cx="10058400" cy="4724400"/>
          </a:xfrm>
        </p:spPr>
        <p:txBody>
          <a:bodyPr/>
          <a:lstStyle/>
          <a:p>
            <a:pPr>
              <a:lnSpc>
                <a:spcPct val="90000"/>
              </a:lnSpc>
            </a:pPr>
            <a:r>
              <a:rPr lang="en-US" altLang="en-US" sz="2800" b="1" dirty="0"/>
              <a:t>Theological Liberalism.  40% of pastors of </a:t>
            </a:r>
            <a:r>
              <a:rPr lang="en-US" altLang="en-US" sz="2800" b="1" dirty="0" err="1"/>
              <a:t>AfAm</a:t>
            </a:r>
            <a:r>
              <a:rPr lang="en-US" altLang="en-US" sz="2800" b="1" dirty="0"/>
              <a:t> churches described themselves as “liberal” in a George </a:t>
            </a:r>
            <a:r>
              <a:rPr lang="en-US" altLang="en-US" sz="2800" b="1" dirty="0" err="1"/>
              <a:t>Barna</a:t>
            </a:r>
            <a:r>
              <a:rPr lang="en-US" altLang="en-US" sz="2800" b="1" dirty="0"/>
              <a:t> survey</a:t>
            </a:r>
            <a:r>
              <a:rPr lang="en-US" altLang="en-US" sz="1600" baseline="100000" dirty="0"/>
              <a:t>1</a:t>
            </a:r>
            <a:r>
              <a:rPr lang="en-US" altLang="en-US" sz="2800" b="1" dirty="0"/>
              <a:t>. It’s possible that these pastors confused political with theological liberalism. A Black pastor challenged me in 2003 when I wrote that “not a few” </a:t>
            </a:r>
            <a:r>
              <a:rPr lang="en-US" altLang="en-US" sz="2800" b="1" dirty="0" err="1"/>
              <a:t>AfAm</a:t>
            </a:r>
            <a:r>
              <a:rPr lang="en-US" altLang="en-US" sz="2800" b="1" dirty="0"/>
              <a:t> pastors were liberal.  He maintained that 60-70% of his denomination's pastors (NBC, USA, Inc.) are conservative!</a:t>
            </a:r>
          </a:p>
          <a:p>
            <a:pPr lvl="1">
              <a:lnSpc>
                <a:spcPct val="90000"/>
              </a:lnSpc>
            </a:pPr>
            <a:r>
              <a:rPr lang="en-US" altLang="en-US" sz="2400" b="1" dirty="0"/>
              <a:t>Liberals (those who disbelieve Scripture) don’t think that Jesus Christ is the only way to salvation, removing the necessity of global evangelism.</a:t>
            </a:r>
            <a:endParaRPr lang="en-US" altLang="en-US" sz="2400" dirty="0"/>
          </a:p>
        </p:txBody>
      </p:sp>
      <p:sp>
        <p:nvSpPr>
          <p:cNvPr id="65540" name="Text Box 4">
            <a:extLst>
              <a:ext uri="{FF2B5EF4-FFF2-40B4-BE49-F238E27FC236}">
                <a16:creationId xmlns:a16="http://schemas.microsoft.com/office/drawing/2014/main" id="{A98CDB74-EAD0-4F2C-9331-07A4B4BB76C2}"/>
              </a:ext>
            </a:extLst>
          </p:cNvPr>
          <p:cNvSpPr txBox="1">
            <a:spLocks noChangeArrowheads="1"/>
          </p:cNvSpPr>
          <p:nvPr/>
        </p:nvSpPr>
        <p:spPr bwMode="auto">
          <a:xfrm>
            <a:off x="1524000" y="6035884"/>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aseline="30000" dirty="0">
                <a:solidFill>
                  <a:schemeClr val="accent1"/>
                </a:solidFill>
              </a:rPr>
              <a:t>1 </a:t>
            </a:r>
            <a:r>
              <a:rPr lang="en-US" altLang="en-US" sz="1400" dirty="0">
                <a:solidFill>
                  <a:schemeClr val="accent1"/>
                </a:solidFill>
              </a:rPr>
              <a:t>George Barna,1997. African-American churches in the U.S.: Research among pastors of African-American churches</a:t>
            </a:r>
            <a:r>
              <a:rPr lang="en-US" altLang="en-US" sz="1400" i="1" dirty="0">
                <a:solidFill>
                  <a:schemeClr val="accent1"/>
                </a:solidFill>
              </a:rPr>
              <a:t>.</a:t>
            </a:r>
            <a:r>
              <a:rPr lang="en-US" altLang="en-US" sz="1400" dirty="0">
                <a:solidFill>
                  <a:schemeClr val="accent1"/>
                </a:solidFill>
              </a:rPr>
              <a:t> Oxnard, Calif.: The </a:t>
            </a:r>
            <a:r>
              <a:rPr lang="en-US" altLang="en-US" sz="1400" dirty="0" err="1">
                <a:solidFill>
                  <a:schemeClr val="accent1"/>
                </a:solidFill>
              </a:rPr>
              <a:t>Barna</a:t>
            </a:r>
            <a:r>
              <a:rPr lang="en-US" altLang="en-US" sz="1400" dirty="0">
                <a:solidFill>
                  <a:schemeClr val="accent1"/>
                </a:solidFill>
              </a:rPr>
              <a:t> Research Group, Ltd.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A4BF900-3623-4AFE-81A7-6557CBE1BBB8}"/>
              </a:ext>
            </a:extLst>
          </p:cNvPr>
          <p:cNvSpPr>
            <a:spLocks noGrp="1" noChangeArrowheads="1"/>
          </p:cNvSpPr>
          <p:nvPr>
            <p:ph type="title"/>
          </p:nvPr>
        </p:nvSpPr>
        <p:spPr>
          <a:xfrm>
            <a:off x="1828800" y="2209800"/>
            <a:ext cx="8382000" cy="1905000"/>
          </a:xfrm>
        </p:spPr>
        <p:txBody>
          <a:bodyPr/>
          <a:lstStyle/>
          <a:p>
            <a:r>
              <a:rPr lang="en-US" altLang="en-US" sz="5400" dirty="0">
                <a:solidFill>
                  <a:schemeClr val="tx1"/>
                </a:solidFill>
              </a:rPr>
              <a:t>Why African American Missionaries Now?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FD36812-426C-481E-93D3-B7A42202E0E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8EB7E8-A9FA-48A1-9B73-1F60DC9A9287}"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5122" name="Rectangle 2">
            <a:extLst>
              <a:ext uri="{FF2B5EF4-FFF2-40B4-BE49-F238E27FC236}">
                <a16:creationId xmlns:a16="http://schemas.microsoft.com/office/drawing/2014/main" id="{E7A976BD-95A2-499B-ACD6-866AB8789FAA}"/>
              </a:ext>
            </a:extLst>
          </p:cNvPr>
          <p:cNvSpPr>
            <a:spLocks noGrp="1" noChangeArrowheads="1"/>
          </p:cNvSpPr>
          <p:nvPr>
            <p:ph type="title"/>
          </p:nvPr>
        </p:nvSpPr>
        <p:spPr>
          <a:xfrm>
            <a:off x="255588" y="609600"/>
            <a:ext cx="10287000" cy="1143000"/>
          </a:xfrm>
        </p:spPr>
        <p:txBody>
          <a:bodyPr/>
          <a:lstStyle/>
          <a:p>
            <a:r>
              <a:rPr lang="en-US" altLang="en-US" sz="4000" b="1" dirty="0">
                <a:solidFill>
                  <a:srgbClr val="CC0000"/>
                </a:solidFill>
                <a:latin typeface="Tahoma" panose="020B0604030504040204" pitchFamily="34" charset="0"/>
              </a:rPr>
              <a:t>African American Personal Finances</a:t>
            </a:r>
          </a:p>
        </p:txBody>
      </p:sp>
      <p:sp>
        <p:nvSpPr>
          <p:cNvPr id="5123" name="Rectangle 3">
            <a:extLst>
              <a:ext uri="{FF2B5EF4-FFF2-40B4-BE49-F238E27FC236}">
                <a16:creationId xmlns:a16="http://schemas.microsoft.com/office/drawing/2014/main" id="{3A72DE89-B63F-43E8-90AE-CA027E914358}"/>
              </a:ext>
            </a:extLst>
          </p:cNvPr>
          <p:cNvSpPr>
            <a:spLocks noGrp="1" noChangeArrowheads="1"/>
          </p:cNvSpPr>
          <p:nvPr>
            <p:ph type="body" idx="1"/>
          </p:nvPr>
        </p:nvSpPr>
        <p:spPr>
          <a:xfrm>
            <a:off x="381000" y="1828800"/>
            <a:ext cx="10287000" cy="3810000"/>
          </a:xfrm>
        </p:spPr>
        <p:txBody>
          <a:bodyPr/>
          <a:lstStyle/>
          <a:p>
            <a:r>
              <a:rPr lang="en-US" altLang="en-US" sz="2800" b="1" dirty="0">
                <a:solidFill>
                  <a:schemeClr val="bg1">
                    <a:lumMod val="85000"/>
                    <a:lumOff val="15000"/>
                  </a:schemeClr>
                </a:solidFill>
                <a:latin typeface="Tahoma" panose="020B0604030504040204" pitchFamily="34" charset="0"/>
              </a:rPr>
              <a:t>The annual US Black buying power in early 2007 is  762 billion</a:t>
            </a:r>
            <a:r>
              <a:rPr lang="en-US" altLang="en-US" sz="2800" b="1" baseline="30000" dirty="0">
                <a:solidFill>
                  <a:schemeClr val="bg1">
                    <a:lumMod val="85000"/>
                    <a:lumOff val="15000"/>
                  </a:schemeClr>
                </a:solidFill>
                <a:latin typeface="Tahoma" panose="020B0604030504040204" pitchFamily="34" charset="0"/>
              </a:rPr>
              <a:t>1</a:t>
            </a:r>
            <a:r>
              <a:rPr lang="en-US" altLang="en-US" sz="2800" b="1" dirty="0">
                <a:solidFill>
                  <a:schemeClr val="bg1">
                    <a:lumMod val="85000"/>
                    <a:lumOff val="15000"/>
                  </a:schemeClr>
                </a:solidFill>
                <a:latin typeface="Tahoma" panose="020B0604030504040204" pitchFamily="34" charset="0"/>
              </a:rPr>
              <a:t>—missions can be supported.</a:t>
            </a:r>
          </a:p>
          <a:p>
            <a:r>
              <a:rPr lang="en-US" altLang="en-US" sz="2800" b="1" dirty="0">
                <a:solidFill>
                  <a:schemeClr val="bg1">
                    <a:lumMod val="85000"/>
                    <a:lumOff val="15000"/>
                  </a:schemeClr>
                </a:solidFill>
                <a:latin typeface="Tahoma" panose="020B0604030504040204" pitchFamily="34" charset="0"/>
              </a:rPr>
              <a:t>Black </a:t>
            </a:r>
            <a:r>
              <a:rPr lang="en-US" altLang="en-US" sz="2800" b="1" u="sng" dirty="0">
                <a:solidFill>
                  <a:schemeClr val="bg1">
                    <a:lumMod val="85000"/>
                    <a:lumOff val="15000"/>
                  </a:schemeClr>
                </a:solidFill>
                <a:latin typeface="Tahoma" panose="020B0604030504040204" pitchFamily="34" charset="0"/>
              </a:rPr>
              <a:t>household</a:t>
            </a:r>
            <a:r>
              <a:rPr lang="en-US" altLang="en-US" sz="2800" b="1" dirty="0">
                <a:solidFill>
                  <a:schemeClr val="bg1">
                    <a:lumMod val="85000"/>
                    <a:lumOff val="15000"/>
                  </a:schemeClr>
                </a:solidFill>
                <a:latin typeface="Tahoma" panose="020B0604030504040204" pitchFamily="34" charset="0"/>
              </a:rPr>
              <a:t> contributions was 1.7% of income (679 billion) in 2004 (11.4 billion).</a:t>
            </a:r>
            <a:r>
              <a:rPr lang="en-US" altLang="en-US" sz="2800" b="1" baseline="30000" dirty="0">
                <a:solidFill>
                  <a:schemeClr val="bg1">
                    <a:lumMod val="85000"/>
                    <a:lumOff val="15000"/>
                  </a:schemeClr>
                </a:solidFill>
                <a:latin typeface="Tahoma" panose="020B0604030504040204" pitchFamily="34" charset="0"/>
              </a:rPr>
              <a:t>2</a:t>
            </a:r>
          </a:p>
          <a:p>
            <a:r>
              <a:rPr lang="en-US" altLang="en-US" sz="2800" b="1" dirty="0">
                <a:solidFill>
                  <a:schemeClr val="bg1">
                    <a:lumMod val="85000"/>
                    <a:lumOff val="15000"/>
                  </a:schemeClr>
                </a:solidFill>
                <a:latin typeface="Tahoma" panose="020B0604030504040204" pitchFamily="34" charset="0"/>
              </a:rPr>
              <a:t>Nigeria sends 2500 missionaries per year and has a Gross National Income of 74.2 billion dollars. African Americans spent this much on vehicles, insurance, clothing and gifts in 2004.</a:t>
            </a:r>
            <a:endParaRPr lang="en-US" altLang="en-US" sz="2800" b="1" baseline="30000" dirty="0">
              <a:solidFill>
                <a:schemeClr val="bg1">
                  <a:lumMod val="85000"/>
                  <a:lumOff val="15000"/>
                </a:schemeClr>
              </a:solidFill>
              <a:latin typeface="Tahoma" panose="020B0604030504040204" pitchFamily="34" charset="0"/>
            </a:endParaRPr>
          </a:p>
        </p:txBody>
      </p:sp>
      <p:sp>
        <p:nvSpPr>
          <p:cNvPr id="5124" name="Rectangle 4">
            <a:extLst>
              <a:ext uri="{FF2B5EF4-FFF2-40B4-BE49-F238E27FC236}">
                <a16:creationId xmlns:a16="http://schemas.microsoft.com/office/drawing/2014/main" id="{397C605B-0C53-478F-A89F-59C6E783B6B2}"/>
              </a:ext>
            </a:extLst>
          </p:cNvPr>
          <p:cNvSpPr>
            <a:spLocks noChangeArrowheads="1"/>
          </p:cNvSpPr>
          <p:nvPr/>
        </p:nvSpPr>
        <p:spPr bwMode="auto">
          <a:xfrm>
            <a:off x="381000" y="5634038"/>
            <a:ext cx="10287000" cy="10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defRPr/>
            </a:pPr>
            <a:r>
              <a:rPr lang="en-US" altLang="en-US" sz="1200" b="1" baseline="30000" dirty="0">
                <a:effectLst>
                  <a:outerShdw blurRad="38100" dist="38100" dir="2700000" algn="tl">
                    <a:srgbClr val="000000"/>
                  </a:outerShdw>
                </a:effectLst>
                <a:latin typeface="Tahoma" pitchFamily="34" charset="0"/>
              </a:rPr>
              <a:t>1</a:t>
            </a:r>
            <a:r>
              <a:rPr lang="en-US" altLang="en-US" sz="1200" b="1" dirty="0">
                <a:effectLst>
                  <a:outerShdw blurRad="38100" dist="38100" dir="2700000" algn="tl">
                    <a:srgbClr val="000000"/>
                  </a:outerShdw>
                </a:effectLst>
                <a:latin typeface="Tahoma" pitchFamily="34" charset="0"/>
              </a:rPr>
              <a:t>“The US African American Market” MarketResearch.com http://www.allheadlinenews.com/articles/7002523834 accessed 1/8/07 </a:t>
            </a:r>
          </a:p>
          <a:p>
            <a:pPr eaLnBrk="0" hangingPunct="0">
              <a:spcBef>
                <a:spcPct val="20000"/>
              </a:spcBef>
              <a:defRPr/>
            </a:pPr>
            <a:r>
              <a:rPr lang="en-US" altLang="en-US" sz="1200" b="1" baseline="30000" dirty="0">
                <a:effectLst>
                  <a:outerShdw blurRad="38100" dist="38100" dir="2700000" algn="tl">
                    <a:srgbClr val="000000"/>
                  </a:outerShdw>
                </a:effectLst>
                <a:latin typeface="Tahoma" pitchFamily="34" charset="0"/>
              </a:rPr>
              <a:t>2 </a:t>
            </a:r>
            <a:r>
              <a:rPr lang="en-US" altLang="en-US" sz="1200" b="1" dirty="0">
                <a:effectLst>
                  <a:outerShdw blurRad="38100" dist="38100" dir="2700000" algn="tl">
                    <a:srgbClr val="000000"/>
                  </a:outerShdw>
                </a:effectLst>
                <a:latin typeface="Arial" charset="0"/>
              </a:rPr>
              <a:t>http://targetmarketnews.com/BuyingPower05.htm accessed 1/12/07</a:t>
            </a:r>
          </a:p>
          <a:p>
            <a:pPr>
              <a:defRPr/>
            </a:pPr>
            <a:r>
              <a:rPr lang="en-US" altLang="en-US" sz="1200" b="1" baseline="30000" dirty="0">
                <a:effectLst>
                  <a:outerShdw blurRad="38100" dist="38100" dir="2700000" algn="tl">
                    <a:srgbClr val="000000"/>
                  </a:outerShdw>
                </a:effectLst>
                <a:latin typeface="Arial" charset="0"/>
              </a:rPr>
              <a:t>3 </a:t>
            </a:r>
            <a:r>
              <a:rPr lang="en-US" altLang="en-US" sz="1200" b="1" dirty="0">
                <a:effectLst>
                  <a:outerShdw blurRad="38100" dist="38100" dir="2700000" algn="tl">
                    <a:srgbClr val="000000"/>
                  </a:outerShdw>
                </a:effectLst>
                <a:latin typeface="Arial" charset="0"/>
              </a:rPr>
              <a:t>The World Bank: http://devdata.worldbank.org/external/CPProfile.asp?PTYPE=CP&amp;CCODE=GHA </a:t>
            </a:r>
          </a:p>
          <a:p>
            <a:pPr>
              <a:defRPr/>
            </a:pPr>
            <a:r>
              <a:rPr lang="en-US" altLang="en-US" sz="1200" b="1" dirty="0">
                <a:effectLst>
                  <a:outerShdw blurRad="38100" dist="38100" dir="2700000" algn="tl">
                    <a:srgbClr val="000000"/>
                  </a:outerShdw>
                </a:effectLst>
                <a:latin typeface="Arial" charset="0"/>
              </a:rPr>
              <a:t>http://devdata.worldbank.org/external/CPProfile.asp?PTYPE=CP&amp;CCODE=NGA ; the World Christian Database and Target Market News http://targetmarketnews.com/BuyingPower05.htm</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898" decel="100000" fill="hold"/>
                                        <p:tgtEl>
                                          <p:spTgt spid="51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animEffect transition="in" filter="fade">
                                      <p:cBhvr>
                                        <p:cTn id="15" dur="1000"/>
                                        <p:tgtEl>
                                          <p:spTgt spid="5123">
                                            <p:txEl>
                                              <p:pRg st="0" end="0"/>
                                            </p:txEl>
                                          </p:spTgt>
                                        </p:tgtEl>
                                      </p:cBhvr>
                                    </p:animEffect>
                                    <p:anim calcmode="lin" valueType="num">
                                      <p:cBhvr>
                                        <p:cTn id="16"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12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1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123">
                                            <p:txEl>
                                              <p:pRg st="1" end="1"/>
                                            </p:txEl>
                                          </p:spTgt>
                                        </p:tgtEl>
                                        <p:attrNameLst>
                                          <p:attrName>style.visibility</p:attrName>
                                        </p:attrNameLst>
                                      </p:cBhvr>
                                      <p:to>
                                        <p:strVal val="visible"/>
                                      </p:to>
                                    </p:set>
                                    <p:animEffect transition="in" filter="fade">
                                      <p:cBhvr>
                                        <p:cTn id="23" dur="1000"/>
                                        <p:tgtEl>
                                          <p:spTgt spid="5123">
                                            <p:txEl>
                                              <p:pRg st="1" end="1"/>
                                            </p:txEl>
                                          </p:spTgt>
                                        </p:tgtEl>
                                      </p:cBhvr>
                                    </p:animEffect>
                                    <p:anim calcmode="lin" valueType="num">
                                      <p:cBhvr>
                                        <p:cTn id="24"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12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12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123">
                                            <p:txEl>
                                              <p:pRg st="2" end="2"/>
                                            </p:txEl>
                                          </p:spTgt>
                                        </p:tgtEl>
                                        <p:attrNameLst>
                                          <p:attrName>style.visibility</p:attrName>
                                        </p:attrNameLst>
                                      </p:cBhvr>
                                      <p:to>
                                        <p:strVal val="visible"/>
                                      </p:to>
                                    </p:set>
                                    <p:animEffect transition="in" filter="fade">
                                      <p:cBhvr>
                                        <p:cTn id="31" dur="1000"/>
                                        <p:tgtEl>
                                          <p:spTgt spid="5123">
                                            <p:txEl>
                                              <p:pRg st="2" end="2"/>
                                            </p:txEl>
                                          </p:spTgt>
                                        </p:tgtEl>
                                      </p:cBhvr>
                                    </p:animEffect>
                                    <p:anim calcmode="lin" valueType="num">
                                      <p:cBhvr>
                                        <p:cTn id="3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512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512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5" descr="AFAM Denom Giving Table">
            <a:extLst>
              <a:ext uri="{FF2B5EF4-FFF2-40B4-BE49-F238E27FC236}">
                <a16:creationId xmlns:a16="http://schemas.microsoft.com/office/drawing/2014/main" id="{96C21A22-354D-4BE0-8E95-063FB1FC60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AutoShape 6">
            <a:extLst>
              <a:ext uri="{FF2B5EF4-FFF2-40B4-BE49-F238E27FC236}">
                <a16:creationId xmlns:a16="http://schemas.microsoft.com/office/drawing/2014/main" id="{8099510C-FC3C-4030-B1FF-7ACC0BAD8279}"/>
              </a:ext>
            </a:extLst>
          </p:cNvPr>
          <p:cNvSpPr>
            <a:spLocks noChangeArrowheads="1"/>
          </p:cNvSpPr>
          <p:nvPr/>
        </p:nvSpPr>
        <p:spPr bwMode="auto">
          <a:xfrm>
            <a:off x="7543801" y="2133600"/>
            <a:ext cx="352425" cy="1062038"/>
          </a:xfrm>
          <a:prstGeom prst="curvedLeftArrow">
            <a:avLst>
              <a:gd name="adj1" fmla="val 60270"/>
              <a:gd name="adj2" fmla="val 120541"/>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2">
                <a:lumMod val="40000"/>
                <a:lumOff val="60000"/>
              </a:schemeClr>
            </a:gs>
            <a:gs pos="28000">
              <a:schemeClr val="bg2">
                <a:lumMod val="75000"/>
              </a:schemeClr>
            </a:gs>
            <a:gs pos="10000">
              <a:schemeClr val="tx2">
                <a:lumMod val="75000"/>
                <a:lumOff val="2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238E5F8-87A4-4990-9F04-A6DF2949B86E}"/>
              </a:ext>
            </a:extLst>
          </p:cNvPr>
          <p:cNvSpPr txBox="1">
            <a:spLocks noChangeArrowheads="1"/>
          </p:cNvSpPr>
          <p:nvPr/>
        </p:nvSpPr>
        <p:spPr>
          <a:xfrm>
            <a:off x="1066800" y="452436"/>
            <a:ext cx="7620000" cy="99060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pPr fontAlgn="auto">
              <a:spcAft>
                <a:spcPts val="0"/>
              </a:spcAft>
            </a:pPr>
            <a:r>
              <a:rPr lang="en-US" altLang="en-US" sz="3600" dirty="0"/>
              <a:t>African American </a:t>
            </a:r>
            <a:br>
              <a:rPr lang="en-US" altLang="en-US" sz="3600" dirty="0"/>
            </a:br>
            <a:r>
              <a:rPr lang="en-US" altLang="en-US" sz="3600" dirty="0"/>
              <a:t>Under-representation</a:t>
            </a:r>
          </a:p>
        </p:txBody>
      </p:sp>
      <p:sp>
        <p:nvSpPr>
          <p:cNvPr id="7" name="Rectangle 3">
            <a:extLst>
              <a:ext uri="{FF2B5EF4-FFF2-40B4-BE49-F238E27FC236}">
                <a16:creationId xmlns:a16="http://schemas.microsoft.com/office/drawing/2014/main" id="{206EFC48-E92A-47F8-8F72-5A3EF6592813}"/>
              </a:ext>
            </a:extLst>
          </p:cNvPr>
          <p:cNvSpPr txBox="1">
            <a:spLocks noChangeArrowheads="1"/>
          </p:cNvSpPr>
          <p:nvPr/>
        </p:nvSpPr>
        <p:spPr>
          <a:xfrm>
            <a:off x="1066800" y="1905001"/>
            <a:ext cx="9144000" cy="3509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fontAlgn="auto">
              <a:spcAft>
                <a:spcPts val="0"/>
              </a:spcAft>
            </a:pPr>
            <a:r>
              <a:rPr lang="en-US" altLang="en-US" sz="2800" dirty="0"/>
              <a:t>If there are as many as 500 </a:t>
            </a:r>
            <a:r>
              <a:rPr lang="en-US" altLang="en-US" sz="2800" dirty="0" err="1"/>
              <a:t>AfAm</a:t>
            </a:r>
            <a:r>
              <a:rPr lang="en-US" altLang="en-US" sz="2800" dirty="0"/>
              <a:t> IC missionaries currently serving, and if as many as 115,700</a:t>
            </a:r>
            <a:r>
              <a:rPr lang="en-US" altLang="en-US" sz="1600" baseline="100000" dirty="0"/>
              <a:t>1</a:t>
            </a:r>
            <a:r>
              <a:rPr lang="en-US" altLang="en-US" sz="2800" dirty="0"/>
              <a:t> missionaries come from the USA, this is .4% of the missionary force, while Blacks comprise almost 13% of the US population</a:t>
            </a:r>
            <a:r>
              <a:rPr lang="en-US" altLang="en-US" sz="1600" baseline="100000" dirty="0"/>
              <a:t>2</a:t>
            </a:r>
            <a:r>
              <a:rPr lang="en-US" altLang="en-US" sz="2800" dirty="0"/>
              <a:t>. If 43,000 Protestant missionaries serve from the USA, the percentage is 1.2%</a:t>
            </a:r>
            <a:r>
              <a:rPr lang="en-US" altLang="en-US" sz="1600" baseline="100000" dirty="0"/>
              <a:t>3</a:t>
            </a:r>
          </a:p>
        </p:txBody>
      </p:sp>
      <p:sp>
        <p:nvSpPr>
          <p:cNvPr id="8" name="Text Box 5">
            <a:extLst>
              <a:ext uri="{FF2B5EF4-FFF2-40B4-BE49-F238E27FC236}">
                <a16:creationId xmlns:a16="http://schemas.microsoft.com/office/drawing/2014/main" id="{D156FA8C-8CBC-47A3-9BAE-2E400C4A8D00}"/>
              </a:ext>
            </a:extLst>
          </p:cNvPr>
          <p:cNvSpPr txBox="1">
            <a:spLocks noChangeArrowheads="1"/>
          </p:cNvSpPr>
          <p:nvPr/>
        </p:nvSpPr>
        <p:spPr bwMode="auto">
          <a:xfrm>
            <a:off x="1066800" y="5609066"/>
            <a:ext cx="9601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aseline="30000" dirty="0"/>
              <a:t>1</a:t>
            </a:r>
            <a:r>
              <a:rPr lang="en-US" altLang="en-US" sz="1200" dirty="0"/>
              <a:t>Barrett, David, Todd Johnson and Peter Crossing, Int’l Bulletin of Missionary Research, “</a:t>
            </a:r>
            <a:r>
              <a:rPr lang="en-US" altLang="en-US" sz="1200" dirty="0" err="1"/>
              <a:t>Missiometrics</a:t>
            </a:r>
            <a:r>
              <a:rPr lang="en-US" altLang="en-US" sz="1200" dirty="0"/>
              <a:t> 2007” Jan. 2007, p. 31</a:t>
            </a:r>
          </a:p>
          <a:p>
            <a:pPr eaLnBrk="1" hangingPunct="1">
              <a:spcBef>
                <a:spcPct val="50000"/>
              </a:spcBef>
            </a:pPr>
            <a:r>
              <a:rPr lang="en-US" altLang="en-US" sz="1200" baseline="30000" dirty="0"/>
              <a:t>2</a:t>
            </a:r>
            <a:r>
              <a:rPr lang="en-US" altLang="en-US" sz="1200" dirty="0"/>
              <a:t>www.census.gov/Press-Release/www/2003/cb03-16.html, accessed 1/21/03</a:t>
            </a:r>
          </a:p>
          <a:p>
            <a:pPr eaLnBrk="1" hangingPunct="1">
              <a:spcBef>
                <a:spcPct val="50000"/>
              </a:spcBef>
            </a:pPr>
            <a:r>
              <a:rPr lang="en-US" altLang="en-US" sz="1200" dirty="0"/>
              <a:t>3</a:t>
            </a:r>
            <a:r>
              <a:rPr lang="en-US" altLang="en-US" sz="1200" i="1" dirty="0"/>
              <a:t>Mission Handbook: US &amp; Canadian Christian Ministries Overseas, 2001-2003, </a:t>
            </a:r>
            <a:r>
              <a:rPr lang="en-US" altLang="en-US" sz="1200" dirty="0"/>
              <a:t>2000, </a:t>
            </a:r>
            <a:r>
              <a:rPr lang="en-US" altLang="en-US" sz="1200" i="1" dirty="0"/>
              <a:t>p. 33</a:t>
            </a:r>
            <a:endParaRPr lang="en-US" altLang="en-US" sz="1200" baseline="30000" dirty="0"/>
          </a:p>
        </p:txBody>
      </p:sp>
    </p:spTree>
    <p:extLst>
      <p:ext uri="{BB962C8B-B14F-4D97-AF65-F5344CB8AC3E}">
        <p14:creationId xmlns:p14="http://schemas.microsoft.com/office/powerpoint/2010/main" val="350330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stCondLst>
                                            <p:cond delay="0"/>
                                          </p:stCondLst>
                                        </p:cTn>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F1741E4-00C4-4970-8BA6-2731A9CD7D8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23B8F2-6879-4DF5-94A2-D1F4B9816248}" type="slidenum">
              <a:rPr lang="en-US" altLang="en-US">
                <a:latin typeface="Verdana" panose="020B0604030504040204" pitchFamily="34" charset="0"/>
              </a:rPr>
              <a:pPr eaLnBrk="1" hangingPunct="1"/>
              <a:t>30</a:t>
            </a:fld>
            <a:endParaRPr lang="en-US" altLang="en-US">
              <a:latin typeface="Verdana" panose="020B0604030504040204" pitchFamily="34" charset="0"/>
            </a:endParaRPr>
          </a:p>
        </p:txBody>
      </p:sp>
      <p:sp>
        <p:nvSpPr>
          <p:cNvPr id="7170" name="Rectangle 2">
            <a:extLst>
              <a:ext uri="{FF2B5EF4-FFF2-40B4-BE49-F238E27FC236}">
                <a16:creationId xmlns:a16="http://schemas.microsoft.com/office/drawing/2014/main" id="{D7615A95-FFE4-4A7D-9904-BC2C470FD6EB}"/>
              </a:ext>
            </a:extLst>
          </p:cNvPr>
          <p:cNvSpPr>
            <a:spLocks noGrp="1" noChangeArrowheads="1"/>
          </p:cNvSpPr>
          <p:nvPr>
            <p:ph type="title"/>
          </p:nvPr>
        </p:nvSpPr>
        <p:spPr>
          <a:xfrm>
            <a:off x="1981200" y="158750"/>
            <a:ext cx="8229600" cy="869950"/>
          </a:xfrm>
        </p:spPr>
        <p:txBody>
          <a:bodyPr/>
          <a:lstStyle/>
          <a:p>
            <a:pPr eaLnBrk="1" hangingPunct="1">
              <a:defRPr/>
            </a:pPr>
            <a:r>
              <a:rPr lang="en-US" altLang="en-US" sz="4000" b="1">
                <a:solidFill>
                  <a:schemeClr val="accent1"/>
                </a:solidFill>
              </a:rPr>
              <a:t>Why African Americans Now ?</a:t>
            </a:r>
          </a:p>
        </p:txBody>
      </p:sp>
      <p:sp>
        <p:nvSpPr>
          <p:cNvPr id="7171" name="Rectangle 3">
            <a:extLst>
              <a:ext uri="{FF2B5EF4-FFF2-40B4-BE49-F238E27FC236}">
                <a16:creationId xmlns:a16="http://schemas.microsoft.com/office/drawing/2014/main" id="{1811335F-4276-4739-AB9D-3BFDBF035679}"/>
              </a:ext>
            </a:extLst>
          </p:cNvPr>
          <p:cNvSpPr>
            <a:spLocks noGrp="1" noChangeArrowheads="1"/>
          </p:cNvSpPr>
          <p:nvPr>
            <p:ph type="body" idx="1"/>
          </p:nvPr>
        </p:nvSpPr>
        <p:spPr>
          <a:xfrm>
            <a:off x="3733800" y="1066800"/>
            <a:ext cx="6934200" cy="5105400"/>
          </a:xfrm>
        </p:spPr>
        <p:txBody>
          <a:bodyPr/>
          <a:lstStyle/>
          <a:p>
            <a:pPr eaLnBrk="1" hangingPunct="1">
              <a:lnSpc>
                <a:spcPct val="90000"/>
              </a:lnSpc>
              <a:defRPr/>
            </a:pPr>
            <a:r>
              <a:rPr lang="en-US" altLang="en-US" sz="2800">
                <a:latin typeface="Tahoma" pitchFamily="34" charset="0"/>
              </a:rPr>
              <a:t>Global missions is not simply the job of the White church.   The African American church is a full partner among the world’s sister churches.</a:t>
            </a:r>
          </a:p>
          <a:p>
            <a:pPr eaLnBrk="1" hangingPunct="1">
              <a:lnSpc>
                <a:spcPct val="90000"/>
              </a:lnSpc>
              <a:defRPr/>
            </a:pPr>
            <a:r>
              <a:rPr lang="en-US" altLang="en-US" sz="2800">
                <a:latin typeface="Tahoma" pitchFamily="34" charset="0"/>
              </a:rPr>
              <a:t>Blacks have a unique role in world mission—especially to people of color.</a:t>
            </a:r>
          </a:p>
          <a:p>
            <a:pPr eaLnBrk="1" hangingPunct="1">
              <a:lnSpc>
                <a:spcPct val="90000"/>
              </a:lnSpc>
              <a:defRPr/>
            </a:pPr>
            <a:r>
              <a:rPr lang="en-US" altLang="en-US" sz="2800">
                <a:latin typeface="Tahoma" pitchFamily="34" charset="0"/>
              </a:rPr>
              <a:t>Blacks understand oppression and suffering well, and can easily relate to the  oppressed. </a:t>
            </a:r>
            <a:r>
              <a:rPr lang="en-US" altLang="en-US" sz="2800"/>
              <a:t>Their experience of racial bigotry helps them to understand and identify with the disenfranchised.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717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1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fade">
                                      <p:cBhvr>
                                        <p:cTn id="15" dur="1000"/>
                                        <p:tgtEl>
                                          <p:spTgt spid="7171">
                                            <p:txEl>
                                              <p:pRg st="1" end="1"/>
                                            </p:txEl>
                                          </p:spTgt>
                                        </p:tgtEl>
                                      </p:cBhvr>
                                    </p:animEffect>
                                    <p:anim calcmode="lin" valueType="num">
                                      <p:cBhvr>
                                        <p:cTn id="16"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17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17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Effect transition="in" filter="fade">
                                      <p:cBhvr>
                                        <p:cTn id="23" dur="1000"/>
                                        <p:tgtEl>
                                          <p:spTgt spid="7171">
                                            <p:txEl>
                                              <p:pRg st="2" end="2"/>
                                            </p:txEl>
                                          </p:spTgt>
                                        </p:tgtEl>
                                      </p:cBhvr>
                                    </p:animEffect>
                                    <p:anim calcmode="lin" valueType="num">
                                      <p:cBhvr>
                                        <p:cTn id="24"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17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17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23D3AC2-E8E8-4604-B633-B75782DB42F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0BF70B-2EB6-4E2F-8C8C-C35A2F0851A8}" type="slidenum">
              <a:rPr lang="en-US" altLang="en-US">
                <a:latin typeface="Verdana" panose="020B0604030504040204" pitchFamily="34" charset="0"/>
              </a:rPr>
              <a:pPr eaLnBrk="1" hangingPunct="1"/>
              <a:t>31</a:t>
            </a:fld>
            <a:endParaRPr lang="en-US" altLang="en-US">
              <a:latin typeface="Verdana" panose="020B0604030504040204" pitchFamily="34" charset="0"/>
            </a:endParaRPr>
          </a:p>
        </p:txBody>
      </p:sp>
      <p:sp>
        <p:nvSpPr>
          <p:cNvPr id="112642" name="Rectangle 2">
            <a:extLst>
              <a:ext uri="{FF2B5EF4-FFF2-40B4-BE49-F238E27FC236}">
                <a16:creationId xmlns:a16="http://schemas.microsoft.com/office/drawing/2014/main" id="{CF6879A9-CC7B-4302-9CF8-2AC51654BC74}"/>
              </a:ext>
            </a:extLst>
          </p:cNvPr>
          <p:cNvSpPr>
            <a:spLocks noGrp="1" noChangeArrowheads="1"/>
          </p:cNvSpPr>
          <p:nvPr>
            <p:ph type="title"/>
          </p:nvPr>
        </p:nvSpPr>
        <p:spPr>
          <a:xfrm>
            <a:off x="1981200" y="158750"/>
            <a:ext cx="8229600" cy="869950"/>
          </a:xfrm>
        </p:spPr>
        <p:txBody>
          <a:bodyPr/>
          <a:lstStyle/>
          <a:p>
            <a:pPr eaLnBrk="1" hangingPunct="1">
              <a:defRPr/>
            </a:pPr>
            <a:r>
              <a:rPr lang="en-US" altLang="en-US" sz="4000" b="1">
                <a:solidFill>
                  <a:schemeClr val="accent1"/>
                </a:solidFill>
              </a:rPr>
              <a:t>Why African Americans Now ?</a:t>
            </a:r>
          </a:p>
        </p:txBody>
      </p:sp>
      <p:sp>
        <p:nvSpPr>
          <p:cNvPr id="112643" name="Rectangle 3">
            <a:extLst>
              <a:ext uri="{FF2B5EF4-FFF2-40B4-BE49-F238E27FC236}">
                <a16:creationId xmlns:a16="http://schemas.microsoft.com/office/drawing/2014/main" id="{8E6F261A-3DEB-4F32-B510-0318906604F4}"/>
              </a:ext>
            </a:extLst>
          </p:cNvPr>
          <p:cNvSpPr>
            <a:spLocks noGrp="1" noChangeArrowheads="1"/>
          </p:cNvSpPr>
          <p:nvPr>
            <p:ph type="body" idx="1"/>
          </p:nvPr>
        </p:nvSpPr>
        <p:spPr>
          <a:xfrm>
            <a:off x="3810000" y="1371600"/>
            <a:ext cx="6629400" cy="5257800"/>
          </a:xfrm>
        </p:spPr>
        <p:txBody>
          <a:bodyPr/>
          <a:lstStyle/>
          <a:p>
            <a:pPr eaLnBrk="1" hangingPunct="1">
              <a:lnSpc>
                <a:spcPct val="80000"/>
              </a:lnSpc>
              <a:defRPr/>
            </a:pPr>
            <a:r>
              <a:rPr lang="en-US" altLang="en-US" sz="2800">
                <a:latin typeface="Tahoma" pitchFamily="34" charset="0"/>
              </a:rPr>
              <a:t>African Americans in a predominately White mission organization demonstrate the reconciliation in Christ that the mission preaches. If Blacks and Whites reconcile because of Christ, this incarnates the Gospel of reconciliation (Brian Johnson).  If they cannot serve together due to ethnicity, this scandalizes the Gospel.</a:t>
            </a:r>
          </a:p>
          <a:p>
            <a:pPr eaLnBrk="1" hangingPunct="1">
              <a:lnSpc>
                <a:spcPct val="80000"/>
              </a:lnSpc>
              <a:defRPr/>
            </a:pPr>
            <a:r>
              <a:rPr lang="en-US" altLang="en-US" sz="2800">
                <a:latin typeface="Tahoma" pitchFamily="34" charset="0"/>
              </a:rPr>
              <a:t>It’s God’s idea for Christians of all ethnic groups to serve in worship together (Rev. 7:9-10—Jim Wilson). Why wait until heaven to serve together for God’s glory?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fade">
                                      <p:cBhvr>
                                        <p:cTn id="7" dur="1000"/>
                                        <p:tgtEl>
                                          <p:spTgt spid="112643">
                                            <p:txEl>
                                              <p:pRg st="0" end="0"/>
                                            </p:txEl>
                                          </p:spTgt>
                                        </p:tgtEl>
                                      </p:cBhvr>
                                    </p:animEffect>
                                    <p:anim calcmode="lin" valueType="num">
                                      <p:cBhvr>
                                        <p:cTn id="8" dur="10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1264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126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2643">
                                            <p:txEl>
                                              <p:pRg st="1" end="1"/>
                                            </p:txEl>
                                          </p:spTgt>
                                        </p:tgtEl>
                                        <p:attrNameLst>
                                          <p:attrName>style.visibility</p:attrName>
                                        </p:attrNameLst>
                                      </p:cBhvr>
                                      <p:to>
                                        <p:strVal val="visible"/>
                                      </p:to>
                                    </p:set>
                                    <p:animEffect transition="in" filter="fade">
                                      <p:cBhvr>
                                        <p:cTn id="15" dur="1000"/>
                                        <p:tgtEl>
                                          <p:spTgt spid="112643">
                                            <p:txEl>
                                              <p:pRg st="1" end="1"/>
                                            </p:txEl>
                                          </p:spTgt>
                                        </p:tgtEl>
                                      </p:cBhvr>
                                    </p:animEffect>
                                    <p:anim calcmode="lin" valueType="num">
                                      <p:cBhvr>
                                        <p:cTn id="16" dur="10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1264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1264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EB785B9-0158-4035-8CFE-C75B01614D9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0DD3D4-B1C1-4F54-85F6-F6D01BF9AAEA}" type="slidenum">
              <a:rPr lang="en-US" altLang="en-US">
                <a:latin typeface="Verdana" panose="020B0604030504040204" pitchFamily="34" charset="0"/>
              </a:rPr>
              <a:pPr eaLnBrk="1" hangingPunct="1"/>
              <a:t>32</a:t>
            </a:fld>
            <a:endParaRPr lang="en-US" altLang="en-US">
              <a:latin typeface="Verdana" panose="020B0604030504040204" pitchFamily="34" charset="0"/>
            </a:endParaRPr>
          </a:p>
        </p:txBody>
      </p:sp>
      <p:sp>
        <p:nvSpPr>
          <p:cNvPr id="33794" name="Rectangle 2">
            <a:extLst>
              <a:ext uri="{FF2B5EF4-FFF2-40B4-BE49-F238E27FC236}">
                <a16:creationId xmlns:a16="http://schemas.microsoft.com/office/drawing/2014/main" id="{FD14E4AF-60BB-4265-BBEA-88A28005EB48}"/>
              </a:ext>
            </a:extLst>
          </p:cNvPr>
          <p:cNvSpPr>
            <a:spLocks noGrp="1" noChangeArrowheads="1"/>
          </p:cNvSpPr>
          <p:nvPr>
            <p:ph type="title"/>
          </p:nvPr>
        </p:nvSpPr>
        <p:spPr>
          <a:xfrm>
            <a:off x="1981200" y="158750"/>
            <a:ext cx="8229600" cy="908050"/>
          </a:xfrm>
        </p:spPr>
        <p:txBody>
          <a:bodyPr/>
          <a:lstStyle/>
          <a:p>
            <a:pPr eaLnBrk="1" hangingPunct="1">
              <a:defRPr/>
            </a:pPr>
            <a:r>
              <a:rPr lang="en-US" altLang="en-US" sz="4000"/>
              <a:t>Advantages of AfAm Missionaries</a:t>
            </a:r>
          </a:p>
        </p:txBody>
      </p:sp>
      <p:sp>
        <p:nvSpPr>
          <p:cNvPr id="33795" name="Rectangle 3">
            <a:extLst>
              <a:ext uri="{FF2B5EF4-FFF2-40B4-BE49-F238E27FC236}">
                <a16:creationId xmlns:a16="http://schemas.microsoft.com/office/drawing/2014/main" id="{484CB181-404F-45C4-B214-4D9D33DF924E}"/>
              </a:ext>
            </a:extLst>
          </p:cNvPr>
          <p:cNvSpPr>
            <a:spLocks noGrp="1" noChangeArrowheads="1"/>
          </p:cNvSpPr>
          <p:nvPr>
            <p:ph type="body" idx="1"/>
          </p:nvPr>
        </p:nvSpPr>
        <p:spPr>
          <a:xfrm>
            <a:off x="1981200" y="1371600"/>
            <a:ext cx="8229600" cy="4876800"/>
          </a:xfrm>
        </p:spPr>
        <p:txBody>
          <a:bodyPr/>
          <a:lstStyle/>
          <a:p>
            <a:pPr eaLnBrk="1" hangingPunct="1">
              <a:lnSpc>
                <a:spcPct val="80000"/>
              </a:lnSpc>
              <a:defRPr/>
            </a:pPr>
            <a:r>
              <a:rPr lang="en-US" altLang="en-US" sz="2800"/>
              <a:t>Their focus upon community and relationships, much as in Africa, can result in stronger ministry relationships and teams.</a:t>
            </a:r>
          </a:p>
          <a:p>
            <a:pPr eaLnBrk="1" hangingPunct="1">
              <a:lnSpc>
                <a:spcPct val="80000"/>
              </a:lnSpc>
              <a:defRPr/>
            </a:pPr>
            <a:r>
              <a:rPr lang="en-US" altLang="en-US" sz="2800"/>
              <a:t>Their color will win a hearing among Blacks (Africans, for example) that Whites must otherwise try to gain.</a:t>
            </a:r>
          </a:p>
          <a:p>
            <a:pPr eaLnBrk="1" hangingPunct="1">
              <a:lnSpc>
                <a:spcPct val="80000"/>
              </a:lnSpc>
              <a:defRPr/>
            </a:pPr>
            <a:r>
              <a:rPr lang="en-US" altLang="en-US" sz="2800"/>
              <a:t>They are survivors.  Those who succeed are the Delta Force of missionaries.  They have fought the odds, despised the shame, endured the privations and turned their backs upon an earthly paradise newly discovered by AfAms.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anim calcmode="lin" valueType="num">
                                      <p:cBhvr>
                                        <p:cTn id="8" dur="1000" fill="hold"/>
                                        <p:tgtEl>
                                          <p:spTgt spid="33794"/>
                                        </p:tgtEl>
                                        <p:attrNameLst>
                                          <p:attrName>ppt_x</p:attrName>
                                        </p:attrNameLst>
                                      </p:cBhvr>
                                      <p:tavLst>
                                        <p:tav tm="0">
                                          <p:val>
                                            <p:strVal val="#ppt_x"/>
                                          </p:val>
                                        </p:tav>
                                        <p:tav tm="100000">
                                          <p:val>
                                            <p:strVal val="#ppt_x"/>
                                          </p:val>
                                        </p:tav>
                                      </p:tavLst>
                                    </p:anim>
                                    <p:anim calcmode="lin" valueType="num">
                                      <p:cBhvr>
                                        <p:cTn id="9" dur="898" decel="100000" fill="hold"/>
                                        <p:tgtEl>
                                          <p:spTgt spid="337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379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3795">
                                            <p:txEl>
                                              <p:pRg st="0" end="0"/>
                                            </p:txEl>
                                          </p:spTgt>
                                        </p:tgtEl>
                                        <p:attrNameLst>
                                          <p:attrName>style.visibility</p:attrName>
                                        </p:attrNameLst>
                                      </p:cBhvr>
                                      <p:to>
                                        <p:strVal val="visible"/>
                                      </p:to>
                                    </p:set>
                                    <p:animEffect transition="in" filter="fade">
                                      <p:cBhvr>
                                        <p:cTn id="15" dur="1000"/>
                                        <p:tgtEl>
                                          <p:spTgt spid="33795">
                                            <p:txEl>
                                              <p:pRg st="0" end="0"/>
                                            </p:txEl>
                                          </p:spTgt>
                                        </p:tgtEl>
                                      </p:cBhvr>
                                    </p:animEffect>
                                    <p:anim calcmode="lin" valueType="num">
                                      <p:cBhvr>
                                        <p:cTn id="16"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379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379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3795">
                                            <p:txEl>
                                              <p:pRg st="1" end="1"/>
                                            </p:txEl>
                                          </p:spTgt>
                                        </p:tgtEl>
                                        <p:attrNameLst>
                                          <p:attrName>style.visibility</p:attrName>
                                        </p:attrNameLst>
                                      </p:cBhvr>
                                      <p:to>
                                        <p:strVal val="visible"/>
                                      </p:to>
                                    </p:set>
                                    <p:animEffect transition="in" filter="fade">
                                      <p:cBhvr>
                                        <p:cTn id="23" dur="1000"/>
                                        <p:tgtEl>
                                          <p:spTgt spid="33795">
                                            <p:txEl>
                                              <p:pRg st="1" end="1"/>
                                            </p:txEl>
                                          </p:spTgt>
                                        </p:tgtEl>
                                      </p:cBhvr>
                                    </p:animEffect>
                                    <p:anim calcmode="lin" valueType="num">
                                      <p:cBhvr>
                                        <p:cTn id="24"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379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379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3795">
                                            <p:txEl>
                                              <p:pRg st="2" end="2"/>
                                            </p:txEl>
                                          </p:spTgt>
                                        </p:tgtEl>
                                        <p:attrNameLst>
                                          <p:attrName>style.visibility</p:attrName>
                                        </p:attrNameLst>
                                      </p:cBhvr>
                                      <p:to>
                                        <p:strVal val="visible"/>
                                      </p:to>
                                    </p:set>
                                    <p:animEffect transition="in" filter="fade">
                                      <p:cBhvr>
                                        <p:cTn id="31" dur="1000"/>
                                        <p:tgtEl>
                                          <p:spTgt spid="33795">
                                            <p:txEl>
                                              <p:pRg st="2" end="2"/>
                                            </p:txEl>
                                          </p:spTgt>
                                        </p:tgtEl>
                                      </p:cBhvr>
                                    </p:animEffect>
                                    <p:anim calcmode="lin" valueType="num">
                                      <p:cBhvr>
                                        <p:cTn id="32"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379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379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A2F46B5-7D5F-4F97-8729-41266A5C7647}"/>
              </a:ext>
            </a:extLst>
          </p:cNvPr>
          <p:cNvSpPr>
            <a:spLocks noGrp="1" noChangeArrowheads="1"/>
          </p:cNvSpPr>
          <p:nvPr>
            <p:ph type="title"/>
          </p:nvPr>
        </p:nvSpPr>
        <p:spPr>
          <a:xfrm>
            <a:off x="1676400" y="2743200"/>
            <a:ext cx="2895600" cy="3352800"/>
          </a:xfrm>
        </p:spPr>
        <p:txBody>
          <a:bodyPr/>
          <a:lstStyle/>
          <a:p>
            <a:pPr>
              <a:defRPr/>
            </a:pPr>
            <a:r>
              <a:rPr lang="en-US" altLang="en-US"/>
              <a:t>Core Black Missionary Beliefs</a:t>
            </a:r>
          </a:p>
        </p:txBody>
      </p:sp>
      <p:graphicFrame>
        <p:nvGraphicFramePr>
          <p:cNvPr id="72707" name="AutoShape 7">
            <a:extLst>
              <a:ext uri="{FF2B5EF4-FFF2-40B4-BE49-F238E27FC236}">
                <a16:creationId xmlns:a16="http://schemas.microsoft.com/office/drawing/2014/main" id="{B09015D9-35D8-435F-8C7F-AB3B901E9AC0}"/>
              </a:ext>
            </a:extLst>
          </p:cNvPr>
          <p:cNvGraphicFramePr>
            <a:graphicFrameLocks noChangeAspect="1"/>
          </p:cNvGraphicFramePr>
          <p:nvPr/>
        </p:nvGraphicFramePr>
        <p:xfrm>
          <a:off x="3048000" y="1397000"/>
          <a:ext cx="6096000" cy="4064000"/>
        </p:xfrm>
        <a:graphic>
          <a:graphicData uri="http://schemas.openxmlformats.org/presentationml/2006/ole">
            <mc:AlternateContent xmlns:mc="http://schemas.openxmlformats.org/markup-compatibility/2006">
              <mc:Choice xmlns:v="urn:schemas-microsoft-com:vml" Requires="v">
                <p:oleObj spid="_x0000_s72725" name="Document" r:id="rId4" imgW="0" imgH="0" progId="Word.Document.8">
                  <p:embed/>
                </p:oleObj>
              </mc:Choice>
              <mc:Fallback>
                <p:oleObj name="Document" r:id="rId4" imgW="0" imgH="0" progId="Word.Document.8">
                  <p:embed/>
                  <p:pic>
                    <p:nvPicPr>
                      <p:cNvPr id="0" name="AutoShape 7"/>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48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8" name="Object 8">
            <a:extLst>
              <a:ext uri="{FF2B5EF4-FFF2-40B4-BE49-F238E27FC236}">
                <a16:creationId xmlns:a16="http://schemas.microsoft.com/office/drawing/2014/main" id="{8367E12A-9F15-4F25-B785-D95DD8503FDD}"/>
              </a:ext>
            </a:extLst>
          </p:cNvPr>
          <p:cNvGraphicFramePr>
            <a:graphicFrameLocks noGrp="1" noChangeAspect="1"/>
          </p:cNvGraphicFramePr>
          <p:nvPr>
            <p:ph idx="1"/>
          </p:nvPr>
        </p:nvGraphicFramePr>
        <p:xfrm>
          <a:off x="4327526" y="0"/>
          <a:ext cx="6340475" cy="6705600"/>
        </p:xfrm>
        <a:graphic>
          <a:graphicData uri="http://schemas.openxmlformats.org/presentationml/2006/ole">
            <mc:AlternateContent xmlns:mc="http://schemas.openxmlformats.org/markup-compatibility/2006">
              <mc:Choice xmlns:v="urn:schemas-microsoft-com:vml" Requires="v">
                <p:oleObj spid="_x0000_s72726" name="Document" r:id="rId5" imgW="6296092" imgH="7420655" progId="Word.Document.8">
                  <p:embed/>
                </p:oleObj>
              </mc:Choice>
              <mc:Fallback>
                <p:oleObj name="Document" r:id="rId5" imgW="6296092" imgH="7420655" progId="Word.Documen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t="13335"/>
                      <a:stretch>
                        <a:fillRect/>
                      </a:stretch>
                    </p:blipFill>
                    <p:spPr bwMode="auto">
                      <a:xfrm>
                        <a:off x="4327526" y="0"/>
                        <a:ext cx="6340475" cy="670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Slide Number Placeholder 5">
            <a:extLst>
              <a:ext uri="{FF2B5EF4-FFF2-40B4-BE49-F238E27FC236}">
                <a16:creationId xmlns:a16="http://schemas.microsoft.com/office/drawing/2014/main" id="{05B5CC65-A54C-471C-870E-1A5856B491FD}"/>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89B212-4BAD-4EF5-8E1E-8A60C8F8B496}" type="slidenum">
              <a:rPr lang="en-US" altLang="en-US"/>
              <a:pPr/>
              <a:t>34</a:t>
            </a:fld>
            <a:endParaRPr lang="en-US" altLang="en-US"/>
          </a:p>
        </p:txBody>
      </p:sp>
      <p:sp>
        <p:nvSpPr>
          <p:cNvPr id="8194" name="Rectangle 2">
            <a:extLst>
              <a:ext uri="{FF2B5EF4-FFF2-40B4-BE49-F238E27FC236}">
                <a16:creationId xmlns:a16="http://schemas.microsoft.com/office/drawing/2014/main" id="{F68E2B5D-16ED-4930-AA5C-81B8EF3D5B77}"/>
              </a:ext>
            </a:extLst>
          </p:cNvPr>
          <p:cNvSpPr>
            <a:spLocks noGrp="1" noChangeArrowheads="1"/>
          </p:cNvSpPr>
          <p:nvPr>
            <p:ph type="title"/>
          </p:nvPr>
        </p:nvSpPr>
        <p:spPr>
          <a:xfrm>
            <a:off x="2514600" y="152400"/>
            <a:ext cx="8153400" cy="1143000"/>
          </a:xfrm>
        </p:spPr>
        <p:txBody>
          <a:bodyPr/>
          <a:lstStyle/>
          <a:p>
            <a:r>
              <a:rPr lang="en-US" altLang="en-US" b="1"/>
              <a:t>THIS is the Time For African Americans To Engage</a:t>
            </a:r>
          </a:p>
        </p:txBody>
      </p:sp>
      <p:sp>
        <p:nvSpPr>
          <p:cNvPr id="8195" name="Rectangle 3">
            <a:extLst>
              <a:ext uri="{FF2B5EF4-FFF2-40B4-BE49-F238E27FC236}">
                <a16:creationId xmlns:a16="http://schemas.microsoft.com/office/drawing/2014/main" id="{A79C2C84-F2FC-41F4-9B5E-FA1792C056B5}"/>
              </a:ext>
            </a:extLst>
          </p:cNvPr>
          <p:cNvSpPr>
            <a:spLocks noGrp="1" noChangeArrowheads="1"/>
          </p:cNvSpPr>
          <p:nvPr>
            <p:ph type="body" idx="1"/>
          </p:nvPr>
        </p:nvSpPr>
        <p:spPr>
          <a:xfrm>
            <a:off x="2286000" y="1905000"/>
            <a:ext cx="8382000" cy="4648200"/>
          </a:xfrm>
        </p:spPr>
        <p:txBody>
          <a:bodyPr/>
          <a:lstStyle/>
          <a:p>
            <a:pPr>
              <a:lnSpc>
                <a:spcPct val="80000"/>
              </a:lnSpc>
            </a:pPr>
            <a:r>
              <a:rPr lang="en-US" altLang="en-US" sz="2600">
                <a:latin typeface="Tahoma" panose="020B0604030504040204" pitchFamily="34" charset="0"/>
              </a:rPr>
              <a:t>Nations open to missionaries are open to African Americans.</a:t>
            </a:r>
          </a:p>
          <a:p>
            <a:pPr>
              <a:lnSpc>
                <a:spcPct val="80000"/>
              </a:lnSpc>
            </a:pPr>
            <a:r>
              <a:rPr lang="en-US" altLang="en-US" sz="2600">
                <a:latin typeface="Tahoma" panose="020B0604030504040204" pitchFamily="34" charset="0"/>
              </a:rPr>
              <a:t>Civil rights is (again) law.</a:t>
            </a:r>
          </a:p>
          <a:p>
            <a:pPr>
              <a:lnSpc>
                <a:spcPct val="80000"/>
              </a:lnSpc>
            </a:pPr>
            <a:r>
              <a:rPr lang="en-US" altLang="en-US" sz="2600">
                <a:latin typeface="Tahoma" panose="020B0604030504040204" pitchFamily="34" charset="0"/>
              </a:rPr>
              <a:t>Some White missions are eager to accept African Americans (e.g. Campus Crusade, SIM, Wycliffe, ABWE).</a:t>
            </a:r>
          </a:p>
          <a:p>
            <a:pPr>
              <a:lnSpc>
                <a:spcPct val="80000"/>
              </a:lnSpc>
            </a:pPr>
            <a:r>
              <a:rPr lang="en-US" altLang="en-US" sz="2600">
                <a:latin typeface="Tahoma" panose="020B0604030504040204" pitchFamily="34" charset="0"/>
              </a:rPr>
              <a:t>Evangelical schools will prepare Black missionaries.</a:t>
            </a:r>
          </a:p>
          <a:p>
            <a:pPr>
              <a:lnSpc>
                <a:spcPct val="80000"/>
              </a:lnSpc>
            </a:pPr>
            <a:r>
              <a:rPr lang="en-US" altLang="en-US" sz="2600">
                <a:latin typeface="Tahoma" panose="020B0604030504040204" pitchFamily="34" charset="0"/>
              </a:rPr>
              <a:t>Evangelical African American mission boards now exist.</a:t>
            </a:r>
          </a:p>
          <a:p>
            <a:pPr>
              <a:lnSpc>
                <a:spcPct val="80000"/>
              </a:lnSpc>
            </a:pPr>
            <a:r>
              <a:rPr lang="en-US" altLang="en-US" sz="2600">
                <a:latin typeface="Tahoma" panose="020B0604030504040204" pitchFamily="34" charset="0"/>
              </a:rPr>
              <a:t>Black income steadily rises.</a:t>
            </a:r>
          </a:p>
          <a:p>
            <a:pPr>
              <a:lnSpc>
                <a:spcPct val="80000"/>
              </a:lnSpc>
            </a:pPr>
            <a:r>
              <a:rPr lang="en-US" altLang="en-US" sz="2600">
                <a:latin typeface="Tahoma" panose="020B0604030504040204" pitchFamily="34" charset="0"/>
              </a:rPr>
              <a:t>Short-term missions abound with ease of travel.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600">
                                          <p:stCondLst>
                                            <p:cond delay="0"/>
                                          </p:stCondLst>
                                        </p:cTn>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randombar(horizontal)">
                                      <p:cBhvr>
                                        <p:cTn id="12" dur="5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randombar(horizontal)">
                                      <p:cBhvr>
                                        <p:cTn id="17" dur="500"/>
                                        <p:tgtEl>
                                          <p:spTgt spid="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randombar(horizontal)">
                                      <p:cBhvr>
                                        <p:cTn id="22" dur="500"/>
                                        <p:tgtEl>
                                          <p:spTgt spid="81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randombar(horizontal)">
                                      <p:cBhvr>
                                        <p:cTn id="27" dur="500"/>
                                        <p:tgtEl>
                                          <p:spTgt spid="81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randombar(horizontal)">
                                      <p:cBhvr>
                                        <p:cTn id="32" dur="500"/>
                                        <p:tgtEl>
                                          <p:spTgt spid="819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Effect transition="in" filter="randombar(horizontal)">
                                      <p:cBhvr>
                                        <p:cTn id="37" dur="500"/>
                                        <p:tgtEl>
                                          <p:spTgt spid="819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195">
                                            <p:txEl>
                                              <p:pRg st="6" end="6"/>
                                            </p:txEl>
                                          </p:spTgt>
                                        </p:tgtEl>
                                        <p:attrNameLst>
                                          <p:attrName>style.visibility</p:attrName>
                                        </p:attrNameLst>
                                      </p:cBhvr>
                                      <p:to>
                                        <p:strVal val="visible"/>
                                      </p:to>
                                    </p:set>
                                    <p:animEffect transition="in" filter="randombar(horizontal)">
                                      <p:cBhvr>
                                        <p:cTn id="42"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09CA0D7-14AA-4FAD-98D5-FE2D7AAF58EE}"/>
              </a:ext>
            </a:extLst>
          </p:cNvPr>
          <p:cNvSpPr>
            <a:spLocks noGrp="1" noChangeArrowheads="1"/>
          </p:cNvSpPr>
          <p:nvPr>
            <p:ph type="title"/>
          </p:nvPr>
        </p:nvSpPr>
        <p:spPr>
          <a:xfrm>
            <a:off x="4597401" y="250826"/>
            <a:ext cx="4943475" cy="479425"/>
          </a:xfrm>
        </p:spPr>
        <p:txBody>
          <a:bodyPr/>
          <a:lstStyle/>
          <a:p>
            <a:r>
              <a:rPr lang="en-US" altLang="en-US" b="1"/>
              <a:t>The Urban Edge</a:t>
            </a:r>
          </a:p>
        </p:txBody>
      </p:sp>
      <p:sp>
        <p:nvSpPr>
          <p:cNvPr id="172035" name="Rectangle 3">
            <a:extLst>
              <a:ext uri="{FF2B5EF4-FFF2-40B4-BE49-F238E27FC236}">
                <a16:creationId xmlns:a16="http://schemas.microsoft.com/office/drawing/2014/main" id="{E2D250D7-EC34-4DFE-AE13-511EC3E74502}"/>
              </a:ext>
            </a:extLst>
          </p:cNvPr>
          <p:cNvSpPr>
            <a:spLocks noGrp="1" noChangeArrowheads="1"/>
          </p:cNvSpPr>
          <p:nvPr>
            <p:ph type="body" idx="1"/>
          </p:nvPr>
        </p:nvSpPr>
        <p:spPr>
          <a:xfrm>
            <a:off x="2286000" y="1524000"/>
            <a:ext cx="8382000" cy="3276600"/>
          </a:xfrm>
        </p:spPr>
        <p:txBody>
          <a:bodyPr/>
          <a:lstStyle/>
          <a:p>
            <a:r>
              <a:rPr lang="en-US" altLang="en-US"/>
              <a:t>50% of the world are urban dwellers by mid-2007</a:t>
            </a:r>
            <a:r>
              <a:rPr lang="en-US" altLang="en-US" baseline="30000"/>
              <a:t>1</a:t>
            </a:r>
            <a:r>
              <a:rPr lang="en-US" altLang="en-US" baseline="100000"/>
              <a:t>1</a:t>
            </a:r>
            <a:r>
              <a:rPr lang="en-US" altLang="en-US"/>
              <a:t>. 55% of Blacks live in  central city, metropolitan areas, and 31% in metro areas outside the central city, while only 14% live in rural areas</a:t>
            </a:r>
            <a:r>
              <a:rPr lang="en-US" altLang="en-US" baseline="30000"/>
              <a:t>1</a:t>
            </a:r>
            <a:r>
              <a:rPr lang="en-US" altLang="en-US"/>
              <a:t>. Blacks know the city.</a:t>
            </a:r>
          </a:p>
        </p:txBody>
      </p:sp>
      <p:sp>
        <p:nvSpPr>
          <p:cNvPr id="74756" name="Text Box 4">
            <a:extLst>
              <a:ext uri="{FF2B5EF4-FFF2-40B4-BE49-F238E27FC236}">
                <a16:creationId xmlns:a16="http://schemas.microsoft.com/office/drawing/2014/main" id="{56AE92C5-7C92-419E-B6B3-464B81A646FA}"/>
              </a:ext>
            </a:extLst>
          </p:cNvPr>
          <p:cNvSpPr txBox="1">
            <a:spLocks noChangeArrowheads="1"/>
          </p:cNvSpPr>
          <p:nvPr/>
        </p:nvSpPr>
        <p:spPr bwMode="auto">
          <a:xfrm>
            <a:off x="2667000" y="5791200"/>
            <a:ext cx="693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1 David Barrett et al, “Missiometrics 2007” Int’l Bulletin of Missionary Research, Jan. 2007, p. 32.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fade">
                                      <p:cBhvr>
                                        <p:cTn id="7" dur="1000"/>
                                        <p:tgtEl>
                                          <p:spTgt spid="172035">
                                            <p:txEl>
                                              <p:pRg st="0" end="0"/>
                                            </p:txEl>
                                          </p:spTgt>
                                        </p:tgtEl>
                                      </p:cBhvr>
                                    </p:animEffect>
                                    <p:anim calcmode="lin" valueType="num">
                                      <p:cBhvr>
                                        <p:cTn id="8" dur="1000" fill="hold"/>
                                        <p:tgtEl>
                                          <p:spTgt spid="172035">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7203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7203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59000">
              <a:schemeClr val="bg1"/>
            </a:gs>
            <a:gs pos="57000">
              <a:schemeClr val="bg1"/>
            </a:gs>
            <a:gs pos="10000">
              <a:schemeClr val="tx2"/>
            </a:gs>
            <a:gs pos="100000">
              <a:schemeClr val="tx2"/>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0FE51060-8563-4BBE-912C-A1E53389E4CF}"/>
              </a:ext>
            </a:extLst>
          </p:cNvPr>
          <p:cNvSpPr>
            <a:spLocks noGrp="1" noChangeArrowheads="1"/>
          </p:cNvSpPr>
          <p:nvPr>
            <p:ph type="ctrTitle"/>
          </p:nvPr>
        </p:nvSpPr>
        <p:spPr>
          <a:xfrm>
            <a:off x="533400" y="4648200"/>
            <a:ext cx="6324600" cy="1851025"/>
          </a:xfrm>
          <a:gradFill>
            <a:gsLst>
              <a:gs pos="48000">
                <a:schemeClr val="bg1"/>
              </a:gs>
              <a:gs pos="28000">
                <a:schemeClr val="bg2">
                  <a:lumMod val="40000"/>
                  <a:lumOff val="60000"/>
                </a:schemeClr>
              </a:gs>
              <a:gs pos="10000">
                <a:schemeClr val="bg2"/>
              </a:gs>
              <a:gs pos="100000">
                <a:schemeClr val="bg1">
                  <a:lumMod val="85000"/>
                </a:schemeClr>
              </a:gs>
            </a:gsLst>
            <a:path path="circle">
              <a:fillToRect l="100000" b="100000"/>
            </a:path>
          </a:gradFill>
        </p:spPr>
        <p:txBody>
          <a:bodyPr/>
          <a:lstStyle/>
          <a:p>
            <a:pPr eaLnBrk="1" hangingPunct="1"/>
            <a:r>
              <a:rPr lang="en-US" altLang="en-US" sz="4000" dirty="0">
                <a:latin typeface="Locator Bold" pitchFamily="50" charset="0"/>
              </a:rPr>
              <a:t>Recruiting African American Missionaries—Best Practices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36B11DB-46AC-4E59-952A-A6722AB70D6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2C1752-C96B-4B09-87EF-C38ED06ED1DB}" type="slidenum">
              <a:rPr lang="en-US" altLang="en-US">
                <a:latin typeface="Verdana" panose="020B0604030504040204" pitchFamily="34" charset="0"/>
              </a:rPr>
              <a:pPr eaLnBrk="1" hangingPunct="1"/>
              <a:t>37</a:t>
            </a:fld>
            <a:endParaRPr lang="en-US" altLang="en-US">
              <a:latin typeface="Verdana" panose="020B0604030504040204" pitchFamily="34" charset="0"/>
            </a:endParaRPr>
          </a:p>
        </p:txBody>
      </p:sp>
      <p:sp>
        <p:nvSpPr>
          <p:cNvPr id="70658" name="Rectangle 2">
            <a:extLst>
              <a:ext uri="{FF2B5EF4-FFF2-40B4-BE49-F238E27FC236}">
                <a16:creationId xmlns:a16="http://schemas.microsoft.com/office/drawing/2014/main" id="{C7118CA1-39E1-455E-A46A-816A6BA24153}"/>
              </a:ext>
            </a:extLst>
          </p:cNvPr>
          <p:cNvSpPr>
            <a:spLocks noGrp="1" noChangeArrowheads="1"/>
          </p:cNvSpPr>
          <p:nvPr>
            <p:ph type="title"/>
          </p:nvPr>
        </p:nvSpPr>
        <p:spPr>
          <a:xfrm>
            <a:off x="1828800" y="1371600"/>
            <a:ext cx="8229600" cy="1258888"/>
          </a:xfrm>
        </p:spPr>
        <p:txBody>
          <a:bodyPr/>
          <a:lstStyle/>
          <a:p>
            <a:pPr eaLnBrk="1" hangingPunct="1">
              <a:defRPr/>
            </a:pPr>
            <a:r>
              <a:rPr lang="en-US" altLang="en-US" sz="5400"/>
              <a:t>Recruitment Strategies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5589CE-C529-462A-8D7B-E86DA547A7C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7228CB-9348-45DE-89ED-20BB10F0F58B}" type="slidenum">
              <a:rPr lang="en-US" altLang="en-US">
                <a:latin typeface="Verdana" panose="020B0604030504040204" pitchFamily="34" charset="0"/>
              </a:rPr>
              <a:pPr eaLnBrk="1" hangingPunct="1"/>
              <a:t>38</a:t>
            </a:fld>
            <a:endParaRPr lang="en-US" altLang="en-US">
              <a:latin typeface="Verdana" panose="020B0604030504040204" pitchFamily="34" charset="0"/>
            </a:endParaRPr>
          </a:p>
        </p:txBody>
      </p:sp>
      <p:sp>
        <p:nvSpPr>
          <p:cNvPr id="202754" name="Rectangle 2">
            <a:extLst>
              <a:ext uri="{FF2B5EF4-FFF2-40B4-BE49-F238E27FC236}">
                <a16:creationId xmlns:a16="http://schemas.microsoft.com/office/drawing/2014/main" id="{12A9DC9C-A3DE-4301-9140-752745986BDB}"/>
              </a:ext>
            </a:extLst>
          </p:cNvPr>
          <p:cNvSpPr>
            <a:spLocks noGrp="1" noChangeArrowheads="1"/>
          </p:cNvSpPr>
          <p:nvPr>
            <p:ph type="title"/>
          </p:nvPr>
        </p:nvSpPr>
        <p:spPr>
          <a:xfrm>
            <a:off x="1981200" y="158750"/>
            <a:ext cx="8229600" cy="908050"/>
          </a:xfrm>
        </p:spPr>
        <p:txBody>
          <a:bodyPr/>
          <a:lstStyle/>
          <a:p>
            <a:pPr eaLnBrk="1" hangingPunct="1">
              <a:defRPr/>
            </a:pPr>
            <a:r>
              <a:rPr lang="en-US" altLang="en-US"/>
              <a:t>8 Recruitment Strategies</a:t>
            </a:r>
          </a:p>
        </p:txBody>
      </p:sp>
      <p:sp>
        <p:nvSpPr>
          <p:cNvPr id="202755" name="Rectangle 3">
            <a:extLst>
              <a:ext uri="{FF2B5EF4-FFF2-40B4-BE49-F238E27FC236}">
                <a16:creationId xmlns:a16="http://schemas.microsoft.com/office/drawing/2014/main" id="{79357527-DB88-43E1-9DB7-1B64A75DA247}"/>
              </a:ext>
            </a:extLst>
          </p:cNvPr>
          <p:cNvSpPr>
            <a:spLocks noGrp="1" noChangeArrowheads="1"/>
          </p:cNvSpPr>
          <p:nvPr>
            <p:ph type="body" idx="1"/>
          </p:nvPr>
        </p:nvSpPr>
        <p:spPr>
          <a:xfrm>
            <a:off x="1981200" y="1600200"/>
            <a:ext cx="8686800" cy="4800600"/>
          </a:xfrm>
        </p:spPr>
        <p:txBody>
          <a:bodyPr/>
          <a:lstStyle/>
          <a:p>
            <a:pPr marL="609600" indent="-609600" eaLnBrk="1" hangingPunct="1">
              <a:lnSpc>
                <a:spcPct val="90000"/>
              </a:lnSpc>
              <a:buFont typeface="Wingdings" panose="05000000000000000000" pitchFamily="2" charset="2"/>
              <a:buAutoNum type="arabicPeriod"/>
              <a:defRPr/>
            </a:pPr>
            <a:r>
              <a:rPr lang="en-US" altLang="en-US" sz="2800"/>
              <a:t>Pray to the Lord of the Harvest to send out laborers—Luke 10:2.</a:t>
            </a:r>
          </a:p>
          <a:p>
            <a:pPr marL="609600" indent="-609600" eaLnBrk="1" hangingPunct="1">
              <a:lnSpc>
                <a:spcPct val="90000"/>
              </a:lnSpc>
              <a:buFont typeface="Wingdings" panose="05000000000000000000" pitchFamily="2" charset="2"/>
              <a:buAutoNum type="arabicPeriod"/>
              <a:defRPr/>
            </a:pPr>
            <a:r>
              <a:rPr lang="en-US" altLang="en-US" sz="2800"/>
              <a:t>Check motivation and attitudes</a:t>
            </a:r>
          </a:p>
          <a:p>
            <a:pPr marL="609600" indent="-609600" eaLnBrk="1" hangingPunct="1">
              <a:lnSpc>
                <a:spcPct val="90000"/>
              </a:lnSpc>
              <a:buFont typeface="Wingdings" panose="05000000000000000000" pitchFamily="2" charset="2"/>
              <a:buAutoNum type="arabicPeriod"/>
              <a:defRPr/>
            </a:pPr>
            <a:r>
              <a:rPr lang="en-US" altLang="en-US" sz="2800"/>
              <a:t>Build relationships with Blacks</a:t>
            </a:r>
          </a:p>
          <a:p>
            <a:pPr marL="609600" indent="-609600" eaLnBrk="1" hangingPunct="1">
              <a:lnSpc>
                <a:spcPct val="90000"/>
              </a:lnSpc>
              <a:buFont typeface="Wingdings" panose="05000000000000000000" pitchFamily="2" charset="2"/>
              <a:buAutoNum type="arabicPeriod"/>
              <a:defRPr/>
            </a:pPr>
            <a:r>
              <a:rPr lang="en-US" altLang="en-US" sz="2800"/>
              <a:t>Promote short-term ministry</a:t>
            </a:r>
          </a:p>
          <a:p>
            <a:pPr marL="609600" indent="-609600" eaLnBrk="1" hangingPunct="1">
              <a:lnSpc>
                <a:spcPct val="90000"/>
              </a:lnSpc>
              <a:buFont typeface="Wingdings" panose="05000000000000000000" pitchFamily="2" charset="2"/>
              <a:buAutoNum type="arabicPeriod"/>
              <a:defRPr/>
            </a:pPr>
            <a:r>
              <a:rPr lang="en-US" altLang="en-US" sz="2800"/>
              <a:t>Use cross-cultural skill to reach Blacks</a:t>
            </a:r>
          </a:p>
          <a:p>
            <a:pPr marL="609600" indent="-609600" eaLnBrk="1" hangingPunct="1">
              <a:lnSpc>
                <a:spcPct val="90000"/>
              </a:lnSpc>
              <a:buFont typeface="Wingdings" panose="05000000000000000000" pitchFamily="2" charset="2"/>
              <a:buAutoNum type="arabicPeriod"/>
              <a:defRPr/>
            </a:pPr>
            <a:r>
              <a:rPr lang="en-US" altLang="en-US" sz="2800"/>
              <a:t>Mentor candidates</a:t>
            </a:r>
          </a:p>
          <a:p>
            <a:pPr marL="609600" indent="-609600" eaLnBrk="1" hangingPunct="1">
              <a:lnSpc>
                <a:spcPct val="90000"/>
              </a:lnSpc>
              <a:buFont typeface="Wingdings" panose="05000000000000000000" pitchFamily="2" charset="2"/>
              <a:buAutoNum type="arabicPeriod"/>
              <a:defRPr/>
            </a:pPr>
            <a:r>
              <a:rPr lang="en-US" altLang="en-US" sz="2800"/>
              <a:t>Use multi-cultural recruitment teams</a:t>
            </a:r>
          </a:p>
          <a:p>
            <a:pPr marL="609600" indent="-609600" eaLnBrk="1" hangingPunct="1">
              <a:lnSpc>
                <a:spcPct val="90000"/>
              </a:lnSpc>
              <a:buFont typeface="Wingdings" panose="05000000000000000000" pitchFamily="2" charset="2"/>
              <a:buAutoNum type="arabicPeriod"/>
              <a:defRPr/>
            </a:pPr>
            <a:r>
              <a:rPr lang="en-US" altLang="en-US" sz="2800"/>
              <a:t>Network with Black church and parachurch ministries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randombar(horizontal)">
                                      <p:cBhvr>
                                        <p:cTn id="7" dur="600">
                                          <p:stCondLst>
                                            <p:cond delay="0"/>
                                          </p:stCondLst>
                                        </p:cTn>
                                        <p:tgtEl>
                                          <p:spTgt spid="202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2755">
                                            <p:txEl>
                                              <p:pRg st="0" end="0"/>
                                            </p:txEl>
                                          </p:spTgt>
                                        </p:tgtEl>
                                        <p:attrNameLst>
                                          <p:attrName>style.visibility</p:attrName>
                                        </p:attrNameLst>
                                      </p:cBhvr>
                                      <p:to>
                                        <p:strVal val="visible"/>
                                      </p:to>
                                    </p:set>
                                    <p:animEffect transition="in" filter="randombar(horizontal)">
                                      <p:cBhvr>
                                        <p:cTn id="12" dur="500"/>
                                        <p:tgtEl>
                                          <p:spTgt spid="2027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2755">
                                            <p:txEl>
                                              <p:pRg st="1" end="1"/>
                                            </p:txEl>
                                          </p:spTgt>
                                        </p:tgtEl>
                                        <p:attrNameLst>
                                          <p:attrName>style.visibility</p:attrName>
                                        </p:attrNameLst>
                                      </p:cBhvr>
                                      <p:to>
                                        <p:strVal val="visible"/>
                                      </p:to>
                                    </p:set>
                                    <p:animEffect transition="in" filter="randombar(horizontal)">
                                      <p:cBhvr>
                                        <p:cTn id="17" dur="500"/>
                                        <p:tgtEl>
                                          <p:spTgt spid="2027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2755">
                                            <p:txEl>
                                              <p:pRg st="2" end="2"/>
                                            </p:txEl>
                                          </p:spTgt>
                                        </p:tgtEl>
                                        <p:attrNameLst>
                                          <p:attrName>style.visibility</p:attrName>
                                        </p:attrNameLst>
                                      </p:cBhvr>
                                      <p:to>
                                        <p:strVal val="visible"/>
                                      </p:to>
                                    </p:set>
                                    <p:animEffect transition="in" filter="randombar(horizontal)">
                                      <p:cBhvr>
                                        <p:cTn id="22" dur="500"/>
                                        <p:tgtEl>
                                          <p:spTgt spid="2027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2755">
                                            <p:txEl>
                                              <p:pRg st="3" end="3"/>
                                            </p:txEl>
                                          </p:spTgt>
                                        </p:tgtEl>
                                        <p:attrNameLst>
                                          <p:attrName>style.visibility</p:attrName>
                                        </p:attrNameLst>
                                      </p:cBhvr>
                                      <p:to>
                                        <p:strVal val="visible"/>
                                      </p:to>
                                    </p:set>
                                    <p:animEffect transition="in" filter="randombar(horizontal)">
                                      <p:cBhvr>
                                        <p:cTn id="27" dur="500"/>
                                        <p:tgtEl>
                                          <p:spTgt spid="2027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2755">
                                            <p:txEl>
                                              <p:pRg st="4" end="4"/>
                                            </p:txEl>
                                          </p:spTgt>
                                        </p:tgtEl>
                                        <p:attrNameLst>
                                          <p:attrName>style.visibility</p:attrName>
                                        </p:attrNameLst>
                                      </p:cBhvr>
                                      <p:to>
                                        <p:strVal val="visible"/>
                                      </p:to>
                                    </p:set>
                                    <p:animEffect transition="in" filter="randombar(horizontal)">
                                      <p:cBhvr>
                                        <p:cTn id="32" dur="500"/>
                                        <p:tgtEl>
                                          <p:spTgt spid="2027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02755">
                                            <p:txEl>
                                              <p:pRg st="5" end="5"/>
                                            </p:txEl>
                                          </p:spTgt>
                                        </p:tgtEl>
                                        <p:attrNameLst>
                                          <p:attrName>style.visibility</p:attrName>
                                        </p:attrNameLst>
                                      </p:cBhvr>
                                      <p:to>
                                        <p:strVal val="visible"/>
                                      </p:to>
                                    </p:set>
                                    <p:animEffect transition="in" filter="randombar(horizontal)">
                                      <p:cBhvr>
                                        <p:cTn id="37" dur="500"/>
                                        <p:tgtEl>
                                          <p:spTgt spid="20275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02755">
                                            <p:txEl>
                                              <p:pRg st="6" end="6"/>
                                            </p:txEl>
                                          </p:spTgt>
                                        </p:tgtEl>
                                        <p:attrNameLst>
                                          <p:attrName>style.visibility</p:attrName>
                                        </p:attrNameLst>
                                      </p:cBhvr>
                                      <p:to>
                                        <p:strVal val="visible"/>
                                      </p:to>
                                    </p:set>
                                    <p:animEffect transition="in" filter="randombar(horizontal)">
                                      <p:cBhvr>
                                        <p:cTn id="42" dur="500"/>
                                        <p:tgtEl>
                                          <p:spTgt spid="20275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02755">
                                            <p:txEl>
                                              <p:pRg st="7" end="7"/>
                                            </p:txEl>
                                          </p:spTgt>
                                        </p:tgtEl>
                                        <p:attrNameLst>
                                          <p:attrName>style.visibility</p:attrName>
                                        </p:attrNameLst>
                                      </p:cBhvr>
                                      <p:to>
                                        <p:strVal val="visible"/>
                                      </p:to>
                                    </p:set>
                                    <p:animEffect transition="in" filter="randombar(horizontal)">
                                      <p:cBhvr>
                                        <p:cTn id="47" dur="500"/>
                                        <p:tgtEl>
                                          <p:spTgt spid="2027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9D75475-D2C5-4078-9056-3A29AE84517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614E52-5167-4DA9-80C4-E45D68A27CD0}" type="slidenum">
              <a:rPr lang="en-US" altLang="en-US">
                <a:latin typeface="Verdana" panose="020B0604030504040204" pitchFamily="34" charset="0"/>
              </a:rPr>
              <a:pPr eaLnBrk="1" hangingPunct="1"/>
              <a:t>39</a:t>
            </a:fld>
            <a:endParaRPr lang="en-US" altLang="en-US">
              <a:latin typeface="Verdana" panose="020B0604030504040204" pitchFamily="34" charset="0"/>
            </a:endParaRPr>
          </a:p>
        </p:txBody>
      </p:sp>
      <p:sp>
        <p:nvSpPr>
          <p:cNvPr id="32770" name="Rectangle 2">
            <a:extLst>
              <a:ext uri="{FF2B5EF4-FFF2-40B4-BE49-F238E27FC236}">
                <a16:creationId xmlns:a16="http://schemas.microsoft.com/office/drawing/2014/main" id="{5736833D-E920-4FB5-8C35-6170B3121328}"/>
              </a:ext>
            </a:extLst>
          </p:cNvPr>
          <p:cNvSpPr>
            <a:spLocks noGrp="1" noChangeArrowheads="1"/>
          </p:cNvSpPr>
          <p:nvPr>
            <p:ph type="title"/>
          </p:nvPr>
        </p:nvSpPr>
        <p:spPr>
          <a:xfrm>
            <a:off x="1524000" y="274638"/>
            <a:ext cx="9144000" cy="792162"/>
          </a:xfrm>
        </p:spPr>
        <p:txBody>
          <a:bodyPr/>
          <a:lstStyle/>
          <a:p>
            <a:pPr eaLnBrk="1" hangingPunct="1">
              <a:defRPr/>
            </a:pPr>
            <a:r>
              <a:rPr lang="en-US" altLang="en-US"/>
              <a:t>2. Check motives</a:t>
            </a:r>
          </a:p>
        </p:txBody>
      </p:sp>
      <p:sp>
        <p:nvSpPr>
          <p:cNvPr id="32771" name="Rectangle 3">
            <a:extLst>
              <a:ext uri="{FF2B5EF4-FFF2-40B4-BE49-F238E27FC236}">
                <a16:creationId xmlns:a16="http://schemas.microsoft.com/office/drawing/2014/main" id="{2D3A8B39-CA3A-4754-83E3-5D0506D5E8B0}"/>
              </a:ext>
            </a:extLst>
          </p:cNvPr>
          <p:cNvSpPr>
            <a:spLocks noGrp="1" noChangeArrowheads="1"/>
          </p:cNvSpPr>
          <p:nvPr>
            <p:ph type="body" idx="1"/>
          </p:nvPr>
        </p:nvSpPr>
        <p:spPr>
          <a:xfrm>
            <a:off x="1905000" y="1295400"/>
            <a:ext cx="8534400" cy="5257800"/>
          </a:xfrm>
        </p:spPr>
        <p:txBody>
          <a:bodyPr/>
          <a:lstStyle/>
          <a:p>
            <a:pPr eaLnBrk="1" hangingPunct="1">
              <a:defRPr/>
            </a:pPr>
            <a:r>
              <a:rPr lang="en-US" altLang="en-US" sz="2800"/>
              <a:t>Not-so-good: </a:t>
            </a:r>
          </a:p>
          <a:p>
            <a:pPr lvl="1" eaLnBrk="1" hangingPunct="1">
              <a:defRPr/>
            </a:pPr>
            <a:r>
              <a:rPr lang="en-US" altLang="en-US" sz="2400"/>
              <a:t>To have token Blacks for “correctness.”</a:t>
            </a:r>
          </a:p>
          <a:p>
            <a:pPr lvl="1" eaLnBrk="1" hangingPunct="1">
              <a:defRPr/>
            </a:pPr>
            <a:r>
              <a:rPr lang="en-US" altLang="en-US" sz="2400"/>
              <a:t>To avoid embarrassment of not having Blacks.</a:t>
            </a:r>
          </a:p>
          <a:p>
            <a:pPr lvl="1" eaLnBrk="1" hangingPunct="1">
              <a:defRPr/>
            </a:pPr>
            <a:r>
              <a:rPr lang="en-US" altLang="en-US" sz="2400"/>
              <a:t>To raise support money for your missionaries by access to Black churches.</a:t>
            </a:r>
          </a:p>
          <a:p>
            <a:pPr eaLnBrk="1" hangingPunct="1">
              <a:defRPr/>
            </a:pPr>
            <a:r>
              <a:rPr lang="en-US" altLang="en-US" sz="2800"/>
              <a:t>Or:</a:t>
            </a:r>
          </a:p>
          <a:p>
            <a:pPr lvl="1" eaLnBrk="1" hangingPunct="1">
              <a:defRPr/>
            </a:pPr>
            <a:r>
              <a:rPr lang="en-US" altLang="en-US" sz="2400"/>
              <a:t>To demonstrate the Gospel by inter-ethnic partnership</a:t>
            </a:r>
          </a:p>
          <a:p>
            <a:pPr lvl="1" eaLnBrk="1" hangingPunct="1">
              <a:defRPr/>
            </a:pPr>
            <a:r>
              <a:rPr lang="en-US" altLang="en-US" sz="2400"/>
              <a:t>The lost need all the missionaries we can supply</a:t>
            </a:r>
          </a:p>
          <a:p>
            <a:pPr lvl="1" eaLnBrk="1" hangingPunct="1">
              <a:defRPr/>
            </a:pPr>
            <a:r>
              <a:rPr lang="en-US" altLang="en-US" sz="2400"/>
              <a:t>To correct evangelical institutional racism in the mid-1900s.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anim calcmode="lin" valueType="num">
                                      <p:cBhvr>
                                        <p:cTn id="8" dur="1000" fill="hold"/>
                                        <p:tgtEl>
                                          <p:spTgt spid="32770"/>
                                        </p:tgtEl>
                                        <p:attrNameLst>
                                          <p:attrName>ppt_x</p:attrName>
                                        </p:attrNameLst>
                                      </p:cBhvr>
                                      <p:tavLst>
                                        <p:tav tm="0">
                                          <p:val>
                                            <p:strVal val="#ppt_x"/>
                                          </p:val>
                                        </p:tav>
                                        <p:tav tm="100000">
                                          <p:val>
                                            <p:strVal val="#ppt_x"/>
                                          </p:val>
                                        </p:tav>
                                      </p:tavLst>
                                    </p:anim>
                                    <p:anim calcmode="lin" valueType="num">
                                      <p:cBhvr>
                                        <p:cTn id="9" dur="898" decel="100000" fill="hold"/>
                                        <p:tgtEl>
                                          <p:spTgt spid="327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277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2771">
                                            <p:txEl>
                                              <p:pRg st="0" end="0"/>
                                            </p:txEl>
                                          </p:spTgt>
                                        </p:tgtEl>
                                        <p:attrNameLst>
                                          <p:attrName>style.visibility</p:attrName>
                                        </p:attrNameLst>
                                      </p:cBhvr>
                                      <p:to>
                                        <p:strVal val="visible"/>
                                      </p:to>
                                    </p:set>
                                    <p:animEffect transition="in" filter="fade">
                                      <p:cBhvr>
                                        <p:cTn id="15" dur="1000"/>
                                        <p:tgtEl>
                                          <p:spTgt spid="32771">
                                            <p:txEl>
                                              <p:pRg st="0" end="0"/>
                                            </p:txEl>
                                          </p:spTgt>
                                        </p:tgtEl>
                                      </p:cBhvr>
                                    </p:animEffect>
                                    <p:anim calcmode="lin" valueType="num">
                                      <p:cBhvr>
                                        <p:cTn id="16"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277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2771">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2771">
                                            <p:txEl>
                                              <p:pRg st="1" end="1"/>
                                            </p:txEl>
                                          </p:spTgt>
                                        </p:tgtEl>
                                        <p:attrNameLst>
                                          <p:attrName>style.visibility</p:attrName>
                                        </p:attrNameLst>
                                      </p:cBhvr>
                                      <p:to>
                                        <p:strVal val="visible"/>
                                      </p:to>
                                    </p:set>
                                    <p:animEffect transition="in" filter="fade">
                                      <p:cBhvr>
                                        <p:cTn id="21" dur="1000"/>
                                        <p:tgtEl>
                                          <p:spTgt spid="32771">
                                            <p:txEl>
                                              <p:pRg st="1" end="1"/>
                                            </p:txEl>
                                          </p:spTgt>
                                        </p:tgtEl>
                                      </p:cBhvr>
                                    </p:animEffect>
                                    <p:anim calcmode="lin" valueType="num">
                                      <p:cBhvr>
                                        <p:cTn id="22"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2771">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2771">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2771">
                                            <p:txEl>
                                              <p:pRg st="2" end="2"/>
                                            </p:txEl>
                                          </p:spTgt>
                                        </p:tgtEl>
                                        <p:attrNameLst>
                                          <p:attrName>style.visibility</p:attrName>
                                        </p:attrNameLst>
                                      </p:cBhvr>
                                      <p:to>
                                        <p:strVal val="visible"/>
                                      </p:to>
                                    </p:set>
                                    <p:animEffect transition="in" filter="fade">
                                      <p:cBhvr>
                                        <p:cTn id="27" dur="1000"/>
                                        <p:tgtEl>
                                          <p:spTgt spid="32771">
                                            <p:txEl>
                                              <p:pRg st="2" end="2"/>
                                            </p:txEl>
                                          </p:spTgt>
                                        </p:tgtEl>
                                      </p:cBhvr>
                                    </p:animEffect>
                                    <p:anim calcmode="lin" valueType="num">
                                      <p:cBhvr>
                                        <p:cTn id="28"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277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2771">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Effect transition="in" filter="fade">
                                      <p:cBhvr>
                                        <p:cTn id="33" dur="1000"/>
                                        <p:tgtEl>
                                          <p:spTgt spid="32771">
                                            <p:txEl>
                                              <p:pRg st="3" end="3"/>
                                            </p:txEl>
                                          </p:spTgt>
                                        </p:tgtEl>
                                      </p:cBhvr>
                                    </p:animEffect>
                                    <p:anim calcmode="lin" valueType="num">
                                      <p:cBhvr>
                                        <p:cTn id="34"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2771">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277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32771">
                                            <p:txEl>
                                              <p:pRg st="4" end="4"/>
                                            </p:txEl>
                                          </p:spTgt>
                                        </p:tgtEl>
                                        <p:attrNameLst>
                                          <p:attrName>style.visibility</p:attrName>
                                        </p:attrNameLst>
                                      </p:cBhvr>
                                      <p:to>
                                        <p:strVal val="visible"/>
                                      </p:to>
                                    </p:set>
                                    <p:animEffect transition="in" filter="fade">
                                      <p:cBhvr>
                                        <p:cTn id="41" dur="1000"/>
                                        <p:tgtEl>
                                          <p:spTgt spid="32771">
                                            <p:txEl>
                                              <p:pRg st="4" end="4"/>
                                            </p:txEl>
                                          </p:spTgt>
                                        </p:tgtEl>
                                      </p:cBhvr>
                                    </p:animEffect>
                                    <p:anim calcmode="lin" valueType="num">
                                      <p:cBhvr>
                                        <p:cTn id="42"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43" dur="898" decel="100000" fill="hold"/>
                                        <p:tgtEl>
                                          <p:spTgt spid="32771">
                                            <p:txEl>
                                              <p:pRg st="4" end="4"/>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898"/>
                                          </p:stCondLst>
                                        </p:cTn>
                                        <p:tgtEl>
                                          <p:spTgt spid="32771">
                                            <p:txEl>
                                              <p:pRg st="4" end="4"/>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32771">
                                            <p:txEl>
                                              <p:pRg st="5" end="5"/>
                                            </p:txEl>
                                          </p:spTgt>
                                        </p:tgtEl>
                                        <p:attrNameLst>
                                          <p:attrName>style.visibility</p:attrName>
                                        </p:attrNameLst>
                                      </p:cBhvr>
                                      <p:to>
                                        <p:strVal val="visible"/>
                                      </p:to>
                                    </p:set>
                                    <p:animEffect transition="in" filter="fade">
                                      <p:cBhvr>
                                        <p:cTn id="47" dur="1000"/>
                                        <p:tgtEl>
                                          <p:spTgt spid="32771">
                                            <p:txEl>
                                              <p:pRg st="5" end="5"/>
                                            </p:txEl>
                                          </p:spTgt>
                                        </p:tgtEl>
                                      </p:cBhvr>
                                    </p:animEffect>
                                    <p:anim calcmode="lin" valueType="num">
                                      <p:cBhvr>
                                        <p:cTn id="48"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32771">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32771">
                                            <p:txEl>
                                              <p:pRg st="5" end="5"/>
                                            </p:tx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32771">
                                            <p:txEl>
                                              <p:pRg st="6" end="6"/>
                                            </p:txEl>
                                          </p:spTgt>
                                        </p:tgtEl>
                                        <p:attrNameLst>
                                          <p:attrName>style.visibility</p:attrName>
                                        </p:attrNameLst>
                                      </p:cBhvr>
                                      <p:to>
                                        <p:strVal val="visible"/>
                                      </p:to>
                                    </p:set>
                                    <p:animEffect transition="in" filter="fade">
                                      <p:cBhvr>
                                        <p:cTn id="53" dur="1000"/>
                                        <p:tgtEl>
                                          <p:spTgt spid="32771">
                                            <p:txEl>
                                              <p:pRg st="6" end="6"/>
                                            </p:txEl>
                                          </p:spTgt>
                                        </p:tgtEl>
                                      </p:cBhvr>
                                    </p:animEffect>
                                    <p:anim calcmode="lin" valueType="num">
                                      <p:cBhvr>
                                        <p:cTn id="54"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55" dur="898" decel="100000" fill="hold"/>
                                        <p:tgtEl>
                                          <p:spTgt spid="32771">
                                            <p:txEl>
                                              <p:pRg st="6" end="6"/>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898"/>
                                          </p:stCondLst>
                                        </p:cTn>
                                        <p:tgtEl>
                                          <p:spTgt spid="32771">
                                            <p:txEl>
                                              <p:pRg st="6" end="6"/>
                                            </p:txEl>
                                          </p:spTgt>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32771">
                                            <p:txEl>
                                              <p:pRg st="7" end="7"/>
                                            </p:txEl>
                                          </p:spTgt>
                                        </p:tgtEl>
                                        <p:attrNameLst>
                                          <p:attrName>style.visibility</p:attrName>
                                        </p:attrNameLst>
                                      </p:cBhvr>
                                      <p:to>
                                        <p:strVal val="visible"/>
                                      </p:to>
                                    </p:set>
                                    <p:animEffect transition="in" filter="fade">
                                      <p:cBhvr>
                                        <p:cTn id="59" dur="1000"/>
                                        <p:tgtEl>
                                          <p:spTgt spid="32771">
                                            <p:txEl>
                                              <p:pRg st="7" end="7"/>
                                            </p:txEl>
                                          </p:spTgt>
                                        </p:tgtEl>
                                      </p:cBhvr>
                                    </p:animEffect>
                                    <p:anim calcmode="lin" valueType="num">
                                      <p:cBhvr>
                                        <p:cTn id="60"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61" dur="898" decel="100000" fill="hold"/>
                                        <p:tgtEl>
                                          <p:spTgt spid="32771">
                                            <p:txEl>
                                              <p:pRg st="7" end="7"/>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898"/>
                                          </p:stCondLst>
                                        </p:cTn>
                                        <p:tgtEl>
                                          <p:spTgt spid="32771">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9B6ACFB-F894-42BC-A754-87C74056B300}"/>
              </a:ext>
            </a:extLst>
          </p:cNvPr>
          <p:cNvSpPr>
            <a:spLocks noGrp="1" noChangeArrowheads="1"/>
          </p:cNvSpPr>
          <p:nvPr>
            <p:ph type="title"/>
          </p:nvPr>
        </p:nvSpPr>
        <p:spPr>
          <a:xfrm>
            <a:off x="2438400" y="304800"/>
            <a:ext cx="7315200" cy="990600"/>
          </a:xfrm>
        </p:spPr>
        <p:txBody>
          <a:bodyPr>
            <a:normAutofit fontScale="90000"/>
          </a:bodyPr>
          <a:lstStyle/>
          <a:p>
            <a:pPr eaLnBrk="1" hangingPunct="1"/>
            <a:r>
              <a:rPr lang="en-US" altLang="en-US" sz="3600" dirty="0"/>
              <a:t>African American </a:t>
            </a:r>
            <a:br>
              <a:rPr lang="en-US" altLang="en-US" sz="3600" dirty="0"/>
            </a:br>
            <a:r>
              <a:rPr lang="en-US" altLang="en-US" sz="3600" dirty="0"/>
              <a:t>Under-representation</a:t>
            </a:r>
          </a:p>
        </p:txBody>
      </p:sp>
      <p:sp>
        <p:nvSpPr>
          <p:cNvPr id="21507" name="Rectangle 3">
            <a:extLst>
              <a:ext uri="{FF2B5EF4-FFF2-40B4-BE49-F238E27FC236}">
                <a16:creationId xmlns:a16="http://schemas.microsoft.com/office/drawing/2014/main" id="{21B4835E-4FA8-48B1-987A-3233ADB3A043}"/>
              </a:ext>
            </a:extLst>
          </p:cNvPr>
          <p:cNvSpPr>
            <a:spLocks noGrp="1" noChangeArrowheads="1"/>
          </p:cNvSpPr>
          <p:nvPr>
            <p:ph idx="1"/>
          </p:nvPr>
        </p:nvSpPr>
        <p:spPr>
          <a:xfrm>
            <a:off x="1828800" y="1905001"/>
            <a:ext cx="8382000" cy="3509963"/>
          </a:xfrm>
        </p:spPr>
        <p:txBody>
          <a:bodyPr/>
          <a:lstStyle/>
          <a:p>
            <a:pPr eaLnBrk="1" hangingPunct="1"/>
            <a:r>
              <a:rPr lang="en-US" altLang="en-US" sz="2800" dirty="0"/>
              <a:t>If there are as many as 500 </a:t>
            </a:r>
            <a:r>
              <a:rPr lang="en-US" altLang="en-US" sz="2800" dirty="0" err="1"/>
              <a:t>AfAm</a:t>
            </a:r>
            <a:r>
              <a:rPr lang="en-US" altLang="en-US" sz="2800" dirty="0"/>
              <a:t> IC missionaries currently serving, and if as many as 115,700</a:t>
            </a:r>
            <a:r>
              <a:rPr lang="en-US" altLang="en-US" sz="1600" baseline="100000" dirty="0"/>
              <a:t>1</a:t>
            </a:r>
            <a:r>
              <a:rPr lang="en-US" altLang="en-US" sz="2800" dirty="0"/>
              <a:t> missionaries come from the USA, this is .4% of the missionary force, while Blacks comprise almost 13% of the US population</a:t>
            </a:r>
            <a:r>
              <a:rPr lang="en-US" altLang="en-US" sz="1600" baseline="100000" dirty="0"/>
              <a:t>2</a:t>
            </a:r>
            <a:r>
              <a:rPr lang="en-US" altLang="en-US" sz="2800" dirty="0"/>
              <a:t>. If 43,000 Protestant missionaries serve from the USA, the percentage is 1.2%</a:t>
            </a:r>
            <a:r>
              <a:rPr lang="en-US" altLang="en-US" sz="1600" baseline="100000" dirty="0"/>
              <a:t>3</a:t>
            </a:r>
          </a:p>
        </p:txBody>
      </p:sp>
      <p:sp>
        <p:nvSpPr>
          <p:cNvPr id="43010" name="Slide Number Placeholder 5">
            <a:extLst>
              <a:ext uri="{FF2B5EF4-FFF2-40B4-BE49-F238E27FC236}">
                <a16:creationId xmlns:a16="http://schemas.microsoft.com/office/drawing/2014/main" id="{DCF9A895-D034-45F4-9D95-232923042C2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758E36-C4EF-42FF-B0BB-17F1AC232BB9}" type="slidenum">
              <a:rPr lang="en-US" altLang="en-US"/>
              <a:pPr eaLnBrk="1" hangingPunct="1"/>
              <a:t>4</a:t>
            </a:fld>
            <a:endParaRPr lang="en-US" altLang="en-US"/>
          </a:p>
        </p:txBody>
      </p:sp>
      <p:sp>
        <p:nvSpPr>
          <p:cNvPr id="43013" name="Text Box 4">
            <a:extLst>
              <a:ext uri="{FF2B5EF4-FFF2-40B4-BE49-F238E27FC236}">
                <a16:creationId xmlns:a16="http://schemas.microsoft.com/office/drawing/2014/main" id="{39707633-839F-4478-A2D2-41576163720C}"/>
              </a:ext>
            </a:extLst>
          </p:cNvPr>
          <p:cNvSpPr txBox="1">
            <a:spLocks noChangeArrowheads="1"/>
          </p:cNvSpPr>
          <p:nvPr/>
        </p:nvSpPr>
        <p:spPr bwMode="auto">
          <a:xfrm>
            <a:off x="2895600" y="5791201"/>
            <a:ext cx="662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43014" name="Text Box 5">
            <a:extLst>
              <a:ext uri="{FF2B5EF4-FFF2-40B4-BE49-F238E27FC236}">
                <a16:creationId xmlns:a16="http://schemas.microsoft.com/office/drawing/2014/main" id="{4F55E5F3-D172-4661-B90C-A76C68C2CC30}"/>
              </a:ext>
            </a:extLst>
          </p:cNvPr>
          <p:cNvSpPr txBox="1">
            <a:spLocks noChangeArrowheads="1"/>
          </p:cNvSpPr>
          <p:nvPr/>
        </p:nvSpPr>
        <p:spPr bwMode="auto">
          <a:xfrm>
            <a:off x="2895600" y="5638801"/>
            <a:ext cx="7162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aseline="30000" dirty="0"/>
              <a:t>1</a:t>
            </a:r>
            <a:r>
              <a:rPr lang="en-US" altLang="en-US" sz="1200" dirty="0"/>
              <a:t>Barrett, David, Todd Johnson and Peter Crossing, Int’l Bulletin of Missionary Research, “</a:t>
            </a:r>
            <a:r>
              <a:rPr lang="en-US" altLang="en-US" sz="1200" dirty="0" err="1"/>
              <a:t>Missiometrics</a:t>
            </a:r>
            <a:r>
              <a:rPr lang="en-US" altLang="en-US" sz="1200" dirty="0"/>
              <a:t> 2007” Jan. 2007, p. 31</a:t>
            </a:r>
          </a:p>
          <a:p>
            <a:pPr eaLnBrk="1" hangingPunct="1">
              <a:spcBef>
                <a:spcPct val="50000"/>
              </a:spcBef>
            </a:pPr>
            <a:r>
              <a:rPr lang="en-US" altLang="en-US" sz="1200" baseline="30000" dirty="0"/>
              <a:t>2</a:t>
            </a:r>
            <a:r>
              <a:rPr lang="en-US" altLang="en-US" sz="1200" dirty="0"/>
              <a:t>www.census.gov/Press-Release/www/2003/cb03-16.html, accessed 1/21/03</a:t>
            </a:r>
          </a:p>
          <a:p>
            <a:pPr eaLnBrk="1" hangingPunct="1">
              <a:spcBef>
                <a:spcPct val="50000"/>
              </a:spcBef>
            </a:pPr>
            <a:r>
              <a:rPr lang="en-US" altLang="en-US" sz="1200" dirty="0"/>
              <a:t>3</a:t>
            </a:r>
            <a:r>
              <a:rPr lang="en-US" altLang="en-US" sz="1200" i="1" dirty="0"/>
              <a:t>Mission Handbook: US &amp; Canadian Christian Ministries Overseas, 2001-2003, </a:t>
            </a:r>
            <a:r>
              <a:rPr lang="en-US" altLang="en-US" sz="1200" dirty="0"/>
              <a:t>2000, </a:t>
            </a:r>
            <a:r>
              <a:rPr lang="en-US" altLang="en-US" sz="1200" i="1" dirty="0"/>
              <a:t>p. 33</a:t>
            </a:r>
            <a:endParaRPr lang="en-US" altLang="en-US" sz="1200" baseline="30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fade">
                                      <p:cBhvr>
                                        <p:cTn id="14" dur="1000">
                                          <p:stCondLst>
                                            <p:cond delay="0"/>
                                          </p:stCondLst>
                                        </p:cTn>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FB9C5EA-E3FD-431D-813F-7F5A7B4BD14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1CFF3C-CD15-453C-8D16-F3979B27ADF4}" type="slidenum">
              <a:rPr lang="en-US" altLang="en-US">
                <a:latin typeface="Verdana" panose="020B0604030504040204" pitchFamily="34" charset="0"/>
              </a:rPr>
              <a:pPr eaLnBrk="1" hangingPunct="1"/>
              <a:t>40</a:t>
            </a:fld>
            <a:endParaRPr lang="en-US" altLang="en-US">
              <a:latin typeface="Verdana" panose="020B0604030504040204" pitchFamily="34" charset="0"/>
            </a:endParaRPr>
          </a:p>
        </p:txBody>
      </p:sp>
      <p:sp>
        <p:nvSpPr>
          <p:cNvPr id="67586" name="Rectangle 2">
            <a:extLst>
              <a:ext uri="{FF2B5EF4-FFF2-40B4-BE49-F238E27FC236}">
                <a16:creationId xmlns:a16="http://schemas.microsoft.com/office/drawing/2014/main" id="{35CCE5B7-BD12-44B6-BFD6-9A7C701E2CD0}"/>
              </a:ext>
            </a:extLst>
          </p:cNvPr>
          <p:cNvSpPr>
            <a:spLocks noGrp="1" noChangeArrowheads="1"/>
          </p:cNvSpPr>
          <p:nvPr>
            <p:ph type="title"/>
          </p:nvPr>
        </p:nvSpPr>
        <p:spPr>
          <a:xfrm>
            <a:off x="1981200" y="158750"/>
            <a:ext cx="8229600" cy="831850"/>
          </a:xfrm>
        </p:spPr>
        <p:txBody>
          <a:bodyPr/>
          <a:lstStyle/>
          <a:p>
            <a:pPr eaLnBrk="1" hangingPunct="1">
              <a:defRPr/>
            </a:pPr>
            <a:r>
              <a:rPr lang="en-US" altLang="en-US"/>
              <a:t>2. Check attitudes</a:t>
            </a:r>
          </a:p>
        </p:txBody>
      </p:sp>
      <p:sp>
        <p:nvSpPr>
          <p:cNvPr id="67587" name="Rectangle 3">
            <a:extLst>
              <a:ext uri="{FF2B5EF4-FFF2-40B4-BE49-F238E27FC236}">
                <a16:creationId xmlns:a16="http://schemas.microsoft.com/office/drawing/2014/main" id="{8F30B995-5B2A-41C3-9DA8-8EBF61BEA960}"/>
              </a:ext>
            </a:extLst>
          </p:cNvPr>
          <p:cNvSpPr>
            <a:spLocks noGrp="1" noChangeArrowheads="1"/>
          </p:cNvSpPr>
          <p:nvPr>
            <p:ph type="body" idx="1"/>
          </p:nvPr>
        </p:nvSpPr>
        <p:spPr>
          <a:xfrm>
            <a:off x="1981200" y="1143000"/>
            <a:ext cx="8229600" cy="5334000"/>
          </a:xfrm>
        </p:spPr>
        <p:txBody>
          <a:bodyPr/>
          <a:lstStyle/>
          <a:p>
            <a:pPr marL="609600" indent="-609600" eaLnBrk="1" hangingPunct="1">
              <a:lnSpc>
                <a:spcPct val="90000"/>
              </a:lnSpc>
              <a:buClr>
                <a:schemeClr val="tx1"/>
              </a:buClr>
              <a:buFontTx/>
              <a:buAutoNum type="arabicPeriod"/>
              <a:defRPr/>
            </a:pPr>
            <a:endParaRPr lang="en-US" altLang="en-US" sz="2800"/>
          </a:p>
          <a:p>
            <a:pPr marL="990600" lvl="1" indent="-533400" eaLnBrk="1" hangingPunct="1">
              <a:lnSpc>
                <a:spcPct val="90000"/>
              </a:lnSpc>
              <a:buClr>
                <a:schemeClr val="tx1"/>
              </a:buClr>
              <a:buFontTx/>
              <a:buAutoNum type="arabicPeriod"/>
              <a:defRPr/>
            </a:pPr>
            <a:r>
              <a:rPr lang="en-US" altLang="en-US" sz="2400"/>
              <a:t>Is our mission culture going to be welcoming to African Americans?</a:t>
            </a:r>
          </a:p>
          <a:p>
            <a:pPr marL="990600" lvl="1" indent="-533400" eaLnBrk="1" hangingPunct="1">
              <a:lnSpc>
                <a:spcPct val="90000"/>
              </a:lnSpc>
              <a:buClr>
                <a:schemeClr val="tx1"/>
              </a:buClr>
              <a:buFontTx/>
              <a:buAutoNum type="arabicPeriod"/>
              <a:defRPr/>
            </a:pPr>
            <a:r>
              <a:rPr lang="en-US" altLang="en-US" sz="2400"/>
              <a:t>If necessary, am I willing to repent for the sins of those who preceded me?</a:t>
            </a:r>
          </a:p>
          <a:p>
            <a:pPr marL="990600" lvl="1" indent="-533400" eaLnBrk="1" hangingPunct="1">
              <a:lnSpc>
                <a:spcPct val="90000"/>
              </a:lnSpc>
              <a:buClr>
                <a:schemeClr val="tx1"/>
              </a:buClr>
              <a:buFontTx/>
              <a:buAutoNum type="arabicPeriod"/>
              <a:defRPr/>
            </a:pPr>
            <a:r>
              <a:rPr lang="en-US" altLang="en-US" sz="2400"/>
              <a:t>Is there racism in my own heart?</a:t>
            </a:r>
          </a:p>
          <a:p>
            <a:pPr marL="990600" lvl="1" indent="-533400" eaLnBrk="1" hangingPunct="1">
              <a:lnSpc>
                <a:spcPct val="90000"/>
              </a:lnSpc>
              <a:buClr>
                <a:schemeClr val="tx1"/>
              </a:buClr>
              <a:buFontTx/>
              <a:buAutoNum type="arabicPeriod"/>
              <a:defRPr/>
            </a:pPr>
            <a:r>
              <a:rPr lang="en-US" altLang="en-US" sz="2400"/>
              <a:t>Do I have a problem with interracial marriage itself?</a:t>
            </a:r>
          </a:p>
          <a:p>
            <a:pPr marL="990600" lvl="1" indent="-533400" eaLnBrk="1" hangingPunct="1">
              <a:lnSpc>
                <a:spcPct val="90000"/>
              </a:lnSpc>
              <a:buClr>
                <a:schemeClr val="tx1"/>
              </a:buClr>
              <a:buFontTx/>
              <a:buAutoNum type="arabicPeriod"/>
              <a:defRPr/>
            </a:pPr>
            <a:r>
              <a:rPr lang="en-US" altLang="en-US" sz="2400"/>
              <a:t>Is our mission leadership and our media White-centered, or is there are credible minority presence?</a:t>
            </a:r>
          </a:p>
          <a:p>
            <a:pPr marL="990600" lvl="1" indent="-533400" eaLnBrk="1" hangingPunct="1">
              <a:lnSpc>
                <a:spcPct val="90000"/>
              </a:lnSpc>
              <a:buClr>
                <a:schemeClr val="tx1"/>
              </a:buClr>
              <a:buFontTx/>
              <a:buAutoNum type="arabicPeriod"/>
              <a:defRPr/>
            </a:pPr>
            <a:r>
              <a:rPr lang="en-US" altLang="en-US" sz="2400"/>
              <a:t>Am I willing to make sacrifices to see that we have a greater minority presence?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 fill="hold"/>
                                        <p:tgtEl>
                                          <p:spTgt spid="67586"/>
                                        </p:tgtEl>
                                        <p:attrNameLst>
                                          <p:attrName>ppt_w</p:attrName>
                                        </p:attrNameLst>
                                      </p:cBhvr>
                                      <p:tavLst>
                                        <p:tav tm="0">
                                          <p:val>
                                            <p:fltVal val="0"/>
                                          </p:val>
                                        </p:tav>
                                        <p:tav tm="100000">
                                          <p:val>
                                            <p:strVal val="#ppt_w"/>
                                          </p:val>
                                        </p:tav>
                                      </p:tavLst>
                                    </p:anim>
                                    <p:anim calcmode="lin" valueType="num">
                                      <p:cBhvr>
                                        <p:cTn id="8" dur="500" fill="hold"/>
                                        <p:tgtEl>
                                          <p:spTgt spid="675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p:cTn id="13" dur="500" fill="hold"/>
                                        <p:tgtEl>
                                          <p:spTgt spid="6758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7587">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 calcmode="lin" valueType="num">
                                      <p:cBhvr>
                                        <p:cTn id="17" dur="500" fill="hold"/>
                                        <p:tgtEl>
                                          <p:spTgt spid="6758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7587">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67587">
                                            <p:txEl>
                                              <p:pRg st="3" end="3"/>
                                            </p:txEl>
                                          </p:spTgt>
                                        </p:tgtEl>
                                        <p:attrNameLst>
                                          <p:attrName>style.visibility</p:attrName>
                                        </p:attrNameLst>
                                      </p:cBhvr>
                                      <p:to>
                                        <p:strVal val="visible"/>
                                      </p:to>
                                    </p:set>
                                    <p:anim calcmode="lin" valueType="num">
                                      <p:cBhvr>
                                        <p:cTn id="21" dur="500" fill="hold"/>
                                        <p:tgtEl>
                                          <p:spTgt spid="6758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7587">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67587">
                                            <p:txEl>
                                              <p:pRg st="4" end="4"/>
                                            </p:txEl>
                                          </p:spTgt>
                                        </p:tgtEl>
                                        <p:attrNameLst>
                                          <p:attrName>style.visibility</p:attrName>
                                        </p:attrNameLst>
                                      </p:cBhvr>
                                      <p:to>
                                        <p:strVal val="visible"/>
                                      </p:to>
                                    </p:set>
                                    <p:anim calcmode="lin" valueType="num">
                                      <p:cBhvr>
                                        <p:cTn id="25" dur="500" fill="hold"/>
                                        <p:tgtEl>
                                          <p:spTgt spid="6758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67587">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67587">
                                            <p:txEl>
                                              <p:pRg st="5" end="5"/>
                                            </p:txEl>
                                          </p:spTgt>
                                        </p:tgtEl>
                                        <p:attrNameLst>
                                          <p:attrName>style.visibility</p:attrName>
                                        </p:attrNameLst>
                                      </p:cBhvr>
                                      <p:to>
                                        <p:strVal val="visible"/>
                                      </p:to>
                                    </p:set>
                                    <p:anim calcmode="lin" valueType="num">
                                      <p:cBhvr>
                                        <p:cTn id="29" dur="500" fill="hold"/>
                                        <p:tgtEl>
                                          <p:spTgt spid="67587">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67587">
                                            <p:txEl>
                                              <p:pRg st="5" end="5"/>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67587">
                                            <p:txEl>
                                              <p:pRg st="6" end="6"/>
                                            </p:txEl>
                                          </p:spTgt>
                                        </p:tgtEl>
                                        <p:attrNameLst>
                                          <p:attrName>style.visibility</p:attrName>
                                        </p:attrNameLst>
                                      </p:cBhvr>
                                      <p:to>
                                        <p:strVal val="visible"/>
                                      </p:to>
                                    </p:set>
                                    <p:anim calcmode="lin" valueType="num">
                                      <p:cBhvr>
                                        <p:cTn id="33" dur="500" fill="hold"/>
                                        <p:tgtEl>
                                          <p:spTgt spid="67587">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6758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9BD0330-D82D-419F-9B47-30439CF32FA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0486DB-C0BF-463B-83BF-3D560B2D3663}" type="slidenum">
              <a:rPr lang="en-US" altLang="en-US">
                <a:latin typeface="Verdana" panose="020B0604030504040204" pitchFamily="34" charset="0"/>
              </a:rPr>
              <a:pPr eaLnBrk="1" hangingPunct="1"/>
              <a:t>41</a:t>
            </a:fld>
            <a:endParaRPr lang="en-US" altLang="en-US">
              <a:latin typeface="Verdana" panose="020B0604030504040204" pitchFamily="34" charset="0"/>
            </a:endParaRPr>
          </a:p>
        </p:txBody>
      </p:sp>
      <p:sp>
        <p:nvSpPr>
          <p:cNvPr id="68610" name="Rectangle 2">
            <a:extLst>
              <a:ext uri="{FF2B5EF4-FFF2-40B4-BE49-F238E27FC236}">
                <a16:creationId xmlns:a16="http://schemas.microsoft.com/office/drawing/2014/main" id="{50BEB00D-283E-416F-9E02-14F732CF761B}"/>
              </a:ext>
            </a:extLst>
          </p:cNvPr>
          <p:cNvSpPr>
            <a:spLocks noGrp="1" noChangeArrowheads="1"/>
          </p:cNvSpPr>
          <p:nvPr>
            <p:ph type="title"/>
          </p:nvPr>
        </p:nvSpPr>
        <p:spPr>
          <a:xfrm>
            <a:off x="1981200" y="158750"/>
            <a:ext cx="8229600" cy="984250"/>
          </a:xfrm>
        </p:spPr>
        <p:txBody>
          <a:bodyPr/>
          <a:lstStyle/>
          <a:p>
            <a:pPr eaLnBrk="1" hangingPunct="1">
              <a:defRPr/>
            </a:pPr>
            <a:r>
              <a:rPr lang="en-US" altLang="en-US" sz="4000"/>
              <a:t>3. Build Relationships with Blacks</a:t>
            </a:r>
          </a:p>
        </p:txBody>
      </p:sp>
      <p:sp>
        <p:nvSpPr>
          <p:cNvPr id="68611" name="Rectangle 3">
            <a:extLst>
              <a:ext uri="{FF2B5EF4-FFF2-40B4-BE49-F238E27FC236}">
                <a16:creationId xmlns:a16="http://schemas.microsoft.com/office/drawing/2014/main" id="{334E966C-4914-453B-8ED6-B5299B12B5B6}"/>
              </a:ext>
            </a:extLst>
          </p:cNvPr>
          <p:cNvSpPr>
            <a:spLocks noGrp="1" noChangeArrowheads="1"/>
          </p:cNvSpPr>
          <p:nvPr>
            <p:ph type="body" idx="1"/>
          </p:nvPr>
        </p:nvSpPr>
        <p:spPr>
          <a:xfrm>
            <a:off x="1752600" y="1371600"/>
            <a:ext cx="8686800" cy="4191000"/>
          </a:xfrm>
        </p:spPr>
        <p:txBody>
          <a:bodyPr/>
          <a:lstStyle/>
          <a:p>
            <a:pPr marL="609600" indent="-609600" eaLnBrk="1" hangingPunct="1">
              <a:lnSpc>
                <a:spcPct val="80000"/>
              </a:lnSpc>
              <a:buClr>
                <a:schemeClr val="tx1"/>
              </a:buClr>
              <a:buFont typeface="Wingdings" panose="05000000000000000000" pitchFamily="2" charset="2"/>
              <a:buAutoNum type="alphaLcPeriod"/>
              <a:defRPr/>
            </a:pPr>
            <a:r>
              <a:rPr lang="en-US" altLang="en-US" sz="2400"/>
              <a:t>Go where Blacks are. Move out of your comfort zone to prospect among those who may not immediately open up to you— to Black churches, colleges and seminaries for example (Jim Wilson of Wycliffe modeled this).</a:t>
            </a:r>
          </a:p>
          <a:p>
            <a:pPr marL="609600" indent="-609600" eaLnBrk="1" hangingPunct="1">
              <a:lnSpc>
                <a:spcPct val="80000"/>
              </a:lnSpc>
              <a:buClr>
                <a:schemeClr val="tx1"/>
              </a:buClr>
              <a:buFontTx/>
              <a:buAutoNum type="alphaLcPeriod"/>
              <a:defRPr/>
            </a:pPr>
            <a:r>
              <a:rPr lang="en-US" altLang="en-US" sz="2400"/>
              <a:t>Earn trust and credibility over time.</a:t>
            </a:r>
          </a:p>
          <a:p>
            <a:pPr marL="609600" indent="-609600" eaLnBrk="1" hangingPunct="1">
              <a:lnSpc>
                <a:spcPct val="80000"/>
              </a:lnSpc>
              <a:buClr>
                <a:schemeClr val="tx1"/>
              </a:buClr>
              <a:buFontTx/>
              <a:buAutoNum type="alphaLcPeriod"/>
              <a:defRPr/>
            </a:pPr>
            <a:r>
              <a:rPr lang="en-US" altLang="en-US" sz="2400"/>
              <a:t>Go where Blacks are. Christian Stronghold Baptist Church (Pastor Willie Richardson) has an annual missions conference and models missions in AfAm churches.  (Missions head Marva Washington has information -215-877-1530).</a:t>
            </a:r>
          </a:p>
          <a:p>
            <a:pPr marL="609600" indent="-609600" eaLnBrk="1" hangingPunct="1">
              <a:lnSpc>
                <a:spcPct val="80000"/>
              </a:lnSpc>
              <a:buClr>
                <a:schemeClr val="tx1"/>
              </a:buClr>
              <a:buFontTx/>
              <a:buAutoNum type="alphaLcPeriod"/>
              <a:defRPr/>
            </a:pPr>
            <a:r>
              <a:rPr lang="en-US" altLang="en-US" sz="2400"/>
              <a:t>Discipleship (rather than the interview model) is probably the better recruitment model—being relationally intensive.  It’s also a servant model.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8611">
                                            <p:txEl>
                                              <p:pRg st="0" end="0"/>
                                            </p:txEl>
                                          </p:spTgt>
                                        </p:tgtEl>
                                        <p:attrNameLst>
                                          <p:attrName>style.visibility</p:attrName>
                                        </p:attrNameLst>
                                      </p:cBhvr>
                                      <p:to>
                                        <p:strVal val="visible"/>
                                      </p:to>
                                    </p:set>
                                    <p:anim calcmode="lin" valueType="num">
                                      <p:cBhvr>
                                        <p:cTn id="13" dur="500" fill="hold"/>
                                        <p:tgtEl>
                                          <p:spTgt spid="686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86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8611">
                                            <p:txEl>
                                              <p:pRg st="1" end="1"/>
                                            </p:txEl>
                                          </p:spTgt>
                                        </p:tgtEl>
                                        <p:attrNameLst>
                                          <p:attrName>style.visibility</p:attrName>
                                        </p:attrNameLst>
                                      </p:cBhvr>
                                      <p:to>
                                        <p:strVal val="visible"/>
                                      </p:to>
                                    </p:set>
                                    <p:anim calcmode="lin" valueType="num">
                                      <p:cBhvr>
                                        <p:cTn id="19" dur="500" fill="hold"/>
                                        <p:tgtEl>
                                          <p:spTgt spid="6861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86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8611">
                                            <p:txEl>
                                              <p:pRg st="2" end="2"/>
                                            </p:txEl>
                                          </p:spTgt>
                                        </p:tgtEl>
                                        <p:attrNameLst>
                                          <p:attrName>style.visibility</p:attrName>
                                        </p:attrNameLst>
                                      </p:cBhvr>
                                      <p:to>
                                        <p:strVal val="visible"/>
                                      </p:to>
                                    </p:set>
                                    <p:anim calcmode="lin" valueType="num">
                                      <p:cBhvr>
                                        <p:cTn id="25" dur="500" fill="hold"/>
                                        <p:tgtEl>
                                          <p:spTgt spid="6861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86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8611">
                                            <p:txEl>
                                              <p:pRg st="3" end="3"/>
                                            </p:txEl>
                                          </p:spTgt>
                                        </p:tgtEl>
                                        <p:attrNameLst>
                                          <p:attrName>style.visibility</p:attrName>
                                        </p:attrNameLst>
                                      </p:cBhvr>
                                      <p:to>
                                        <p:strVal val="visible"/>
                                      </p:to>
                                    </p:set>
                                    <p:anim calcmode="lin" valueType="num">
                                      <p:cBhvr>
                                        <p:cTn id="31" dur="500" fill="hold"/>
                                        <p:tgtEl>
                                          <p:spTgt spid="6861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861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a:extLst>
              <a:ext uri="{FF2B5EF4-FFF2-40B4-BE49-F238E27FC236}">
                <a16:creationId xmlns:a16="http://schemas.microsoft.com/office/drawing/2014/main" id="{DBE0E321-C467-4999-BF67-043C8DA321CD}"/>
              </a:ext>
            </a:extLst>
          </p:cNvPr>
          <p:cNvSpPr>
            <a:spLocks noGrp="1" noChangeArrowheads="1"/>
          </p:cNvSpPr>
          <p:nvPr>
            <p:ph type="title"/>
          </p:nvPr>
        </p:nvSpPr>
        <p:spPr>
          <a:xfrm>
            <a:off x="2610064" y="138113"/>
            <a:ext cx="8610600" cy="838200"/>
          </a:xfrm>
        </p:spPr>
        <p:txBody>
          <a:bodyPr/>
          <a:lstStyle/>
          <a:p>
            <a:r>
              <a:rPr lang="en-US" altLang="en-US" dirty="0"/>
              <a:t>e. Get to Know Black Pastors</a:t>
            </a:r>
          </a:p>
        </p:txBody>
      </p:sp>
      <p:sp>
        <p:nvSpPr>
          <p:cNvPr id="81923" name="Rectangle 3">
            <a:extLst>
              <a:ext uri="{FF2B5EF4-FFF2-40B4-BE49-F238E27FC236}">
                <a16:creationId xmlns:a16="http://schemas.microsoft.com/office/drawing/2014/main" id="{9D66D0FB-A3EC-468F-8408-5AB3ACF1590B}"/>
              </a:ext>
            </a:extLst>
          </p:cNvPr>
          <p:cNvSpPr>
            <a:spLocks noGrp="1" noChangeArrowheads="1"/>
          </p:cNvSpPr>
          <p:nvPr>
            <p:ph type="body" sz="half" idx="1"/>
          </p:nvPr>
        </p:nvSpPr>
        <p:spPr>
          <a:xfrm>
            <a:off x="762000" y="1219200"/>
            <a:ext cx="5105400" cy="5638800"/>
          </a:xfrm>
        </p:spPr>
        <p:txBody>
          <a:bodyPr/>
          <a:lstStyle/>
          <a:p>
            <a:pPr>
              <a:lnSpc>
                <a:spcPct val="90000"/>
              </a:lnSpc>
            </a:pPr>
            <a:r>
              <a:rPr lang="en-US" altLang="en-US" sz="2400" dirty="0"/>
              <a:t>Learn who missions-minded Black pastors are from one who is, and meet with them to develop a relationship and receive counsel.</a:t>
            </a:r>
          </a:p>
          <a:p>
            <a:pPr>
              <a:lnSpc>
                <a:spcPct val="90000"/>
              </a:lnSpc>
            </a:pPr>
            <a:r>
              <a:rPr lang="en-US" altLang="en-US" sz="2400" dirty="0"/>
              <a:t>Attend evangelical Black churches in your area and get to know the pastor. Eventually, ask the Pastor to identify strong evangelists in the church, particularly among associate ministers who assist the pastor.</a:t>
            </a:r>
          </a:p>
          <a:p>
            <a:pPr>
              <a:lnSpc>
                <a:spcPct val="90000"/>
              </a:lnSpc>
            </a:pPr>
            <a:r>
              <a:rPr lang="en-US" altLang="en-US" sz="2400" dirty="0"/>
              <a:t>Attend evangelical </a:t>
            </a:r>
            <a:r>
              <a:rPr lang="en-US" altLang="en-US" sz="2400" dirty="0" err="1"/>
              <a:t>AfAm</a:t>
            </a:r>
            <a:r>
              <a:rPr lang="en-US" altLang="en-US" sz="2400" dirty="0"/>
              <a:t> ministerial associations.</a:t>
            </a:r>
          </a:p>
        </p:txBody>
      </p:sp>
      <p:pic>
        <p:nvPicPr>
          <p:cNvPr id="81924" name="Picture 4" descr="DSCN0536">
            <a:extLst>
              <a:ext uri="{FF2B5EF4-FFF2-40B4-BE49-F238E27FC236}">
                <a16:creationId xmlns:a16="http://schemas.microsoft.com/office/drawing/2014/main" id="{33E156FB-35F8-4C33-B88D-4D8C35595BE2}"/>
              </a:ext>
            </a:extLst>
          </p:cNvPr>
          <p:cNvPicPr>
            <a:picLocks noGrp="1" noChangeAspect="1" noChangeArrowheads="1"/>
          </p:cNvPicPr>
          <p:nvPr>
            <p:ph sz="half" idx="2"/>
          </p:nvPr>
        </p:nvPicPr>
        <p:blipFill>
          <a:blip r:embed="rId3" cstate="screen">
            <a:lum bright="6000"/>
            <a:extLst>
              <a:ext uri="{28A0092B-C50C-407E-A947-70E740481C1C}">
                <a14:useLocalDpi xmlns:a14="http://schemas.microsoft.com/office/drawing/2010/main"/>
              </a:ext>
            </a:extLst>
          </a:blip>
          <a:srcRect/>
          <a:stretch>
            <a:fillRect/>
          </a:stretch>
        </p:blipFill>
        <p:spPr>
          <a:xfrm>
            <a:off x="6096000" y="1066801"/>
            <a:ext cx="4267200" cy="4373563"/>
          </a:xfr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25" name="Text Box 7">
            <a:extLst>
              <a:ext uri="{FF2B5EF4-FFF2-40B4-BE49-F238E27FC236}">
                <a16:creationId xmlns:a16="http://schemas.microsoft.com/office/drawing/2014/main" id="{C00882A4-5850-4B80-8CE6-47DEE67EF30F}"/>
              </a:ext>
            </a:extLst>
          </p:cNvPr>
          <p:cNvSpPr txBox="1">
            <a:spLocks noChangeArrowheads="1"/>
          </p:cNvSpPr>
          <p:nvPr/>
        </p:nvSpPr>
        <p:spPr bwMode="auto">
          <a:xfrm>
            <a:off x="6115264" y="5440364"/>
            <a:ext cx="5105400" cy="92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Pastor Jacks (left) with associate pastor Randy Roberson, after Randy presented his short-term ministry trip to Uganda.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76EA8C9-3590-470E-A6B5-E7EE4D67277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4727B7-8222-4504-9DBD-ED00D09F1CD7}" type="slidenum">
              <a:rPr lang="en-US" altLang="en-US">
                <a:latin typeface="Verdana" panose="020B0604030504040204" pitchFamily="34" charset="0"/>
              </a:rPr>
              <a:pPr eaLnBrk="1" hangingPunct="1"/>
              <a:t>43</a:t>
            </a:fld>
            <a:endParaRPr lang="en-US" altLang="en-US">
              <a:latin typeface="Verdana" panose="020B0604030504040204" pitchFamily="34" charset="0"/>
            </a:endParaRPr>
          </a:p>
        </p:txBody>
      </p:sp>
      <p:sp>
        <p:nvSpPr>
          <p:cNvPr id="69634" name="Rectangle 2">
            <a:extLst>
              <a:ext uri="{FF2B5EF4-FFF2-40B4-BE49-F238E27FC236}">
                <a16:creationId xmlns:a16="http://schemas.microsoft.com/office/drawing/2014/main" id="{7BF2478E-2323-4338-9181-D8934E0D67DD}"/>
              </a:ext>
            </a:extLst>
          </p:cNvPr>
          <p:cNvSpPr>
            <a:spLocks noGrp="1" noChangeArrowheads="1"/>
          </p:cNvSpPr>
          <p:nvPr>
            <p:ph type="title"/>
          </p:nvPr>
        </p:nvSpPr>
        <p:spPr>
          <a:xfrm>
            <a:off x="1981200" y="158751"/>
            <a:ext cx="8229600" cy="873125"/>
          </a:xfrm>
        </p:spPr>
        <p:txBody>
          <a:bodyPr/>
          <a:lstStyle/>
          <a:p>
            <a:pPr eaLnBrk="1" hangingPunct="1">
              <a:defRPr/>
            </a:pPr>
            <a:r>
              <a:rPr lang="en-US" altLang="en-US" dirty="0"/>
              <a:t> f. Recruit the Whole Church</a:t>
            </a:r>
          </a:p>
        </p:txBody>
      </p:sp>
      <p:sp>
        <p:nvSpPr>
          <p:cNvPr id="69635" name="Rectangle 3">
            <a:extLst>
              <a:ext uri="{FF2B5EF4-FFF2-40B4-BE49-F238E27FC236}">
                <a16:creationId xmlns:a16="http://schemas.microsoft.com/office/drawing/2014/main" id="{DC7469B9-93AE-4797-BE0F-7BBDA366028C}"/>
              </a:ext>
            </a:extLst>
          </p:cNvPr>
          <p:cNvSpPr>
            <a:spLocks noGrp="1" noChangeArrowheads="1"/>
          </p:cNvSpPr>
          <p:nvPr>
            <p:ph type="body" idx="1"/>
          </p:nvPr>
        </p:nvSpPr>
        <p:spPr>
          <a:xfrm>
            <a:off x="1905000" y="1219200"/>
            <a:ext cx="9220200" cy="5410200"/>
          </a:xfrm>
        </p:spPr>
        <p:txBody>
          <a:bodyPr/>
          <a:lstStyle/>
          <a:p>
            <a:pPr marL="609600" indent="-609600" eaLnBrk="1" hangingPunct="1">
              <a:defRPr/>
            </a:pPr>
            <a:r>
              <a:rPr lang="en-US" altLang="en-US" dirty="0"/>
              <a:t>Recruit the whole church, instead of taking individuals out of the church (Brian Johnson). </a:t>
            </a:r>
          </a:p>
          <a:p>
            <a:pPr marL="990600" lvl="1" indent="-533400" eaLnBrk="1" hangingPunct="1">
              <a:defRPr/>
            </a:pPr>
            <a:r>
              <a:rPr lang="en-US" altLang="en-US" dirty="0"/>
              <a:t>Try to win the pastor to missions. Take him on a missions trip and invite him to missions conferences.</a:t>
            </a:r>
          </a:p>
          <a:p>
            <a:pPr marL="990600" lvl="1" indent="-533400" eaLnBrk="1" hangingPunct="1">
              <a:defRPr/>
            </a:pPr>
            <a:r>
              <a:rPr lang="en-US" altLang="en-US" dirty="0"/>
              <a:t>Then you won’t be in competition with the pastor, taking away some of his best talent.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ppt_w</p:attrName>
                                        </p:attrNameLst>
                                      </p:cBhvr>
                                      <p:tavLst>
                                        <p:tav tm="0">
                                          <p:val>
                                            <p:fltVal val="0"/>
                                          </p:val>
                                        </p:tav>
                                        <p:tav tm="100000">
                                          <p:val>
                                            <p:strVal val="#ppt_w"/>
                                          </p:val>
                                        </p:tav>
                                      </p:tavLst>
                                    </p:anim>
                                    <p:anim calcmode="lin" valueType="num">
                                      <p:cBhvr>
                                        <p:cTn id="8" dur="500" fill="hold"/>
                                        <p:tgtEl>
                                          <p:spTgt spid="696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9635">
                                            <p:txEl>
                                              <p:pRg st="0" end="0"/>
                                            </p:txEl>
                                          </p:spTgt>
                                        </p:tgtEl>
                                        <p:attrNameLst>
                                          <p:attrName>style.visibility</p:attrName>
                                        </p:attrNameLst>
                                      </p:cBhvr>
                                      <p:to>
                                        <p:strVal val="visible"/>
                                      </p:to>
                                    </p:set>
                                    <p:anim calcmode="lin" valueType="num">
                                      <p:cBhvr>
                                        <p:cTn id="13" dur="5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963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9635">
                                            <p:txEl>
                                              <p:pRg st="1" end="1"/>
                                            </p:txEl>
                                          </p:spTgt>
                                        </p:tgtEl>
                                        <p:attrNameLst>
                                          <p:attrName>style.visibility</p:attrName>
                                        </p:attrNameLst>
                                      </p:cBhvr>
                                      <p:to>
                                        <p:strVal val="visible"/>
                                      </p:to>
                                    </p:set>
                                    <p:anim calcmode="lin" valueType="num">
                                      <p:cBhvr>
                                        <p:cTn id="17" dur="500" fill="hold"/>
                                        <p:tgtEl>
                                          <p:spTgt spid="6963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9635">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69635">
                                            <p:txEl>
                                              <p:pRg st="2" end="2"/>
                                            </p:txEl>
                                          </p:spTgt>
                                        </p:tgtEl>
                                        <p:attrNameLst>
                                          <p:attrName>style.visibility</p:attrName>
                                        </p:attrNameLst>
                                      </p:cBhvr>
                                      <p:to>
                                        <p:strVal val="visible"/>
                                      </p:to>
                                    </p:set>
                                    <p:anim calcmode="lin" valueType="num">
                                      <p:cBhvr>
                                        <p:cTn id="21" dur="500" fill="hold"/>
                                        <p:tgtEl>
                                          <p:spTgt spid="6963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963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06DA8C3-A714-44BD-AEBB-83D87CF392F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09A26F-E9CE-41E5-8171-C326B229CB8B}" type="slidenum">
              <a:rPr lang="en-US" altLang="en-US">
                <a:latin typeface="Verdana" panose="020B0604030504040204" pitchFamily="34" charset="0"/>
              </a:rPr>
              <a:pPr eaLnBrk="1" hangingPunct="1"/>
              <a:t>44</a:t>
            </a:fld>
            <a:endParaRPr lang="en-US" altLang="en-US">
              <a:latin typeface="Verdana" panose="020B0604030504040204" pitchFamily="34" charset="0"/>
            </a:endParaRPr>
          </a:p>
        </p:txBody>
      </p:sp>
      <p:sp>
        <p:nvSpPr>
          <p:cNvPr id="174082" name="Rectangle 2">
            <a:extLst>
              <a:ext uri="{FF2B5EF4-FFF2-40B4-BE49-F238E27FC236}">
                <a16:creationId xmlns:a16="http://schemas.microsoft.com/office/drawing/2014/main" id="{69265976-3AC2-43CB-A1B7-46D137DFEB2D}"/>
              </a:ext>
            </a:extLst>
          </p:cNvPr>
          <p:cNvSpPr>
            <a:spLocks noGrp="1" noChangeArrowheads="1"/>
          </p:cNvSpPr>
          <p:nvPr>
            <p:ph type="title"/>
          </p:nvPr>
        </p:nvSpPr>
        <p:spPr/>
        <p:txBody>
          <a:bodyPr/>
          <a:lstStyle/>
          <a:p>
            <a:pPr eaLnBrk="1" hangingPunct="1">
              <a:defRPr/>
            </a:pPr>
            <a:r>
              <a:rPr lang="en-US" altLang="en-US"/>
              <a:t>4. Promote short-term ministry</a:t>
            </a:r>
          </a:p>
        </p:txBody>
      </p:sp>
      <p:sp>
        <p:nvSpPr>
          <p:cNvPr id="174083" name="Rectangle 3">
            <a:extLst>
              <a:ext uri="{FF2B5EF4-FFF2-40B4-BE49-F238E27FC236}">
                <a16:creationId xmlns:a16="http://schemas.microsoft.com/office/drawing/2014/main" id="{5A2EA4A9-5B2B-4D43-8D23-3D47ED388E33}"/>
              </a:ext>
            </a:extLst>
          </p:cNvPr>
          <p:cNvSpPr>
            <a:spLocks noGrp="1" noChangeArrowheads="1"/>
          </p:cNvSpPr>
          <p:nvPr>
            <p:ph type="body" idx="1"/>
          </p:nvPr>
        </p:nvSpPr>
        <p:spPr>
          <a:xfrm>
            <a:off x="1981200" y="2133601"/>
            <a:ext cx="8229600" cy="3997325"/>
          </a:xfrm>
        </p:spPr>
        <p:txBody>
          <a:bodyPr/>
          <a:lstStyle/>
          <a:p>
            <a:pPr marL="609600" indent="-609600" eaLnBrk="1" hangingPunct="1">
              <a:lnSpc>
                <a:spcPct val="90000"/>
              </a:lnSpc>
              <a:buClr>
                <a:schemeClr val="tx1"/>
              </a:buClr>
              <a:buFontTx/>
              <a:buAutoNum type="alphaLcPeriod"/>
              <a:defRPr/>
            </a:pPr>
            <a:r>
              <a:rPr lang="en-US" altLang="en-US" sz="2800"/>
              <a:t>Recruit for short-term ministry trips. If necessary, assist in fund raising. Then help short-termers report on the trip in their churches with a PowerPoint-type presentation. </a:t>
            </a:r>
          </a:p>
          <a:p>
            <a:pPr marL="609600" indent="-609600" eaLnBrk="1" hangingPunct="1">
              <a:lnSpc>
                <a:spcPct val="90000"/>
              </a:lnSpc>
              <a:buClr>
                <a:schemeClr val="tx1"/>
              </a:buClr>
              <a:buFontTx/>
              <a:buAutoNum type="alphaLcPeriod"/>
              <a:defRPr/>
            </a:pPr>
            <a:r>
              <a:rPr lang="en-US" altLang="en-US" sz="2800"/>
              <a:t>Follow-up on short-termers interested in possible career service.</a:t>
            </a:r>
          </a:p>
          <a:p>
            <a:pPr marL="609600" indent="-609600" eaLnBrk="1" hangingPunct="1">
              <a:defRPr/>
            </a:pP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4083">
                                            <p:txEl>
                                              <p:pRg st="1" end="1"/>
                                            </p:txEl>
                                          </p:spTgt>
                                        </p:tgtEl>
                                        <p:attrNameLst>
                                          <p:attrName>style.visibility</p:attrName>
                                        </p:attrNameLst>
                                      </p:cBhvr>
                                      <p:to>
                                        <p:strVal val="visible"/>
                                      </p:to>
                                    </p:set>
                                    <p:animEffect transition="in" filter="checkerboard(across)">
                                      <p:cBhvr>
                                        <p:cTn id="7" dur="500"/>
                                        <p:tgtEl>
                                          <p:spTgt spid="174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0108692-8246-447D-BC32-9B3E8BFD3C3E}"/>
              </a:ext>
            </a:extLst>
          </p:cNvPr>
          <p:cNvSpPr>
            <a:spLocks noGrp="1" noChangeArrowheads="1"/>
          </p:cNvSpPr>
          <p:nvPr>
            <p:ph type="title"/>
          </p:nvPr>
        </p:nvSpPr>
        <p:spPr>
          <a:xfrm>
            <a:off x="2590800" y="1524000"/>
            <a:ext cx="6934200" cy="598488"/>
          </a:xfrm>
        </p:spPr>
        <p:txBody>
          <a:bodyPr/>
          <a:lstStyle/>
          <a:p>
            <a:pPr eaLnBrk="1" hangingPunct="1"/>
            <a:r>
              <a:rPr lang="en-US" altLang="en-US"/>
              <a:t>Short-term </a:t>
            </a:r>
            <a:r>
              <a:rPr lang="en-US" altLang="en-US" b="1"/>
              <a:t>Ministry</a:t>
            </a:r>
            <a:r>
              <a:rPr lang="en-US" altLang="en-US"/>
              <a:t> Trips</a:t>
            </a:r>
          </a:p>
        </p:txBody>
      </p:sp>
      <p:sp>
        <p:nvSpPr>
          <p:cNvPr id="84995" name="Rectangle 3">
            <a:extLst>
              <a:ext uri="{FF2B5EF4-FFF2-40B4-BE49-F238E27FC236}">
                <a16:creationId xmlns:a16="http://schemas.microsoft.com/office/drawing/2014/main" id="{0FE740C5-4A77-4955-BEE9-8454EB008288}"/>
              </a:ext>
            </a:extLst>
          </p:cNvPr>
          <p:cNvSpPr>
            <a:spLocks noGrp="1" noChangeArrowheads="1"/>
          </p:cNvSpPr>
          <p:nvPr>
            <p:ph type="body" sz="half" idx="1"/>
          </p:nvPr>
        </p:nvSpPr>
        <p:spPr>
          <a:xfrm>
            <a:off x="1524000" y="2895601"/>
            <a:ext cx="4495800" cy="3382963"/>
          </a:xfrm>
        </p:spPr>
        <p:txBody>
          <a:bodyPr/>
          <a:lstStyle/>
          <a:p>
            <a:pPr marL="533400" indent="-533400" eaLnBrk="1" hangingPunct="1">
              <a:buFont typeface="Monotype Sorts" pitchFamily="2" charset="2"/>
              <a:buAutoNum type="alphaLcPeriod" startAt="3"/>
            </a:pPr>
            <a:r>
              <a:rPr lang="en-US" altLang="en-US" sz="2400"/>
              <a:t>Short-term mission trips motivated 57% of African American missionaries surveyed</a:t>
            </a:r>
            <a:r>
              <a:rPr lang="en-US" altLang="en-US" sz="1400" baseline="100000"/>
              <a:t>1</a:t>
            </a:r>
            <a:r>
              <a:rPr lang="en-US" altLang="en-US" sz="2400"/>
              <a:t>. Recruiting short-termers is probably the single most successful strategy.</a:t>
            </a:r>
          </a:p>
        </p:txBody>
      </p:sp>
      <p:sp>
        <p:nvSpPr>
          <p:cNvPr id="84996" name="Text Box 4">
            <a:extLst>
              <a:ext uri="{FF2B5EF4-FFF2-40B4-BE49-F238E27FC236}">
                <a16:creationId xmlns:a16="http://schemas.microsoft.com/office/drawing/2014/main" id="{ED9424D1-69AE-48F4-86E4-1711D7E7B7BF}"/>
              </a:ext>
            </a:extLst>
          </p:cNvPr>
          <p:cNvSpPr txBox="1">
            <a:spLocks noChangeArrowheads="1"/>
          </p:cNvSpPr>
          <p:nvPr/>
        </p:nvSpPr>
        <p:spPr bwMode="auto">
          <a:xfrm>
            <a:off x="2286000" y="6400800"/>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1 Sutherland, p. 205 (40 of 70 responses)</a:t>
            </a:r>
          </a:p>
        </p:txBody>
      </p:sp>
      <p:pic>
        <p:nvPicPr>
          <p:cNvPr id="84997" name="Picture 5" descr="DSCN0534">
            <a:extLst>
              <a:ext uri="{FF2B5EF4-FFF2-40B4-BE49-F238E27FC236}">
                <a16:creationId xmlns:a16="http://schemas.microsoft.com/office/drawing/2014/main" id="{17298AF9-6334-43F8-A102-85A3B807D2CC}"/>
              </a:ext>
            </a:extLst>
          </p:cNvPr>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6096000" y="2514601"/>
            <a:ext cx="4572000" cy="3668713"/>
          </a:xfr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8">
            <a:extLst>
              <a:ext uri="{FF2B5EF4-FFF2-40B4-BE49-F238E27FC236}">
                <a16:creationId xmlns:a16="http://schemas.microsoft.com/office/drawing/2014/main" id="{20330678-6EFF-4364-BD6B-FE6FFEC7D4BB}"/>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752600" y="762001"/>
            <a:ext cx="8610600" cy="4073525"/>
          </a:xfrm>
          <a:noFill/>
        </p:spPr>
      </p:pic>
      <p:sp>
        <p:nvSpPr>
          <p:cNvPr id="86019" name="Line 9">
            <a:extLst>
              <a:ext uri="{FF2B5EF4-FFF2-40B4-BE49-F238E27FC236}">
                <a16:creationId xmlns:a16="http://schemas.microsoft.com/office/drawing/2014/main" id="{DAEF60D2-FAB3-4C31-941F-94B65F5789F4}"/>
              </a:ext>
            </a:extLst>
          </p:cNvPr>
          <p:cNvSpPr>
            <a:spLocks noChangeShapeType="1"/>
          </p:cNvSpPr>
          <p:nvPr/>
        </p:nvSpPr>
        <p:spPr bwMode="auto">
          <a:xfrm flipV="1">
            <a:off x="3810000" y="4495800"/>
            <a:ext cx="3962400" cy="990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0" name="Text Box 10">
            <a:extLst>
              <a:ext uri="{FF2B5EF4-FFF2-40B4-BE49-F238E27FC236}">
                <a16:creationId xmlns:a16="http://schemas.microsoft.com/office/drawing/2014/main" id="{05B6EE71-E425-4513-A29D-6D5A4548AB2B}"/>
              </a:ext>
            </a:extLst>
          </p:cNvPr>
          <p:cNvSpPr txBox="1">
            <a:spLocks noChangeArrowheads="1"/>
          </p:cNvSpPr>
          <p:nvPr/>
        </p:nvSpPr>
        <p:spPr bwMode="auto">
          <a:xfrm>
            <a:off x="2590800" y="5410200"/>
            <a:ext cx="7315200" cy="9350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t>Aubrey Fritz (shown in Uganda) discovered his gift of teaching during a Uganda trip and his gift of working with youths.  He has  joined Student Venture, working at an urban high school.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a:extLst>
              <a:ext uri="{FF2B5EF4-FFF2-40B4-BE49-F238E27FC236}">
                <a16:creationId xmlns:a16="http://schemas.microsoft.com/office/drawing/2014/main" id="{B8A70BF4-8E7B-42C8-9696-AE8730E9ED99}"/>
              </a:ext>
            </a:extLst>
          </p:cNvPr>
          <p:cNvSpPr txBox="1">
            <a:spLocks noChangeArrowheads="1"/>
          </p:cNvSpPr>
          <p:nvPr/>
        </p:nvSpPr>
        <p:spPr bwMode="auto">
          <a:xfrm>
            <a:off x="3200400" y="5867400"/>
            <a:ext cx="5867400" cy="660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t>Tiny Shibley’s life was changed in Uganda, and she wants to become a missionary.</a:t>
            </a:r>
          </a:p>
        </p:txBody>
      </p:sp>
      <p:pic>
        <p:nvPicPr>
          <p:cNvPr id="87043" name="Picture 6" descr="Tiny + evangelists">
            <a:extLst>
              <a:ext uri="{FF2B5EF4-FFF2-40B4-BE49-F238E27FC236}">
                <a16:creationId xmlns:a16="http://schemas.microsoft.com/office/drawing/2014/main" id="{999BB8E2-7886-4340-8503-FE49DD36A87B}"/>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667001" y="1066800"/>
            <a:ext cx="7070725" cy="4546600"/>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7044" name="Line 7">
            <a:extLst>
              <a:ext uri="{FF2B5EF4-FFF2-40B4-BE49-F238E27FC236}">
                <a16:creationId xmlns:a16="http://schemas.microsoft.com/office/drawing/2014/main" id="{528DCF77-4595-4D6C-B269-A6531C96DE31}"/>
              </a:ext>
            </a:extLst>
          </p:cNvPr>
          <p:cNvSpPr>
            <a:spLocks noChangeShapeType="1"/>
          </p:cNvSpPr>
          <p:nvPr/>
        </p:nvSpPr>
        <p:spPr bwMode="auto">
          <a:xfrm flipV="1">
            <a:off x="3810000" y="2895600"/>
            <a:ext cx="17526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78C86D4-F58F-49DE-B356-B6D97D910F3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B4F3AB-5BE8-4F20-944E-627935E6F6D7}" type="slidenum">
              <a:rPr lang="en-US" altLang="en-US">
                <a:latin typeface="Verdana" panose="020B0604030504040204" pitchFamily="34" charset="0"/>
              </a:rPr>
              <a:pPr eaLnBrk="1" hangingPunct="1"/>
              <a:t>48</a:t>
            </a:fld>
            <a:endParaRPr lang="en-US" altLang="en-US">
              <a:latin typeface="Verdana" panose="020B0604030504040204" pitchFamily="34" charset="0"/>
            </a:endParaRPr>
          </a:p>
        </p:txBody>
      </p:sp>
      <p:sp>
        <p:nvSpPr>
          <p:cNvPr id="113666" name="Rectangle 2">
            <a:extLst>
              <a:ext uri="{FF2B5EF4-FFF2-40B4-BE49-F238E27FC236}">
                <a16:creationId xmlns:a16="http://schemas.microsoft.com/office/drawing/2014/main" id="{9CABCFBB-62CB-4ECF-BDD8-5F1AB22D803A}"/>
              </a:ext>
            </a:extLst>
          </p:cNvPr>
          <p:cNvSpPr>
            <a:spLocks noGrp="1" noChangeArrowheads="1"/>
          </p:cNvSpPr>
          <p:nvPr>
            <p:ph type="title"/>
          </p:nvPr>
        </p:nvSpPr>
        <p:spPr>
          <a:xfrm>
            <a:off x="1981200" y="572784"/>
            <a:ext cx="8229600" cy="1746250"/>
          </a:xfrm>
        </p:spPr>
        <p:txBody>
          <a:bodyPr/>
          <a:lstStyle/>
          <a:p>
            <a:pPr eaLnBrk="1" hangingPunct="1">
              <a:defRPr/>
            </a:pPr>
            <a:r>
              <a:rPr lang="en-US" altLang="en-US" sz="4000" dirty="0"/>
              <a:t>5. African-Americans Advise Using Cross-cultural Skills in Approaching the Black Community</a:t>
            </a:r>
            <a:r>
              <a:rPr lang="en-US" altLang="en-US" sz="2400" baseline="100000" dirty="0"/>
              <a:t>1</a:t>
            </a:r>
          </a:p>
        </p:txBody>
      </p:sp>
      <p:sp>
        <p:nvSpPr>
          <p:cNvPr id="113667" name="Rectangle 3">
            <a:extLst>
              <a:ext uri="{FF2B5EF4-FFF2-40B4-BE49-F238E27FC236}">
                <a16:creationId xmlns:a16="http://schemas.microsoft.com/office/drawing/2014/main" id="{6B857D04-04E1-493E-956A-03745CD75535}"/>
              </a:ext>
            </a:extLst>
          </p:cNvPr>
          <p:cNvSpPr>
            <a:spLocks noGrp="1" noChangeArrowheads="1"/>
          </p:cNvSpPr>
          <p:nvPr>
            <p:ph type="body" idx="1"/>
          </p:nvPr>
        </p:nvSpPr>
        <p:spPr>
          <a:xfrm>
            <a:off x="1905000" y="2514600"/>
            <a:ext cx="8458200" cy="3733800"/>
          </a:xfrm>
        </p:spPr>
        <p:txBody>
          <a:bodyPr/>
          <a:lstStyle/>
          <a:p>
            <a:pPr marL="990600" lvl="1" indent="-533400" eaLnBrk="1" hangingPunct="1">
              <a:buClr>
                <a:schemeClr val="tx1"/>
              </a:buClr>
              <a:buFont typeface="Wingdings" pitchFamily="2" charset="2"/>
              <a:buAutoNum type="alphaLcPeriod"/>
              <a:defRPr/>
            </a:pPr>
            <a:r>
              <a:rPr lang="en-US" altLang="en-US"/>
              <a:t>Ask Black friends how best to relate to Blacks.  Issues of trustworthiness, reliability, and genuineness are paramount. The largest category in advice to a White recruiter was to identify with Blacks</a:t>
            </a:r>
            <a:r>
              <a:rPr lang="en-US" altLang="en-US" sz="1600" baseline="100000"/>
              <a:t>2</a:t>
            </a:r>
            <a:r>
              <a:rPr lang="en-US" altLang="en-US"/>
              <a:t>.</a:t>
            </a:r>
          </a:p>
        </p:txBody>
      </p:sp>
      <p:sp>
        <p:nvSpPr>
          <p:cNvPr id="88069" name="Text Box 4">
            <a:extLst>
              <a:ext uri="{FF2B5EF4-FFF2-40B4-BE49-F238E27FC236}">
                <a16:creationId xmlns:a16="http://schemas.microsoft.com/office/drawing/2014/main" id="{416BA069-1F19-4A5A-A324-1B8CF9C3762C}"/>
              </a:ext>
            </a:extLst>
          </p:cNvPr>
          <p:cNvSpPr txBox="1">
            <a:spLocks noChangeArrowheads="1"/>
          </p:cNvSpPr>
          <p:nvPr/>
        </p:nvSpPr>
        <p:spPr bwMode="auto">
          <a:xfrm>
            <a:off x="2971800" y="6324600"/>
            <a:ext cx="464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chemeClr val="bg1"/>
                </a:solidFill>
              </a:rPr>
              <a:t>1 Sutherland, p. 304.  2 Ibid., p. 269.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p:cTn id="7" dur="500" fill="hold"/>
                                        <p:tgtEl>
                                          <p:spTgt spid="113666"/>
                                        </p:tgtEl>
                                        <p:attrNameLst>
                                          <p:attrName>ppt_w</p:attrName>
                                        </p:attrNameLst>
                                      </p:cBhvr>
                                      <p:tavLst>
                                        <p:tav tm="0">
                                          <p:val>
                                            <p:fltVal val="0"/>
                                          </p:val>
                                        </p:tav>
                                        <p:tav tm="100000">
                                          <p:val>
                                            <p:strVal val="#ppt_w"/>
                                          </p:val>
                                        </p:tav>
                                      </p:tavLst>
                                    </p:anim>
                                    <p:anim calcmode="lin" valueType="num">
                                      <p:cBhvr>
                                        <p:cTn id="8" dur="500" fill="hold"/>
                                        <p:tgtEl>
                                          <p:spTgt spid="1136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3667">
                                            <p:txEl>
                                              <p:pRg st="0" end="0"/>
                                            </p:txEl>
                                          </p:spTgt>
                                        </p:tgtEl>
                                        <p:attrNameLst>
                                          <p:attrName>style.visibility</p:attrName>
                                        </p:attrNameLst>
                                      </p:cBhvr>
                                      <p:to>
                                        <p:strVal val="visible"/>
                                      </p:to>
                                    </p:set>
                                    <p:anim calcmode="lin" valueType="num">
                                      <p:cBhvr>
                                        <p:cTn id="13" dur="500" fill="hold"/>
                                        <p:tgtEl>
                                          <p:spTgt spid="1136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366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7"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E04C5EB-B96F-425C-A58A-E22852F3959F}"/>
              </a:ext>
            </a:extLst>
          </p:cNvPr>
          <p:cNvSpPr>
            <a:spLocks noGrp="1" noChangeArrowheads="1"/>
          </p:cNvSpPr>
          <p:nvPr>
            <p:ph type="title"/>
          </p:nvPr>
        </p:nvSpPr>
        <p:spPr>
          <a:xfrm>
            <a:off x="3581400" y="76200"/>
            <a:ext cx="6858000" cy="692150"/>
          </a:xfrm>
        </p:spPr>
        <p:txBody>
          <a:bodyPr/>
          <a:lstStyle/>
          <a:p>
            <a:r>
              <a:rPr lang="en-US" altLang="en-US"/>
              <a:t>A Group Orientation Model</a:t>
            </a:r>
          </a:p>
        </p:txBody>
      </p:sp>
      <p:sp>
        <p:nvSpPr>
          <p:cNvPr id="57347" name="Rectangle 3">
            <a:extLst>
              <a:ext uri="{FF2B5EF4-FFF2-40B4-BE49-F238E27FC236}">
                <a16:creationId xmlns:a16="http://schemas.microsoft.com/office/drawing/2014/main" id="{E4079621-53BA-4F52-A10C-BF2BCC2FE253}"/>
              </a:ext>
            </a:extLst>
          </p:cNvPr>
          <p:cNvSpPr>
            <a:spLocks noGrp="1" noChangeArrowheads="1"/>
          </p:cNvSpPr>
          <p:nvPr>
            <p:ph type="body" idx="1"/>
          </p:nvPr>
        </p:nvSpPr>
        <p:spPr>
          <a:xfrm>
            <a:off x="1524000" y="1447800"/>
            <a:ext cx="9144000" cy="4495800"/>
          </a:xfrm>
        </p:spPr>
        <p:txBody>
          <a:bodyPr/>
          <a:lstStyle/>
          <a:p>
            <a:pPr marL="990600" lvl="1" indent="-533400">
              <a:buClr>
                <a:schemeClr val="tx1"/>
              </a:buClr>
              <a:buFontTx/>
              <a:buAutoNum type="alphaLcPeriod" startAt="2"/>
            </a:pPr>
            <a:r>
              <a:rPr lang="en-US" altLang="en-US"/>
              <a:t>For example, the Black learning style is predominately field dependent—learning more by group interaction than independently</a:t>
            </a:r>
            <a:r>
              <a:rPr lang="en-US" altLang="en-US" sz="1600" baseline="100000"/>
              <a:t>1</a:t>
            </a:r>
            <a:r>
              <a:rPr lang="en-US" altLang="en-US"/>
              <a:t>. Mission orientation would be better in groups.</a:t>
            </a:r>
          </a:p>
          <a:p>
            <a:pPr marL="990600" lvl="1" indent="-533400">
              <a:buClr>
                <a:schemeClr val="tx1"/>
              </a:buClr>
              <a:buFontTx/>
              <a:buAutoNum type="alphaLcPeriod" startAt="2"/>
            </a:pPr>
            <a:r>
              <a:rPr lang="en-US" altLang="en-US"/>
              <a:t>Blacks generally have a higher perception of risks that the majority culture</a:t>
            </a:r>
            <a:r>
              <a:rPr lang="en-US" altLang="en-US" sz="1600" baseline="100000"/>
              <a:t>2</a:t>
            </a:r>
            <a:r>
              <a:rPr lang="en-US" altLang="en-US"/>
              <a:t>, understandably due to slavery.  Being in a group helps to offset this.  Black missionaries, however are risk takers, perceiving the risk to become a missionary to be lower than own experience proved</a:t>
            </a:r>
            <a:r>
              <a:rPr lang="en-US" altLang="en-US" sz="1600" baseline="100000"/>
              <a:t>3</a:t>
            </a:r>
            <a:r>
              <a:rPr lang="en-US" altLang="en-US"/>
              <a:t>.</a:t>
            </a:r>
          </a:p>
        </p:txBody>
      </p:sp>
      <p:sp>
        <p:nvSpPr>
          <p:cNvPr id="89092" name="Text Box 4">
            <a:extLst>
              <a:ext uri="{FF2B5EF4-FFF2-40B4-BE49-F238E27FC236}">
                <a16:creationId xmlns:a16="http://schemas.microsoft.com/office/drawing/2014/main" id="{320294E4-9BC5-46AC-805A-0BFE96E80737}"/>
              </a:ext>
            </a:extLst>
          </p:cNvPr>
          <p:cNvSpPr txBox="1">
            <a:spLocks noChangeArrowheads="1"/>
          </p:cNvSpPr>
          <p:nvPr/>
        </p:nvSpPr>
        <p:spPr bwMode="auto">
          <a:xfrm>
            <a:off x="1524000" y="6276976"/>
            <a:ext cx="914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1 Shade, Barbara J. 1982. Afro-American patterns of cognition. ERIC abstract, # ED 223741. Wisconsin Center for Educational Research, Madison     2 Sutherland, p. 131     3 Ibid., p. 211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ppt_w</p:attrName>
                                        </p:attrNameLst>
                                      </p:cBhvr>
                                      <p:tavLst>
                                        <p:tav tm="0">
                                          <p:val>
                                            <p:strVal val="#ppt_w+.3"/>
                                          </p:val>
                                        </p:tav>
                                        <p:tav tm="100000">
                                          <p:val>
                                            <p:strVal val="#ppt_w"/>
                                          </p:val>
                                        </p:tav>
                                      </p:tavLst>
                                    </p:anim>
                                    <p:anim calcmode="lin" valueType="num">
                                      <p:cBhvr>
                                        <p:cTn id="8" dur="1000" fill="hold"/>
                                        <p:tgtEl>
                                          <p:spTgt spid="57346"/>
                                        </p:tgtEl>
                                        <p:attrNameLst>
                                          <p:attrName>ppt_h</p:attrName>
                                        </p:attrNameLst>
                                      </p:cBhvr>
                                      <p:tavLst>
                                        <p:tav tm="0">
                                          <p:val>
                                            <p:strVal val="#ppt_h"/>
                                          </p:val>
                                        </p:tav>
                                        <p:tav tm="100000">
                                          <p:val>
                                            <p:strVal val="#ppt_h"/>
                                          </p:val>
                                        </p:tav>
                                      </p:tavLst>
                                    </p:anim>
                                    <p:animEffect transition="in" filter="fade">
                                      <p:cBhvr>
                                        <p:cTn id="9" dur="1000"/>
                                        <p:tgtEl>
                                          <p:spTgt spid="573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7347">
                                            <p:txEl>
                                              <p:pRg st="0" end="0"/>
                                            </p:txEl>
                                          </p:spTgt>
                                        </p:tgtEl>
                                        <p:attrNameLst>
                                          <p:attrName>style.visibility</p:attrName>
                                        </p:attrNameLst>
                                      </p:cBhvr>
                                      <p:to>
                                        <p:strVal val="visible"/>
                                      </p:to>
                                    </p:set>
                                    <p:anim calcmode="lin" valueType="num">
                                      <p:cBhvr>
                                        <p:cTn id="14" dur="1000" fill="hold"/>
                                        <p:tgtEl>
                                          <p:spTgt spid="5734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734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7347">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57347">
                                            <p:txEl>
                                              <p:pRg st="1" end="1"/>
                                            </p:txEl>
                                          </p:spTgt>
                                        </p:tgtEl>
                                        <p:attrNameLst>
                                          <p:attrName>style.visibility</p:attrName>
                                        </p:attrNameLst>
                                      </p:cBhvr>
                                      <p:to>
                                        <p:strVal val="visible"/>
                                      </p:to>
                                    </p:set>
                                    <p:anim calcmode="lin" valueType="num">
                                      <p:cBhvr>
                                        <p:cTn id="19" dur="1000" fill="hold"/>
                                        <p:tgtEl>
                                          <p:spTgt spid="5734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5734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CE4E6F8-951D-4A3E-A2C7-ABCEC0D6A2B8}"/>
              </a:ext>
            </a:extLst>
          </p:cNvPr>
          <p:cNvSpPr>
            <a:spLocks noGrp="1" noChangeArrowheads="1"/>
          </p:cNvSpPr>
          <p:nvPr>
            <p:ph type="title"/>
          </p:nvPr>
        </p:nvSpPr>
        <p:spPr>
          <a:xfrm>
            <a:off x="1524000" y="2514600"/>
            <a:ext cx="9144000" cy="1143000"/>
          </a:xfrm>
        </p:spPr>
        <p:txBody>
          <a:bodyPr/>
          <a:lstStyle/>
          <a:p>
            <a:pPr algn="ctr"/>
            <a:r>
              <a:rPr lang="en-US" altLang="en-US" dirty="0">
                <a:solidFill>
                  <a:schemeClr val="tx1"/>
                </a:solidFill>
              </a:rPr>
              <a:t>Origins of the Problem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Slide Number Placeholder 5">
            <a:extLst>
              <a:ext uri="{FF2B5EF4-FFF2-40B4-BE49-F238E27FC236}">
                <a16:creationId xmlns:a16="http://schemas.microsoft.com/office/drawing/2014/main" id="{85F1BC71-6203-415E-81DF-0E3E5EB1747D}"/>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959380-0516-4870-BA89-6D4651994F74}" type="slidenum">
              <a:rPr lang="en-US" altLang="en-US">
                <a:solidFill>
                  <a:schemeClr val="bg1"/>
                </a:solidFill>
              </a:rPr>
              <a:pPr eaLnBrk="1" hangingPunct="1"/>
              <a:t>50</a:t>
            </a:fld>
            <a:endParaRPr lang="en-US" altLang="en-US">
              <a:solidFill>
                <a:schemeClr val="bg1"/>
              </a:solidFill>
            </a:endParaRPr>
          </a:p>
        </p:txBody>
      </p:sp>
      <p:sp>
        <p:nvSpPr>
          <p:cNvPr id="175106" name="Rectangle 2">
            <a:extLst>
              <a:ext uri="{FF2B5EF4-FFF2-40B4-BE49-F238E27FC236}">
                <a16:creationId xmlns:a16="http://schemas.microsoft.com/office/drawing/2014/main" id="{64A429DB-ED2B-460F-8674-7E72D14B91D4}"/>
              </a:ext>
            </a:extLst>
          </p:cNvPr>
          <p:cNvSpPr>
            <a:spLocks noGrp="1" noChangeArrowheads="1"/>
          </p:cNvSpPr>
          <p:nvPr>
            <p:ph type="title"/>
          </p:nvPr>
        </p:nvSpPr>
        <p:spPr>
          <a:xfrm>
            <a:off x="2209800" y="304801"/>
            <a:ext cx="7772400" cy="792163"/>
          </a:xfrm>
        </p:spPr>
        <p:txBody>
          <a:bodyPr/>
          <a:lstStyle/>
          <a:p>
            <a:pPr eaLnBrk="1" hangingPunct="1"/>
            <a:r>
              <a:rPr lang="en-US" altLang="en-US"/>
              <a:t>6. Mentor Candidates</a:t>
            </a:r>
          </a:p>
        </p:txBody>
      </p:sp>
      <p:sp>
        <p:nvSpPr>
          <p:cNvPr id="175107" name="Rectangle 3">
            <a:extLst>
              <a:ext uri="{FF2B5EF4-FFF2-40B4-BE49-F238E27FC236}">
                <a16:creationId xmlns:a16="http://schemas.microsoft.com/office/drawing/2014/main" id="{ED211B0F-53A5-4506-AD96-9931C27DDAA6}"/>
              </a:ext>
            </a:extLst>
          </p:cNvPr>
          <p:cNvSpPr>
            <a:spLocks noGrp="1" noChangeArrowheads="1"/>
          </p:cNvSpPr>
          <p:nvPr>
            <p:ph type="body" idx="1"/>
          </p:nvPr>
        </p:nvSpPr>
        <p:spPr>
          <a:xfrm>
            <a:off x="1905000" y="1219200"/>
            <a:ext cx="8458200" cy="5410200"/>
          </a:xfrm>
        </p:spPr>
        <p:txBody>
          <a:bodyPr/>
          <a:lstStyle/>
          <a:p>
            <a:pPr marL="609600" indent="-609600" eaLnBrk="1" hangingPunct="1">
              <a:buClr>
                <a:schemeClr val="tx1"/>
              </a:buClr>
              <a:buFont typeface="Wingdings" panose="05000000000000000000" pitchFamily="2" charset="2"/>
              <a:buAutoNum type="alphaLcPeriod"/>
            </a:pPr>
            <a:r>
              <a:rPr lang="en-US" altLang="en-US" sz="2800"/>
              <a:t>Use a mentoring/discipleship approach with candidates, intentionally trying to retain the candidates.</a:t>
            </a:r>
          </a:p>
          <a:p>
            <a:pPr marL="990600" lvl="1" indent="-533400" eaLnBrk="1" hangingPunct="1">
              <a:buClr>
                <a:schemeClr val="tx1"/>
              </a:buClr>
              <a:buFontTx/>
              <a:buAutoNum type="arabicPeriod"/>
            </a:pPr>
            <a:r>
              <a:rPr lang="en-US" altLang="en-US" sz="2400"/>
              <a:t>Because of so many broken families and          in the AfAm community, you will need to deal with less than impeccable resumes. Your guidelines may have to bend.</a:t>
            </a:r>
          </a:p>
          <a:p>
            <a:pPr marL="990600" lvl="1" indent="-533400" eaLnBrk="1" hangingPunct="1">
              <a:buClr>
                <a:schemeClr val="tx1"/>
              </a:buClr>
              <a:buFontTx/>
              <a:buAutoNum type="arabicPeriod"/>
            </a:pPr>
            <a:r>
              <a:rPr lang="en-US" altLang="en-US" sz="2400"/>
              <a:t>Provide initial financial assistance to candidates.</a:t>
            </a:r>
          </a:p>
          <a:p>
            <a:pPr marL="990600" lvl="1" indent="-533400" eaLnBrk="1" hangingPunct="1">
              <a:buClr>
                <a:schemeClr val="tx1"/>
              </a:buClr>
              <a:buFontTx/>
              <a:buAutoNum type="arabicPeriod"/>
            </a:pPr>
            <a:r>
              <a:rPr lang="en-US" altLang="en-US" sz="2400"/>
              <a:t>Mentoring reduces some of the risks for a minority missionary in a White organization,           particularly when the home church is not supportive, which is often the case.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5106"/>
                                        </p:tgtEl>
                                        <p:attrNameLst>
                                          <p:attrName>style.visibility</p:attrName>
                                        </p:attrNameLst>
                                      </p:cBhvr>
                                      <p:to>
                                        <p:strVal val="visible"/>
                                      </p:to>
                                    </p:set>
                                    <p:anim calcmode="lin" valueType="num">
                                      <p:cBhvr>
                                        <p:cTn id="7" dur="500" fill="hold"/>
                                        <p:tgtEl>
                                          <p:spTgt spid="175106"/>
                                        </p:tgtEl>
                                        <p:attrNameLst>
                                          <p:attrName>ppt_w</p:attrName>
                                        </p:attrNameLst>
                                      </p:cBhvr>
                                      <p:tavLst>
                                        <p:tav tm="0">
                                          <p:val>
                                            <p:fltVal val="0"/>
                                          </p:val>
                                        </p:tav>
                                        <p:tav tm="100000">
                                          <p:val>
                                            <p:strVal val="#ppt_w"/>
                                          </p:val>
                                        </p:tav>
                                      </p:tavLst>
                                    </p:anim>
                                    <p:anim calcmode="lin" valueType="num">
                                      <p:cBhvr>
                                        <p:cTn id="8" dur="500" fill="hold"/>
                                        <p:tgtEl>
                                          <p:spTgt spid="1751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5107">
                                            <p:txEl>
                                              <p:pRg st="0" end="0"/>
                                            </p:txEl>
                                          </p:spTgt>
                                        </p:tgtEl>
                                        <p:attrNameLst>
                                          <p:attrName>style.visibility</p:attrName>
                                        </p:attrNameLst>
                                      </p:cBhvr>
                                      <p:to>
                                        <p:strVal val="visible"/>
                                      </p:to>
                                    </p:set>
                                    <p:anim calcmode="lin" valueType="num">
                                      <p:cBhvr>
                                        <p:cTn id="13" dur="500" fill="hold"/>
                                        <p:tgtEl>
                                          <p:spTgt spid="17510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7510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75107">
                                            <p:txEl>
                                              <p:pRg st="1" end="1"/>
                                            </p:txEl>
                                          </p:spTgt>
                                        </p:tgtEl>
                                        <p:attrNameLst>
                                          <p:attrName>style.visibility</p:attrName>
                                        </p:attrNameLst>
                                      </p:cBhvr>
                                      <p:to>
                                        <p:strVal val="visible"/>
                                      </p:to>
                                    </p:set>
                                    <p:anim calcmode="lin" valueType="num">
                                      <p:cBhvr>
                                        <p:cTn id="17" dur="500" fill="hold"/>
                                        <p:tgtEl>
                                          <p:spTgt spid="17510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7510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75107">
                                            <p:txEl>
                                              <p:pRg st="2" end="2"/>
                                            </p:txEl>
                                          </p:spTgt>
                                        </p:tgtEl>
                                        <p:attrNameLst>
                                          <p:attrName>style.visibility</p:attrName>
                                        </p:attrNameLst>
                                      </p:cBhvr>
                                      <p:to>
                                        <p:strVal val="visible"/>
                                      </p:to>
                                    </p:set>
                                    <p:anim calcmode="lin" valueType="num">
                                      <p:cBhvr>
                                        <p:cTn id="21" dur="500" fill="hold"/>
                                        <p:tgtEl>
                                          <p:spTgt spid="17510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7510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75107">
                                            <p:txEl>
                                              <p:pRg st="3" end="3"/>
                                            </p:txEl>
                                          </p:spTgt>
                                        </p:tgtEl>
                                        <p:attrNameLst>
                                          <p:attrName>style.visibility</p:attrName>
                                        </p:attrNameLst>
                                      </p:cBhvr>
                                      <p:to>
                                        <p:strVal val="visible"/>
                                      </p:to>
                                    </p:set>
                                    <p:anim calcmode="lin" valueType="num">
                                      <p:cBhvr>
                                        <p:cTn id="25" dur="500" fill="hold"/>
                                        <p:tgtEl>
                                          <p:spTgt spid="17510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7510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0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428F30B-1D98-419D-9A51-902E6F8E74C6}"/>
              </a:ext>
            </a:extLst>
          </p:cNvPr>
          <p:cNvSpPr>
            <a:spLocks noGrp="1" noChangeArrowheads="1"/>
          </p:cNvSpPr>
          <p:nvPr>
            <p:ph type="title"/>
          </p:nvPr>
        </p:nvSpPr>
        <p:spPr/>
        <p:txBody>
          <a:bodyPr/>
          <a:lstStyle/>
          <a:p>
            <a:r>
              <a:rPr lang="en-US" altLang="en-US"/>
              <a:t>Candidate Retention</a:t>
            </a:r>
          </a:p>
        </p:txBody>
      </p:sp>
      <p:sp>
        <p:nvSpPr>
          <p:cNvPr id="91139" name="Rectangle 3">
            <a:extLst>
              <a:ext uri="{FF2B5EF4-FFF2-40B4-BE49-F238E27FC236}">
                <a16:creationId xmlns:a16="http://schemas.microsoft.com/office/drawing/2014/main" id="{F15CE76D-91B7-4223-A2B1-3D0F3652F05E}"/>
              </a:ext>
            </a:extLst>
          </p:cNvPr>
          <p:cNvSpPr>
            <a:spLocks noGrp="1" noChangeArrowheads="1"/>
          </p:cNvSpPr>
          <p:nvPr>
            <p:ph type="body" idx="1"/>
          </p:nvPr>
        </p:nvSpPr>
        <p:spPr>
          <a:xfrm>
            <a:off x="1905000" y="1371600"/>
            <a:ext cx="8458200" cy="4648200"/>
          </a:xfrm>
        </p:spPr>
        <p:txBody>
          <a:bodyPr/>
          <a:lstStyle/>
          <a:p>
            <a:pPr marL="609600" indent="-609600">
              <a:buFontTx/>
              <a:buAutoNum type="alphaLcPeriod" startAt="2"/>
            </a:pPr>
            <a:r>
              <a:rPr lang="en-US" altLang="en-US"/>
              <a:t>Various businesses also use a mentoring model with minority workers.  </a:t>
            </a:r>
          </a:p>
          <a:p>
            <a:pPr marL="990600" lvl="1" indent="-533400"/>
            <a:r>
              <a:rPr lang="en-US" altLang="en-US"/>
              <a:t>The Hanigan Consulting Group surveyed 100 of the Fortune 500 companies and found that internships [a secular equivalent of discipleship] “may be the key to effective minority hiring.” 83% of </a:t>
            </a:r>
            <a:r>
              <a:rPr lang="en-US" altLang="en-US" b="1"/>
              <a:t>minority interns</a:t>
            </a:r>
            <a:r>
              <a:rPr lang="en-US" altLang="en-US"/>
              <a:t> accepted full-time positions, compared with 66% of non-minorities</a:t>
            </a:r>
            <a:r>
              <a:rPr lang="en-US" altLang="en-US" sz="1600" baseline="100000"/>
              <a:t>1</a:t>
            </a:r>
            <a:r>
              <a:rPr lang="en-US" altLang="en-US"/>
              <a:t>. </a:t>
            </a:r>
          </a:p>
        </p:txBody>
      </p:sp>
      <p:sp>
        <p:nvSpPr>
          <p:cNvPr id="91140" name="Text Box 4">
            <a:extLst>
              <a:ext uri="{FF2B5EF4-FFF2-40B4-BE49-F238E27FC236}">
                <a16:creationId xmlns:a16="http://schemas.microsoft.com/office/drawing/2014/main" id="{DC927075-9CF6-41EE-BDA5-F07F47288EC2}"/>
              </a:ext>
            </a:extLst>
          </p:cNvPr>
          <p:cNvSpPr txBox="1">
            <a:spLocks noChangeArrowheads="1"/>
          </p:cNvSpPr>
          <p:nvPr/>
        </p:nvSpPr>
        <p:spPr bwMode="auto">
          <a:xfrm>
            <a:off x="1752600" y="6248400"/>
            <a:ext cx="891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1 Bob Smith, “Recruitment insights for strategic workforce diversity,” </a:t>
            </a:r>
            <a:r>
              <a:rPr lang="en-US" altLang="en-US" sz="1600" i="1"/>
              <a:t>HR Focus</a:t>
            </a:r>
            <a:r>
              <a:rPr lang="en-US" altLang="en-US" sz="1600"/>
              <a:t>, Jan. 1994, p. 7.</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3" name="Rectangle 2">
            <a:extLst>
              <a:ext uri="{FF2B5EF4-FFF2-40B4-BE49-F238E27FC236}">
                <a16:creationId xmlns:a16="http://schemas.microsoft.com/office/drawing/2014/main" id="{673CD6E8-628C-45EA-A43D-FAE70C1D6FA0}"/>
              </a:ext>
            </a:extLst>
          </p:cNvPr>
          <p:cNvSpPr>
            <a:spLocks noGrp="1" noChangeArrowheads="1"/>
          </p:cNvSpPr>
          <p:nvPr>
            <p:ph type="title"/>
          </p:nvPr>
        </p:nvSpPr>
        <p:spPr>
          <a:xfrm>
            <a:off x="684390" y="2057400"/>
            <a:ext cx="4344809" cy="2667000"/>
          </a:xfrm>
        </p:spPr>
        <p:txBody>
          <a:bodyPr vert="horz" lIns="91440" tIns="45720" rIns="91440" bIns="45720" rtlCol="0" anchor="b">
            <a:normAutofit/>
          </a:bodyPr>
          <a:lstStyle/>
          <a:p>
            <a:r>
              <a:rPr lang="en-US" altLang="en-US" dirty="0"/>
              <a:t>7. Use multi-cultural Recruitment Teams</a:t>
            </a:r>
          </a:p>
        </p:txBody>
      </p:sp>
      <p:sp>
        <p:nvSpPr>
          <p:cNvPr id="35843" name="Rectangle 3">
            <a:extLst>
              <a:ext uri="{FF2B5EF4-FFF2-40B4-BE49-F238E27FC236}">
                <a16:creationId xmlns:a16="http://schemas.microsoft.com/office/drawing/2014/main" id="{ED9D5009-B8E3-489F-BF07-0D057B5E4371}"/>
              </a:ext>
            </a:extLst>
          </p:cNvPr>
          <p:cNvSpPr>
            <a:spLocks noGrp="1" noChangeArrowheads="1"/>
          </p:cNvSpPr>
          <p:nvPr>
            <p:ph idx="1"/>
          </p:nvPr>
        </p:nvSpPr>
        <p:spPr>
          <a:xfrm>
            <a:off x="5867342" y="685800"/>
            <a:ext cx="5640269" cy="5486400"/>
          </a:xfrm>
        </p:spPr>
        <p:txBody>
          <a:bodyPr vert="horz" lIns="91440" tIns="45720" rIns="91440" bIns="45720" rtlCol="0">
            <a:normAutofit/>
          </a:bodyPr>
          <a:lstStyle/>
          <a:p>
            <a:pPr marL="533400"/>
            <a:r>
              <a:rPr lang="en-US" altLang="en-US" sz="2200"/>
              <a:t>If you cannot, then use Black recruiters, to help disarm the distrust bomb</a:t>
            </a:r>
            <a:r>
              <a:rPr lang="en-US" altLang="en-US" sz="2200" baseline="100000"/>
              <a:t>1</a:t>
            </a:r>
            <a:r>
              <a:rPr lang="en-US" altLang="en-US" sz="2200"/>
              <a:t>. If you cannot, use skilled missionaries. 46% of Blacks surveyed were motivated into missions by the agent of a missionary</a:t>
            </a:r>
            <a:r>
              <a:rPr lang="en-US" altLang="en-US" sz="2200" baseline="100000"/>
              <a:t>2</a:t>
            </a:r>
            <a:r>
              <a:rPr lang="en-US" altLang="en-US" sz="2200"/>
              <a:t>.</a:t>
            </a:r>
          </a:p>
          <a:p>
            <a:pPr marL="914400" lvl="1"/>
            <a:r>
              <a:rPr lang="en-US" altLang="en-US" sz="2200"/>
              <a:t>Minority secular job seekers report that demographic characteristics of recruiters and of the organization, were important attractions</a:t>
            </a:r>
            <a:r>
              <a:rPr lang="en-US" altLang="en-US" sz="2200" baseline="100000"/>
              <a:t>3</a:t>
            </a:r>
            <a:r>
              <a:rPr lang="en-US" altLang="en-US" sz="2200"/>
              <a:t>.</a:t>
            </a:r>
          </a:p>
          <a:p>
            <a:pPr marL="914400" lvl="1"/>
            <a:r>
              <a:rPr lang="en-US" altLang="en-US" sz="2200"/>
              <a:t>There may be tension between AfAms desiring to serve in field ministry and the need especially for senior Black missionaries to recruit in the Black community.</a:t>
            </a:r>
          </a:p>
        </p:txBody>
      </p:sp>
      <p:sp>
        <p:nvSpPr>
          <p:cNvPr id="92165" name="Text Box 4">
            <a:extLst>
              <a:ext uri="{FF2B5EF4-FFF2-40B4-BE49-F238E27FC236}">
                <a16:creationId xmlns:a16="http://schemas.microsoft.com/office/drawing/2014/main" id="{05D86303-22C5-49B5-BB4C-BB4E98026C66}"/>
              </a:ext>
            </a:extLst>
          </p:cNvPr>
          <p:cNvSpPr txBox="1">
            <a:spLocks noChangeArrowheads="1"/>
          </p:cNvSpPr>
          <p:nvPr/>
        </p:nvSpPr>
        <p:spPr bwMode="auto">
          <a:xfrm>
            <a:off x="5638800" y="5943600"/>
            <a:ext cx="6324600" cy="10144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0"/>
              </a:spcBef>
              <a:spcAft>
                <a:spcPts val="600"/>
              </a:spcAft>
              <a:buClr>
                <a:schemeClr val="tx1"/>
              </a:buClr>
              <a:buSzPct val="80000"/>
            </a:pPr>
            <a:r>
              <a:rPr lang="en-US" altLang="en-US" sz="1100" kern="1200" dirty="0">
                <a:latin typeface="+mn-lt"/>
                <a:ea typeface="+mn-ea"/>
                <a:cs typeface="+mn-cs"/>
              </a:rPr>
              <a:t>1 Sutherland, p. 266. 19 of 79 </a:t>
            </a:r>
            <a:r>
              <a:rPr lang="en-US" altLang="en-US" sz="1100" kern="1200" dirty="0" err="1">
                <a:latin typeface="+mn-lt"/>
                <a:ea typeface="+mn-ea"/>
                <a:cs typeface="+mn-cs"/>
              </a:rPr>
              <a:t>AfAm</a:t>
            </a:r>
            <a:r>
              <a:rPr lang="en-US" altLang="en-US" sz="1100" kern="1200" dirty="0">
                <a:latin typeface="+mn-lt"/>
                <a:ea typeface="+mn-ea"/>
                <a:cs typeface="+mn-cs"/>
              </a:rPr>
              <a:t> missionaries suggested an </a:t>
            </a:r>
            <a:r>
              <a:rPr lang="en-US" altLang="en-US" sz="1100" kern="1200" dirty="0" err="1">
                <a:latin typeface="+mn-lt"/>
                <a:ea typeface="+mn-ea"/>
                <a:cs typeface="+mn-cs"/>
              </a:rPr>
              <a:t>AfAm</a:t>
            </a:r>
            <a:r>
              <a:rPr lang="en-US" altLang="en-US" sz="1100" kern="1200" dirty="0">
                <a:latin typeface="+mn-lt"/>
                <a:ea typeface="+mn-ea"/>
                <a:cs typeface="+mn-cs"/>
              </a:rPr>
              <a:t> recruiter [13] or a cross-cultural team [6] as an effective recruitment practice  2 Ibid., p. 207 (46 of 100) 3 Lesley Perkins, et al, “Advertising and Recruitment: Marketing to Minorities,” </a:t>
            </a:r>
            <a:r>
              <a:rPr lang="en-US" altLang="en-US" sz="1100" i="1" kern="1200" dirty="0">
                <a:latin typeface="+mn-lt"/>
                <a:ea typeface="+mn-ea"/>
                <a:cs typeface="+mn-cs"/>
              </a:rPr>
              <a:t>Psychology and Marketing</a:t>
            </a:r>
            <a:r>
              <a:rPr lang="en-US" altLang="en-US" sz="1100" kern="1200" dirty="0">
                <a:latin typeface="+mn-lt"/>
                <a:ea typeface="+mn-ea"/>
                <a:cs typeface="+mn-cs"/>
              </a:rPr>
              <a:t>, 17 (3),235-55</a:t>
            </a:r>
          </a:p>
        </p:txBody>
      </p:sp>
      <p:sp>
        <p:nvSpPr>
          <p:cNvPr id="92162" name="Slide Number Placeholder 5">
            <a:extLst>
              <a:ext uri="{FF2B5EF4-FFF2-40B4-BE49-F238E27FC236}">
                <a16:creationId xmlns:a16="http://schemas.microsoft.com/office/drawing/2014/main" id="{F97C8CF2-3E39-4BFB-88CE-D0E0594EA45B}"/>
              </a:ext>
            </a:extLst>
          </p:cNvPr>
          <p:cNvSpPr>
            <a:spLocks noGrp="1"/>
          </p:cNvSpPr>
          <p:nvPr>
            <p:ph type="sldNum" sz="quarter" idx="12"/>
          </p:nvPr>
        </p:nvSpPr>
        <p:spPr>
          <a:xfrm>
            <a:off x="9830772" y="6448427"/>
            <a:ext cx="1143299" cy="180974"/>
          </a:xfrm>
        </p:spPr>
        <p:txBody>
          <a:bodyPr vert="horz" lIns="91440" tIns="45720" rIns="91440" bIns="45720" rtlCol="0"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Aft>
                <a:spcPts val="600"/>
              </a:spcAft>
            </a:pPr>
            <a:fld id="{3A7329F1-C59C-4C9B-BDFA-A0A3C2AB4CA8}" type="slidenum">
              <a:rPr lang="en-US" altLang="en-US" sz="600"/>
              <a:pPr eaLnBrk="1" hangingPunct="1">
                <a:lnSpc>
                  <a:spcPct val="90000"/>
                </a:lnSpc>
                <a:spcAft>
                  <a:spcPts val="600"/>
                </a:spcAft>
              </a:pPr>
              <a:t>52</a:t>
            </a:fld>
            <a:endParaRPr lang="en-US" altLang="en-US" sz="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E6C4F82-5DAF-46CE-8CC9-F8B1692AEC51}"/>
              </a:ext>
            </a:extLst>
          </p:cNvPr>
          <p:cNvSpPr>
            <a:spLocks noGrp="1" noChangeArrowheads="1"/>
          </p:cNvSpPr>
          <p:nvPr>
            <p:ph type="title"/>
          </p:nvPr>
        </p:nvSpPr>
        <p:spPr/>
        <p:txBody>
          <a:bodyPr/>
          <a:lstStyle/>
          <a:p>
            <a:pPr eaLnBrk="1" hangingPunct="1"/>
            <a:r>
              <a:rPr lang="en-US" altLang="en-US"/>
              <a:t> </a:t>
            </a:r>
          </a:p>
        </p:txBody>
      </p:sp>
      <p:sp>
        <p:nvSpPr>
          <p:cNvPr id="58371" name="Rectangle 3">
            <a:extLst>
              <a:ext uri="{FF2B5EF4-FFF2-40B4-BE49-F238E27FC236}">
                <a16:creationId xmlns:a16="http://schemas.microsoft.com/office/drawing/2014/main" id="{A9210DA4-32A0-47F5-8496-3CF8D2F007C8}"/>
              </a:ext>
            </a:extLst>
          </p:cNvPr>
          <p:cNvSpPr>
            <a:spLocks noGrp="1" noChangeArrowheads="1"/>
          </p:cNvSpPr>
          <p:nvPr>
            <p:ph idx="1"/>
          </p:nvPr>
        </p:nvSpPr>
        <p:spPr>
          <a:xfrm>
            <a:off x="1066800" y="1223963"/>
            <a:ext cx="10058400" cy="4038600"/>
          </a:xfrm>
        </p:spPr>
        <p:txBody>
          <a:bodyPr>
            <a:normAutofit/>
          </a:bodyPr>
          <a:lstStyle/>
          <a:p>
            <a:pPr marL="533400" indent="-533400" eaLnBrk="1" hangingPunct="1">
              <a:lnSpc>
                <a:spcPct val="80000"/>
              </a:lnSpc>
              <a:buFontTx/>
              <a:buAutoNum type="alphaLcPeriod" startAt="2"/>
            </a:pPr>
            <a:r>
              <a:rPr lang="en-US" altLang="en-US" sz="2800" dirty="0"/>
              <a:t>Put Blacks into your missions literature and videos.  Wycliffe recently produced “The Time is Now: A Call to African American Christians,” a 12-minute video featuring Black missionaries and targeted toward Blacks.  African Americans notice African Americans in media, and the more racially diverse the material, the more they are attracted to an organization</a:t>
            </a:r>
            <a:r>
              <a:rPr lang="en-US" altLang="en-US" sz="1600" baseline="100000" dirty="0"/>
              <a:t>1</a:t>
            </a:r>
            <a:r>
              <a:rPr lang="en-US" altLang="en-US" sz="2800" dirty="0"/>
              <a:t>.</a:t>
            </a:r>
          </a:p>
          <a:p>
            <a:pPr marL="533400" indent="-533400" eaLnBrk="1" hangingPunct="1">
              <a:lnSpc>
                <a:spcPct val="80000"/>
              </a:lnSpc>
              <a:buFontTx/>
              <a:buAutoNum type="alphaLcPeriod" startAt="2"/>
            </a:pPr>
            <a:r>
              <a:rPr lang="en-US" altLang="en-US" sz="2800" dirty="0"/>
              <a:t>Missionary Ted Wright suggests that larger missions put together a lecture/video/interactive team to visit schools and larger Black churches</a:t>
            </a:r>
            <a:r>
              <a:rPr lang="en-US" altLang="en-US" sz="1600" baseline="100000" dirty="0"/>
              <a:t>2</a:t>
            </a:r>
            <a:r>
              <a:rPr lang="en-US" altLang="en-US" sz="2800" dirty="0"/>
              <a:t>.</a:t>
            </a:r>
          </a:p>
        </p:txBody>
      </p:sp>
      <p:sp>
        <p:nvSpPr>
          <p:cNvPr id="93186" name="Slide Number Placeholder 5">
            <a:extLst>
              <a:ext uri="{FF2B5EF4-FFF2-40B4-BE49-F238E27FC236}">
                <a16:creationId xmlns:a16="http://schemas.microsoft.com/office/drawing/2014/main" id="{FA0928F4-9B2A-4079-A1BF-0D06DEC46F5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CDE89A-3010-4F5A-9524-A9D7BCD3913E}" type="slidenum">
              <a:rPr lang="en-US" altLang="en-US"/>
              <a:pPr eaLnBrk="1" hangingPunct="1"/>
              <a:t>53</a:t>
            </a:fld>
            <a:endParaRPr lang="en-US" altLang="en-US"/>
          </a:p>
        </p:txBody>
      </p:sp>
      <p:sp>
        <p:nvSpPr>
          <p:cNvPr id="93189" name="Text Box 4">
            <a:extLst>
              <a:ext uri="{FF2B5EF4-FFF2-40B4-BE49-F238E27FC236}">
                <a16:creationId xmlns:a16="http://schemas.microsoft.com/office/drawing/2014/main" id="{0D747B02-453A-48AC-A394-34C7FAE9E1FF}"/>
              </a:ext>
            </a:extLst>
          </p:cNvPr>
          <p:cNvSpPr txBox="1">
            <a:spLocks noChangeArrowheads="1"/>
          </p:cNvSpPr>
          <p:nvPr/>
        </p:nvSpPr>
        <p:spPr bwMode="auto">
          <a:xfrm>
            <a:off x="1752600" y="5667376"/>
            <a:ext cx="89154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aseline="30000" dirty="0">
                <a:solidFill>
                  <a:srgbClr val="FF0000"/>
                </a:solidFill>
              </a:rPr>
              <a:t>1 </a:t>
            </a:r>
            <a:r>
              <a:rPr lang="en-US" altLang="en-US" sz="1400" dirty="0">
                <a:solidFill>
                  <a:srgbClr val="FF0000"/>
                </a:solidFill>
              </a:rPr>
              <a:t>Perkins, p. 240, 246.  Note: Social science describes human behavior. Christians still are culturally influenced and Christians can still be offended by well-intentioned insensitivity. We ultimately reply upon the Spirit for workers (Luke 10:2), but don’t wish to make it hard for those seeking to be obedient.  </a:t>
            </a:r>
          </a:p>
          <a:p>
            <a:pPr eaLnBrk="1" hangingPunct="1">
              <a:spcBef>
                <a:spcPct val="50000"/>
              </a:spcBef>
            </a:pPr>
            <a:r>
              <a:rPr lang="en-US" altLang="en-US" sz="1400" baseline="30000" dirty="0">
                <a:solidFill>
                  <a:srgbClr val="FF0000"/>
                </a:solidFill>
              </a:rPr>
              <a:t>2 </a:t>
            </a:r>
            <a:r>
              <a:rPr lang="en-US" altLang="en-US" sz="1400" dirty="0">
                <a:solidFill>
                  <a:srgbClr val="FF0000"/>
                </a:solidFill>
              </a:rPr>
              <a:t>Sutherland, p. 304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randombar(horizontal)">
                                      <p:cBhvr>
                                        <p:cTn id="7" dur="600">
                                          <p:stCondLst>
                                            <p:cond delay="0"/>
                                          </p:stCondLst>
                                        </p:cTn>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randombar(horizontal)">
                                      <p:cBhvr>
                                        <p:cTn id="12" dur="500"/>
                                        <p:tgtEl>
                                          <p:spTgt spid="583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randombar(horizontal)">
                                      <p:cBhvr>
                                        <p:cTn id="17" dur="5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70AA033-3EB0-4777-8C83-4464E1DCBCC5}"/>
              </a:ext>
            </a:extLst>
          </p:cNvPr>
          <p:cNvSpPr>
            <a:spLocks noGrp="1" noChangeArrowheads="1"/>
          </p:cNvSpPr>
          <p:nvPr>
            <p:ph type="title"/>
          </p:nvPr>
        </p:nvSpPr>
        <p:spPr>
          <a:xfrm>
            <a:off x="2362200" y="1103790"/>
            <a:ext cx="8077200" cy="669925"/>
          </a:xfrm>
        </p:spPr>
        <p:txBody>
          <a:bodyPr/>
          <a:lstStyle/>
          <a:p>
            <a:pPr eaLnBrk="1" hangingPunct="1"/>
            <a:r>
              <a:rPr lang="en-US" altLang="en-US" dirty="0"/>
              <a:t>Credibility</a:t>
            </a:r>
          </a:p>
        </p:txBody>
      </p:sp>
      <p:sp>
        <p:nvSpPr>
          <p:cNvPr id="55299" name="Rectangle 3">
            <a:extLst>
              <a:ext uri="{FF2B5EF4-FFF2-40B4-BE49-F238E27FC236}">
                <a16:creationId xmlns:a16="http://schemas.microsoft.com/office/drawing/2014/main" id="{15B2BEA9-4DE6-4CC0-921B-182D1340BB16}"/>
              </a:ext>
            </a:extLst>
          </p:cNvPr>
          <p:cNvSpPr>
            <a:spLocks noGrp="1" noChangeArrowheads="1"/>
          </p:cNvSpPr>
          <p:nvPr>
            <p:ph idx="1"/>
          </p:nvPr>
        </p:nvSpPr>
        <p:spPr>
          <a:xfrm>
            <a:off x="1828800" y="1981200"/>
            <a:ext cx="8534400" cy="2819400"/>
          </a:xfrm>
        </p:spPr>
        <p:txBody>
          <a:bodyPr/>
          <a:lstStyle/>
          <a:p>
            <a:pPr marL="914400" lvl="1" indent="-457200" eaLnBrk="1" hangingPunct="1">
              <a:buFontTx/>
              <a:buAutoNum type="alphaLcPeriod" startAt="4"/>
            </a:pPr>
            <a:r>
              <a:rPr lang="en-US" altLang="en-US" dirty="0"/>
              <a:t>Having Blacks in strategic leadership positions in your organization will lend credibility to your recruitment. Dr. Crawford </a:t>
            </a:r>
            <a:r>
              <a:rPr lang="en-US" altLang="en-US" dirty="0" err="1"/>
              <a:t>Loritts</a:t>
            </a:r>
            <a:r>
              <a:rPr lang="en-US" altLang="en-US" dirty="0"/>
              <a:t>, a Black, is Associate Director of US Ministries for CCC, one of the planet’s largest missions organizations</a:t>
            </a:r>
            <a:r>
              <a:rPr lang="en-US" altLang="en-US" baseline="30000" dirty="0"/>
              <a:t>1</a:t>
            </a:r>
            <a:r>
              <a:rPr lang="en-US" altLang="en-US" dirty="0"/>
              <a:t>.</a:t>
            </a:r>
          </a:p>
        </p:txBody>
      </p:sp>
      <p:sp>
        <p:nvSpPr>
          <p:cNvPr id="94210" name="Slide Number Placeholder 5">
            <a:extLst>
              <a:ext uri="{FF2B5EF4-FFF2-40B4-BE49-F238E27FC236}">
                <a16:creationId xmlns:a16="http://schemas.microsoft.com/office/drawing/2014/main" id="{9A13767B-646D-4DC9-9F6F-AE4702AA36F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7483C6-9495-4D52-BED4-4DF910141EC6}" type="slidenum">
              <a:rPr lang="en-US" altLang="en-US"/>
              <a:pPr eaLnBrk="1" hangingPunct="1"/>
              <a:t>54</a:t>
            </a:fld>
            <a:endParaRPr lang="en-US" altLang="en-US"/>
          </a:p>
        </p:txBody>
      </p:sp>
      <p:sp>
        <p:nvSpPr>
          <p:cNvPr id="94213" name="Text Box 5">
            <a:extLst>
              <a:ext uri="{FF2B5EF4-FFF2-40B4-BE49-F238E27FC236}">
                <a16:creationId xmlns:a16="http://schemas.microsoft.com/office/drawing/2014/main" id="{6B9E21D2-9DC0-4C99-B247-290EDD02DB01}"/>
              </a:ext>
            </a:extLst>
          </p:cNvPr>
          <p:cNvSpPr txBox="1">
            <a:spLocks noChangeArrowheads="1"/>
          </p:cNvSpPr>
          <p:nvPr/>
        </p:nvSpPr>
        <p:spPr bwMode="auto">
          <a:xfrm>
            <a:off x="1981200" y="5715000"/>
            <a:ext cx="815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600">
              <a:solidFill>
                <a:schemeClr val="bg1"/>
              </a:solidFill>
            </a:endParaRPr>
          </a:p>
        </p:txBody>
      </p:sp>
      <p:sp>
        <p:nvSpPr>
          <p:cNvPr id="94214" name="Text Box 6">
            <a:extLst>
              <a:ext uri="{FF2B5EF4-FFF2-40B4-BE49-F238E27FC236}">
                <a16:creationId xmlns:a16="http://schemas.microsoft.com/office/drawing/2014/main" id="{646C3F67-328D-4465-9692-9C9DA8B8A4CE}"/>
              </a:ext>
            </a:extLst>
          </p:cNvPr>
          <p:cNvSpPr txBox="1">
            <a:spLocks noChangeArrowheads="1"/>
          </p:cNvSpPr>
          <p:nvPr/>
        </p:nvSpPr>
        <p:spPr bwMode="auto">
          <a:xfrm>
            <a:off x="1905000" y="5105401"/>
            <a:ext cx="8534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aseline="30000" dirty="0"/>
              <a:t>1  </a:t>
            </a:r>
            <a:r>
              <a:rPr lang="en-US" altLang="en-US" sz="1400" dirty="0"/>
              <a:t>Dr. </a:t>
            </a:r>
            <a:r>
              <a:rPr lang="en-US" altLang="en-US" sz="1400" dirty="0" err="1"/>
              <a:t>Loritts</a:t>
            </a:r>
            <a:r>
              <a:rPr lang="en-US" altLang="en-US" sz="1400" dirty="0"/>
              <a:t> served fulltime with CCC from 1978 until 2005, and is now Senior Pastor of Fellowship Bible Church in Roswell, GA, USA. However, he retains his position of Associate Director of CCC. See http://www.fbconline.org/VisitorCenter/Leadership/StaffDirectory.asp accessed 1/29/07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randombar(horizontal)">
                                      <p:cBhvr>
                                        <p:cTn id="7" dur="600">
                                          <p:stCondLst>
                                            <p:cond delay="0"/>
                                          </p:stCondLst>
                                        </p:cTn>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randombar(horizontal)">
                                      <p:cBhvr>
                                        <p:cTn id="12" dur="5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876C243-BD5D-4782-B136-2D8F9FBE2C89}"/>
              </a:ext>
            </a:extLst>
          </p:cNvPr>
          <p:cNvSpPr>
            <a:spLocks noGrp="1" noChangeArrowheads="1"/>
          </p:cNvSpPr>
          <p:nvPr>
            <p:ph type="title"/>
          </p:nvPr>
        </p:nvSpPr>
        <p:spPr>
          <a:xfrm>
            <a:off x="1143000" y="685800"/>
            <a:ext cx="9525000" cy="762000"/>
          </a:xfrm>
        </p:spPr>
        <p:txBody>
          <a:bodyPr/>
          <a:lstStyle/>
          <a:p>
            <a:pPr eaLnBrk="1" hangingPunct="1"/>
            <a:r>
              <a:rPr lang="en-US" altLang="en-US" dirty="0"/>
              <a:t>8. Network with Black Ministries</a:t>
            </a:r>
          </a:p>
        </p:txBody>
      </p:sp>
      <p:sp>
        <p:nvSpPr>
          <p:cNvPr id="46083" name="Rectangle 3">
            <a:extLst>
              <a:ext uri="{FF2B5EF4-FFF2-40B4-BE49-F238E27FC236}">
                <a16:creationId xmlns:a16="http://schemas.microsoft.com/office/drawing/2014/main" id="{89832CF2-EA2A-42CC-8C56-1C3B38FD9880}"/>
              </a:ext>
            </a:extLst>
          </p:cNvPr>
          <p:cNvSpPr>
            <a:spLocks noGrp="1" noChangeArrowheads="1"/>
          </p:cNvSpPr>
          <p:nvPr>
            <p:ph idx="1"/>
          </p:nvPr>
        </p:nvSpPr>
        <p:spPr>
          <a:xfrm>
            <a:off x="1066800" y="1676400"/>
            <a:ext cx="10134600" cy="4724400"/>
          </a:xfrm>
        </p:spPr>
        <p:txBody>
          <a:bodyPr>
            <a:normAutofit/>
          </a:bodyPr>
          <a:lstStyle/>
          <a:p>
            <a:pPr marL="533400" indent="-533400" eaLnBrk="1" hangingPunct="1">
              <a:lnSpc>
                <a:spcPct val="80000"/>
              </a:lnSpc>
              <a:buFontTx/>
              <a:buAutoNum type="alphaLcPeriod"/>
            </a:pPr>
            <a:r>
              <a:rPr lang="en-US" altLang="en-US" sz="2800" dirty="0"/>
              <a:t>Beginning at the executive level, network with evangelical African American organizations and Christian workers. They may identify prospects. My research indicated that Black missionaries are increasingly educated the younger they are—the average Black missionary surveyed falling somewhere between having at least some college and graduate school.</a:t>
            </a:r>
          </a:p>
          <a:p>
            <a:pPr marL="914400" lvl="1" indent="-457200" eaLnBrk="1" hangingPunct="1">
              <a:lnSpc>
                <a:spcPct val="80000"/>
              </a:lnSpc>
              <a:buFontTx/>
              <a:buAutoNum type="arabicPeriod"/>
            </a:pPr>
            <a:r>
              <a:rPr lang="en-US" altLang="en-US" sz="2400" dirty="0"/>
              <a:t>Campus ministries are excellent potential partners. Ask for help in identifying students with a missions passion. </a:t>
            </a:r>
          </a:p>
          <a:p>
            <a:pPr marL="914400" lvl="1" indent="-457200" eaLnBrk="1" hangingPunct="1">
              <a:lnSpc>
                <a:spcPct val="80000"/>
              </a:lnSpc>
              <a:buFontTx/>
              <a:buAutoNum type="arabicPeriod"/>
            </a:pPr>
            <a:r>
              <a:rPr lang="en-US" altLang="en-US" sz="2400" dirty="0"/>
              <a:t>The average GPA (at any educational level) of 89 </a:t>
            </a:r>
            <a:r>
              <a:rPr lang="en-US" altLang="en-US" sz="2400" dirty="0" err="1"/>
              <a:t>AfAm</a:t>
            </a:r>
            <a:r>
              <a:rPr lang="en-US" altLang="en-US" sz="2400" dirty="0"/>
              <a:t> missionaries was 3.19, so they likely are academic achievers.  Look for the bright</a:t>
            </a:r>
            <a:r>
              <a:rPr lang="en-US" altLang="en-US" sz="1400" baseline="100000" dirty="0"/>
              <a:t>1</a:t>
            </a:r>
            <a:r>
              <a:rPr lang="en-US" altLang="en-US" sz="2400" dirty="0"/>
              <a:t>.</a:t>
            </a:r>
          </a:p>
        </p:txBody>
      </p:sp>
      <p:sp>
        <p:nvSpPr>
          <p:cNvPr id="95234" name="Slide Number Placeholder 5">
            <a:extLst>
              <a:ext uri="{FF2B5EF4-FFF2-40B4-BE49-F238E27FC236}">
                <a16:creationId xmlns:a16="http://schemas.microsoft.com/office/drawing/2014/main" id="{DC1BBDF0-F01F-488C-A2B6-DE5CA2BD9924}"/>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7CAB24-80F2-4E59-8361-777ADC6BDE35}" type="slidenum">
              <a:rPr lang="en-US" altLang="en-US"/>
              <a:pPr eaLnBrk="1" hangingPunct="1"/>
              <a:t>55</a:t>
            </a:fld>
            <a:endParaRPr lang="en-US" altLang="en-US"/>
          </a:p>
        </p:txBody>
      </p:sp>
      <p:sp>
        <p:nvSpPr>
          <p:cNvPr id="95237" name="Text Box 4">
            <a:extLst>
              <a:ext uri="{FF2B5EF4-FFF2-40B4-BE49-F238E27FC236}">
                <a16:creationId xmlns:a16="http://schemas.microsoft.com/office/drawing/2014/main" id="{D0F59FE3-7FCA-4221-9ABE-4D3C08EFDD8A}"/>
              </a:ext>
            </a:extLst>
          </p:cNvPr>
          <p:cNvSpPr txBox="1">
            <a:spLocks noChangeArrowheads="1"/>
          </p:cNvSpPr>
          <p:nvPr/>
        </p:nvSpPr>
        <p:spPr bwMode="auto">
          <a:xfrm>
            <a:off x="2971800" y="6521450"/>
            <a:ext cx="6172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1 Sutherland, pp. 200-201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20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fade">
                                      <p:cBhvr>
                                        <p:cTn id="12" dur="2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6ACE4CAE-9828-4847-A69A-51F8E3077011}"/>
              </a:ext>
            </a:extLst>
          </p:cNvPr>
          <p:cNvSpPr>
            <a:spLocks noGrp="1" noChangeArrowheads="1"/>
          </p:cNvSpPr>
          <p:nvPr>
            <p:ph type="title"/>
          </p:nvPr>
        </p:nvSpPr>
        <p:spPr/>
        <p:txBody>
          <a:bodyPr/>
          <a:lstStyle/>
          <a:p>
            <a:pPr eaLnBrk="1" hangingPunct="1"/>
            <a:r>
              <a:rPr lang="en-US" altLang="en-US"/>
              <a:t>8. Network</a:t>
            </a:r>
          </a:p>
        </p:txBody>
      </p:sp>
      <p:sp>
        <p:nvSpPr>
          <p:cNvPr id="204803" name="Rectangle 3">
            <a:extLst>
              <a:ext uri="{FF2B5EF4-FFF2-40B4-BE49-F238E27FC236}">
                <a16:creationId xmlns:a16="http://schemas.microsoft.com/office/drawing/2014/main" id="{E69F33E7-FD73-4BDF-9524-7E9168D73EC5}"/>
              </a:ext>
            </a:extLst>
          </p:cNvPr>
          <p:cNvSpPr>
            <a:spLocks noGrp="1" noChangeArrowheads="1"/>
          </p:cNvSpPr>
          <p:nvPr>
            <p:ph idx="1"/>
          </p:nvPr>
        </p:nvSpPr>
        <p:spPr/>
        <p:txBody>
          <a:bodyPr/>
          <a:lstStyle/>
          <a:p>
            <a:pPr marL="914400" lvl="1" indent="-457200" eaLnBrk="1" hangingPunct="1">
              <a:buFontTx/>
              <a:buAutoNum type="alphaLcPeriod" startAt="2"/>
              <a:defRPr/>
            </a:pPr>
            <a:r>
              <a:rPr lang="en-US" altLang="en-US" sz="2400" dirty="0"/>
              <a:t>Shalom Outreach takes thousands of African Americans on short-term missions trips. Partnering with such a group might be very productive.</a:t>
            </a:r>
          </a:p>
          <a:p>
            <a:pPr marL="914400" lvl="1" indent="-457200" eaLnBrk="1" hangingPunct="1">
              <a:buNone/>
              <a:defRPr/>
            </a:pPr>
            <a:r>
              <a:rPr lang="en-US" altLang="en-US" sz="2400" dirty="0"/>
              <a:t>	</a:t>
            </a:r>
            <a:r>
              <a:rPr lang="en-US" altLang="en-US" sz="2400" dirty="0">
                <a:effectLst>
                  <a:outerShdw blurRad="38100" dist="38100" dir="2700000" algn="tl">
                    <a:srgbClr val="C0C0C0"/>
                  </a:outerShdw>
                </a:effectLst>
              </a:rPr>
              <a:t>www.shalomoutreach.org</a:t>
            </a:r>
            <a:r>
              <a:rPr lang="en-US" altLang="en-US" sz="2400" dirty="0"/>
              <a:t> </a:t>
            </a:r>
          </a:p>
          <a:p>
            <a:pPr marL="914400" lvl="1" indent="-457200" eaLnBrk="1" hangingPunct="1">
              <a:buFontTx/>
              <a:buAutoNum type="alphaLcPeriod" startAt="3"/>
              <a:defRPr/>
            </a:pPr>
            <a:r>
              <a:rPr lang="en-US" altLang="en-US" sz="2400" dirty="0"/>
              <a:t>African American missionaries visiting Black churches can identify some interested in missions. Developing a relationship with such missionaries can be productive.</a:t>
            </a:r>
          </a:p>
          <a:p>
            <a:pPr marL="914400" lvl="1" indent="-457200" eaLnBrk="1" hangingPunct="1">
              <a:buFontTx/>
              <a:buAutoNum type="alphaLcPeriod" startAt="4"/>
              <a:defRPr/>
            </a:pPr>
            <a:r>
              <a:rPr lang="en-US" altLang="en-US" sz="2400" dirty="0"/>
              <a:t>Consider working with COMINAD, with local African American ministerial alliances, Bible schools and colleges, etc.</a:t>
            </a:r>
          </a:p>
        </p:txBody>
      </p:sp>
      <p:sp>
        <p:nvSpPr>
          <p:cNvPr id="96258" name="Slide Number Placeholder 5">
            <a:extLst>
              <a:ext uri="{FF2B5EF4-FFF2-40B4-BE49-F238E27FC236}">
                <a16:creationId xmlns:a16="http://schemas.microsoft.com/office/drawing/2014/main" id="{D333E291-1623-42B0-BB36-D622979C6EB4}"/>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DAB0B8-D8CD-4DA7-87AB-E64C2490FE1A}" type="slidenum">
              <a:rPr lang="en-US" altLang="en-US"/>
              <a:pPr eaLnBrk="1" hangingPunct="1"/>
              <a:t>56</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dissolve">
                                      <p:cBhvr>
                                        <p:cTn id="7" dur="500"/>
                                        <p:tgtEl>
                                          <p:spTgt spid="204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03">
                                            <p:txEl>
                                              <p:pRg st="0" end="0"/>
                                            </p:txEl>
                                          </p:spTgt>
                                        </p:tgtEl>
                                        <p:attrNameLst>
                                          <p:attrName>style.visibility</p:attrName>
                                        </p:attrNameLst>
                                      </p:cBhvr>
                                      <p:to>
                                        <p:strVal val="visible"/>
                                      </p:to>
                                    </p:set>
                                    <p:animEffect transition="in" filter="dissolve">
                                      <p:cBhvr>
                                        <p:cTn id="12" dur="500"/>
                                        <p:tgtEl>
                                          <p:spTgt spid="20480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4803">
                                            <p:txEl>
                                              <p:pRg st="1" end="1"/>
                                            </p:txEl>
                                          </p:spTgt>
                                        </p:tgtEl>
                                        <p:attrNameLst>
                                          <p:attrName>style.visibility</p:attrName>
                                        </p:attrNameLst>
                                      </p:cBhvr>
                                      <p:to>
                                        <p:strVal val="visible"/>
                                      </p:to>
                                    </p:set>
                                    <p:animEffect transition="in" filter="dissolve">
                                      <p:cBhvr>
                                        <p:cTn id="15" dur="500"/>
                                        <p:tgtEl>
                                          <p:spTgt spid="20480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4803">
                                            <p:txEl>
                                              <p:pRg st="2" end="2"/>
                                            </p:txEl>
                                          </p:spTgt>
                                        </p:tgtEl>
                                        <p:attrNameLst>
                                          <p:attrName>style.visibility</p:attrName>
                                        </p:attrNameLst>
                                      </p:cBhvr>
                                      <p:to>
                                        <p:strVal val="visible"/>
                                      </p:to>
                                    </p:set>
                                    <p:animEffect transition="in" filter="dissolve">
                                      <p:cBhvr>
                                        <p:cTn id="18" dur="500"/>
                                        <p:tgtEl>
                                          <p:spTgt spid="20480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4803">
                                            <p:txEl>
                                              <p:pRg st="3" end="3"/>
                                            </p:txEl>
                                          </p:spTgt>
                                        </p:tgtEl>
                                        <p:attrNameLst>
                                          <p:attrName>style.visibility</p:attrName>
                                        </p:attrNameLst>
                                      </p:cBhvr>
                                      <p:to>
                                        <p:strVal val="visible"/>
                                      </p:to>
                                    </p:set>
                                    <p:animEffect transition="in" filter="dissolve">
                                      <p:cBhvr>
                                        <p:cTn id="21" dur="500"/>
                                        <p:tgtEl>
                                          <p:spTgt spid="204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3"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848A8D5B-8A1C-480B-89C5-3EBB524FC2B7}"/>
              </a:ext>
            </a:extLst>
          </p:cNvPr>
          <p:cNvSpPr>
            <a:spLocks noGrp="1" noChangeArrowheads="1"/>
          </p:cNvSpPr>
          <p:nvPr>
            <p:ph type="title"/>
          </p:nvPr>
        </p:nvSpPr>
        <p:spPr>
          <a:xfrm>
            <a:off x="2133600" y="76200"/>
            <a:ext cx="9144000" cy="1219200"/>
          </a:xfrm>
        </p:spPr>
        <p:txBody>
          <a:bodyPr/>
          <a:lstStyle/>
          <a:p>
            <a:r>
              <a:rPr lang="en-US" altLang="en-US" sz="3600" dirty="0"/>
              <a:t>Case Study #1 CCC—Vertical Integration</a:t>
            </a:r>
          </a:p>
        </p:txBody>
      </p:sp>
      <p:sp>
        <p:nvSpPr>
          <p:cNvPr id="182275" name="Rectangle 3">
            <a:extLst>
              <a:ext uri="{FF2B5EF4-FFF2-40B4-BE49-F238E27FC236}">
                <a16:creationId xmlns:a16="http://schemas.microsoft.com/office/drawing/2014/main" id="{2D7B1C34-1287-4B4F-9B13-7B852EF9468A}"/>
              </a:ext>
            </a:extLst>
          </p:cNvPr>
          <p:cNvSpPr>
            <a:spLocks noGrp="1" noChangeArrowheads="1"/>
          </p:cNvSpPr>
          <p:nvPr>
            <p:ph type="body" idx="1"/>
          </p:nvPr>
        </p:nvSpPr>
        <p:spPr>
          <a:xfrm>
            <a:off x="1066800" y="1371600"/>
            <a:ext cx="10058400" cy="5181600"/>
          </a:xfrm>
        </p:spPr>
        <p:txBody>
          <a:bodyPr/>
          <a:lstStyle/>
          <a:p>
            <a:pPr marL="457200" indent="-457200">
              <a:buNone/>
            </a:pPr>
            <a:r>
              <a:rPr lang="en-US" altLang="en-US" sz="2800" dirty="0"/>
              <a:t>     Campus Crusade for Christ is an excellent example of “vertical integration”, that is, a mission that develops its own human resources, and perfects those resources. </a:t>
            </a:r>
          </a:p>
          <a:p>
            <a:pPr marL="838200" lvl="1" indent="-381000">
              <a:buFontTx/>
              <a:buAutoNum type="arabicPeriod"/>
            </a:pPr>
            <a:r>
              <a:rPr lang="en-US" altLang="en-US" sz="2400" dirty="0"/>
              <a:t>CCC evangelizes in the </a:t>
            </a:r>
            <a:r>
              <a:rPr lang="en-US" altLang="en-US" sz="2400" dirty="0" err="1"/>
              <a:t>AfAm</a:t>
            </a:r>
            <a:r>
              <a:rPr lang="en-US" altLang="en-US" sz="2400" dirty="0"/>
              <a:t> community, disciples, helps to instill a missionary vision, mentors candidates, and makes sure that missionaries have financial support and assistance in problem resolution, so that they can continue to be productive on the field.</a:t>
            </a:r>
          </a:p>
          <a:p>
            <a:pPr marL="1257300" lvl="2" indent="-342900">
              <a:buFontTx/>
              <a:buAutoNum type="alphaLcPeriod"/>
            </a:pPr>
            <a:r>
              <a:rPr lang="en-US" altLang="en-US" sz="2000" dirty="0"/>
              <a:t>“I know what attracted me [to CCC] was that people pursued me and were interested, really interested in my walk with the Lord.” CCC missionary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p:cTn id="7" dur="500" fill="hold"/>
                                        <p:tgtEl>
                                          <p:spTgt spid="182274"/>
                                        </p:tgtEl>
                                        <p:attrNameLst>
                                          <p:attrName>ppt_w</p:attrName>
                                        </p:attrNameLst>
                                      </p:cBhvr>
                                      <p:tavLst>
                                        <p:tav tm="0">
                                          <p:val>
                                            <p:fltVal val="0"/>
                                          </p:val>
                                        </p:tav>
                                        <p:tav tm="100000">
                                          <p:val>
                                            <p:strVal val="#ppt_w"/>
                                          </p:val>
                                        </p:tav>
                                      </p:tavLst>
                                    </p:anim>
                                    <p:anim calcmode="lin" valueType="num">
                                      <p:cBhvr>
                                        <p:cTn id="8" dur="500" fill="hold"/>
                                        <p:tgtEl>
                                          <p:spTgt spid="1822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2275">
                                            <p:txEl>
                                              <p:pRg st="0" end="0"/>
                                            </p:txEl>
                                          </p:spTgt>
                                        </p:tgtEl>
                                        <p:attrNameLst>
                                          <p:attrName>style.visibility</p:attrName>
                                        </p:attrNameLst>
                                      </p:cBhvr>
                                      <p:to>
                                        <p:strVal val="visible"/>
                                      </p:to>
                                    </p:set>
                                    <p:anim calcmode="lin" valueType="num">
                                      <p:cBhvr>
                                        <p:cTn id="13" dur="500" fill="hold"/>
                                        <p:tgtEl>
                                          <p:spTgt spid="1822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8227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82275">
                                            <p:txEl>
                                              <p:pRg st="1" end="1"/>
                                            </p:txEl>
                                          </p:spTgt>
                                        </p:tgtEl>
                                        <p:attrNameLst>
                                          <p:attrName>style.visibility</p:attrName>
                                        </p:attrNameLst>
                                      </p:cBhvr>
                                      <p:to>
                                        <p:strVal val="visible"/>
                                      </p:to>
                                    </p:set>
                                    <p:anim calcmode="lin" valueType="num">
                                      <p:cBhvr>
                                        <p:cTn id="17" dur="500" fill="hold"/>
                                        <p:tgtEl>
                                          <p:spTgt spid="18227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82275">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82275">
                                            <p:txEl>
                                              <p:pRg st="2" end="2"/>
                                            </p:txEl>
                                          </p:spTgt>
                                        </p:tgtEl>
                                        <p:attrNameLst>
                                          <p:attrName>style.visibility</p:attrName>
                                        </p:attrNameLst>
                                      </p:cBhvr>
                                      <p:to>
                                        <p:strVal val="visible"/>
                                      </p:to>
                                    </p:set>
                                    <p:anim calcmode="lin" valueType="num">
                                      <p:cBhvr>
                                        <p:cTn id="21" dur="500" fill="hold"/>
                                        <p:tgtEl>
                                          <p:spTgt spid="18227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8227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182275"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4CD3AA59-8019-41A0-B84C-406F240B4CAD}"/>
              </a:ext>
            </a:extLst>
          </p:cNvPr>
          <p:cNvSpPr>
            <a:spLocks noGrp="1" noChangeArrowheads="1"/>
          </p:cNvSpPr>
          <p:nvPr>
            <p:ph type="title"/>
          </p:nvPr>
        </p:nvSpPr>
        <p:spPr>
          <a:xfrm>
            <a:off x="3429000" y="258764"/>
            <a:ext cx="7010400" cy="731837"/>
          </a:xfrm>
        </p:spPr>
        <p:txBody>
          <a:bodyPr/>
          <a:lstStyle/>
          <a:p>
            <a:r>
              <a:rPr lang="en-US" altLang="en-US"/>
              <a:t>CCC Feeder Ministries</a:t>
            </a:r>
          </a:p>
        </p:txBody>
      </p:sp>
      <p:sp>
        <p:nvSpPr>
          <p:cNvPr id="183299" name="Rectangle 3">
            <a:extLst>
              <a:ext uri="{FF2B5EF4-FFF2-40B4-BE49-F238E27FC236}">
                <a16:creationId xmlns:a16="http://schemas.microsoft.com/office/drawing/2014/main" id="{900364C0-1B84-4B41-B9BA-B20ABE22F17E}"/>
              </a:ext>
            </a:extLst>
          </p:cNvPr>
          <p:cNvSpPr>
            <a:spLocks noGrp="1" noChangeArrowheads="1"/>
          </p:cNvSpPr>
          <p:nvPr>
            <p:ph type="body" idx="1"/>
          </p:nvPr>
        </p:nvSpPr>
        <p:spPr>
          <a:xfrm>
            <a:off x="1066800" y="2057400"/>
            <a:ext cx="10058400" cy="3429000"/>
          </a:xfrm>
        </p:spPr>
        <p:txBody>
          <a:bodyPr/>
          <a:lstStyle/>
          <a:p>
            <a:pPr marL="914400" lvl="1" indent="-457200">
              <a:buFontTx/>
              <a:buAutoNum type="arabicPeriod" startAt="2"/>
            </a:pPr>
            <a:r>
              <a:rPr lang="en-US" altLang="en-US" dirty="0"/>
              <a:t>75-89% of CCC missionaries come from campus ministries, according to Charles Gilmer</a:t>
            </a:r>
            <a:r>
              <a:rPr lang="en-US" altLang="en-US" sz="1600" baseline="100000" dirty="0"/>
              <a:t>1</a:t>
            </a:r>
            <a:r>
              <a:rPr lang="en-US" altLang="en-US" baseline="100000" dirty="0"/>
              <a:t>.</a:t>
            </a:r>
            <a:endParaRPr lang="en-US" altLang="en-US" dirty="0"/>
          </a:p>
          <a:p>
            <a:pPr marL="1295400" lvl="2" indent="-381000">
              <a:buFontTx/>
              <a:buAutoNum type="alphaLcPeriod"/>
            </a:pPr>
            <a:r>
              <a:rPr lang="en-US" altLang="en-US" dirty="0"/>
              <a:t>About half of these come from the Impact Movement, which targets African Americans, as well as from Athletes in Action</a:t>
            </a:r>
          </a:p>
        </p:txBody>
      </p:sp>
      <p:sp>
        <p:nvSpPr>
          <p:cNvPr id="98308" name="Text Box 4">
            <a:extLst>
              <a:ext uri="{FF2B5EF4-FFF2-40B4-BE49-F238E27FC236}">
                <a16:creationId xmlns:a16="http://schemas.microsoft.com/office/drawing/2014/main" id="{B2168337-5F64-4EA8-9E62-3FF306AC1A22}"/>
              </a:ext>
            </a:extLst>
          </p:cNvPr>
          <p:cNvSpPr txBox="1">
            <a:spLocks noChangeArrowheads="1"/>
          </p:cNvSpPr>
          <p:nvPr/>
        </p:nvSpPr>
        <p:spPr bwMode="auto">
          <a:xfrm>
            <a:off x="1066800" y="5663337"/>
            <a:ext cx="1005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aseline="30000" dirty="0"/>
              <a:t>1 </a:t>
            </a:r>
            <a:r>
              <a:rPr lang="en-US" altLang="en-US" sz="1400" dirty="0"/>
              <a:t>Telephone interview, Charles Gilmer, National Director of Ethnic Student Ministry, CCC, 2/21/01 The Impact Movement is now independent of CCC by 1/2007, although there is close partnership</a:t>
            </a:r>
            <a:r>
              <a:rPr lang="en-US" altLang="en-US" dirty="0"/>
              <a: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fade">
                                      <p:cBhvr>
                                        <p:cTn id="7" dur="800" decel="100000"/>
                                        <p:tgtEl>
                                          <p:spTgt spid="183298"/>
                                        </p:tgtEl>
                                      </p:cBhvr>
                                    </p:animEffect>
                                    <p:anim calcmode="lin" valueType="num">
                                      <p:cBhvr>
                                        <p:cTn id="8" dur="800" decel="100000" fill="hold"/>
                                        <p:tgtEl>
                                          <p:spTgt spid="183298"/>
                                        </p:tgtEl>
                                        <p:attrNameLst>
                                          <p:attrName>style.rotation</p:attrName>
                                        </p:attrNameLst>
                                      </p:cBhvr>
                                      <p:tavLst>
                                        <p:tav tm="0">
                                          <p:val>
                                            <p:fltVal val="-90"/>
                                          </p:val>
                                        </p:tav>
                                        <p:tav tm="100000">
                                          <p:val>
                                            <p:fltVal val="0"/>
                                          </p:val>
                                        </p:tav>
                                      </p:tavLst>
                                    </p:anim>
                                    <p:anim calcmode="lin" valueType="num">
                                      <p:cBhvr>
                                        <p:cTn id="9" dur="800" decel="100000" fill="hold"/>
                                        <p:tgtEl>
                                          <p:spTgt spid="183298"/>
                                        </p:tgtEl>
                                        <p:attrNameLst>
                                          <p:attrName>ppt_x</p:attrName>
                                        </p:attrNameLst>
                                      </p:cBhvr>
                                      <p:tavLst>
                                        <p:tav tm="0">
                                          <p:val>
                                            <p:strVal val="#ppt_x+0.4"/>
                                          </p:val>
                                        </p:tav>
                                        <p:tav tm="100000">
                                          <p:val>
                                            <p:strVal val="#ppt_x-0.05"/>
                                          </p:val>
                                        </p:tav>
                                      </p:tavLst>
                                    </p:anim>
                                    <p:anim calcmode="lin" valueType="num">
                                      <p:cBhvr>
                                        <p:cTn id="10" dur="800" decel="100000" fill="hold"/>
                                        <p:tgtEl>
                                          <p:spTgt spid="1832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32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329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83299">
                                            <p:txEl>
                                              <p:pRg st="0" end="0"/>
                                            </p:txEl>
                                          </p:spTgt>
                                        </p:tgtEl>
                                        <p:attrNameLst>
                                          <p:attrName>style.visibility</p:attrName>
                                        </p:attrNameLst>
                                      </p:cBhvr>
                                      <p:to>
                                        <p:strVal val="visible"/>
                                      </p:to>
                                    </p:set>
                                    <p:animEffect transition="in" filter="fade">
                                      <p:cBhvr>
                                        <p:cTn id="17" dur="1000"/>
                                        <p:tgtEl>
                                          <p:spTgt spid="183299">
                                            <p:txEl>
                                              <p:pRg st="0" end="0"/>
                                            </p:txEl>
                                          </p:spTgt>
                                        </p:tgtEl>
                                      </p:cBhvr>
                                    </p:animEffect>
                                    <p:anim calcmode="lin" valueType="num">
                                      <p:cBhvr>
                                        <p:cTn id="18" dur="1000" fill="hold"/>
                                        <p:tgtEl>
                                          <p:spTgt spid="18329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83299">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3299">
                                            <p:txEl>
                                              <p:pRg st="1" end="1"/>
                                            </p:txEl>
                                          </p:spTgt>
                                        </p:tgtEl>
                                        <p:attrNameLst>
                                          <p:attrName>style.visibility</p:attrName>
                                        </p:attrNameLst>
                                      </p:cBhvr>
                                      <p:to>
                                        <p:strVal val="visible"/>
                                      </p:to>
                                    </p:set>
                                    <p:animEffect transition="in" filter="fade">
                                      <p:cBhvr>
                                        <p:cTn id="22" dur="1000"/>
                                        <p:tgtEl>
                                          <p:spTgt spid="183299">
                                            <p:txEl>
                                              <p:pRg st="1" end="1"/>
                                            </p:txEl>
                                          </p:spTgt>
                                        </p:tgtEl>
                                      </p:cBhvr>
                                    </p:animEffect>
                                    <p:anim calcmode="lin" valueType="num">
                                      <p:cBhvr>
                                        <p:cTn id="23" dur="1000" fill="hold"/>
                                        <p:tgtEl>
                                          <p:spTgt spid="18329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832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299"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323C908-C373-4B6A-ABBD-6470CA6E7C14}"/>
              </a:ext>
            </a:extLst>
          </p:cNvPr>
          <p:cNvSpPr>
            <a:spLocks noGrp="1" noChangeArrowheads="1"/>
          </p:cNvSpPr>
          <p:nvPr>
            <p:ph type="title"/>
          </p:nvPr>
        </p:nvSpPr>
        <p:spPr/>
        <p:txBody>
          <a:bodyPr/>
          <a:lstStyle/>
          <a:p>
            <a:r>
              <a:rPr lang="en-US" altLang="en-US"/>
              <a:t>The Financial Hurdle</a:t>
            </a:r>
          </a:p>
        </p:txBody>
      </p:sp>
      <p:sp>
        <p:nvSpPr>
          <p:cNvPr id="47107" name="Rectangle 3">
            <a:extLst>
              <a:ext uri="{FF2B5EF4-FFF2-40B4-BE49-F238E27FC236}">
                <a16:creationId xmlns:a16="http://schemas.microsoft.com/office/drawing/2014/main" id="{C87B15D3-260F-4DD8-BBF8-1574EDEF3D76}"/>
              </a:ext>
            </a:extLst>
          </p:cNvPr>
          <p:cNvSpPr>
            <a:spLocks noGrp="1" noChangeArrowheads="1"/>
          </p:cNvSpPr>
          <p:nvPr>
            <p:ph type="body" idx="1"/>
          </p:nvPr>
        </p:nvSpPr>
        <p:spPr>
          <a:xfrm>
            <a:off x="1066800" y="1295400"/>
            <a:ext cx="10058400" cy="5105400"/>
          </a:xfrm>
        </p:spPr>
        <p:txBody>
          <a:bodyPr/>
          <a:lstStyle/>
          <a:p>
            <a:pPr marL="609600" indent="-609600">
              <a:lnSpc>
                <a:spcPct val="90000"/>
              </a:lnSpc>
              <a:buFontTx/>
              <a:buAutoNum type="arabicPeriod" startAt="3"/>
            </a:pPr>
            <a:r>
              <a:rPr lang="en-US" altLang="en-US" dirty="0"/>
              <a:t>In my research the second largest self-reported category (behind lack of education) as to why there are so few Black missionaries was financial problems.  26 Black missionaries said that finances discouraged missionaries and another 24 cited the difficulties of raising support</a:t>
            </a:r>
            <a:r>
              <a:rPr lang="en-US" altLang="en-US" sz="1800" baseline="100000" dirty="0"/>
              <a:t>1</a:t>
            </a:r>
            <a:r>
              <a:rPr lang="en-US" altLang="en-US" dirty="0"/>
              <a:t>.  This major fear should be creatively addressed by your mission.</a:t>
            </a:r>
          </a:p>
        </p:txBody>
      </p:sp>
      <p:sp>
        <p:nvSpPr>
          <p:cNvPr id="99332" name="Text Box 4">
            <a:extLst>
              <a:ext uri="{FF2B5EF4-FFF2-40B4-BE49-F238E27FC236}">
                <a16:creationId xmlns:a16="http://schemas.microsoft.com/office/drawing/2014/main" id="{01154C70-B6DF-4166-BE8B-389F45732B02}"/>
              </a:ext>
            </a:extLst>
          </p:cNvPr>
          <p:cNvSpPr txBox="1">
            <a:spLocks noChangeArrowheads="1"/>
          </p:cNvSpPr>
          <p:nvPr/>
        </p:nvSpPr>
        <p:spPr bwMode="auto">
          <a:xfrm>
            <a:off x="914400" y="606425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aseline="30000" dirty="0"/>
              <a:t>1 </a:t>
            </a:r>
            <a:r>
              <a:rPr lang="en-US" altLang="en-US" sz="1600" dirty="0"/>
              <a:t>Sutherland, p. 167.</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800" decel="100000"/>
                                        <p:tgtEl>
                                          <p:spTgt spid="47106"/>
                                        </p:tgtEl>
                                      </p:cBhvr>
                                    </p:animEffect>
                                    <p:anim calcmode="lin" valueType="num">
                                      <p:cBhvr>
                                        <p:cTn id="8" dur="800" decel="100000" fill="hold"/>
                                        <p:tgtEl>
                                          <p:spTgt spid="47106"/>
                                        </p:tgtEl>
                                        <p:attrNameLst>
                                          <p:attrName>style.rotation</p:attrName>
                                        </p:attrNameLst>
                                      </p:cBhvr>
                                      <p:tavLst>
                                        <p:tav tm="0">
                                          <p:val>
                                            <p:fltVal val="-90"/>
                                          </p:val>
                                        </p:tav>
                                        <p:tav tm="100000">
                                          <p:val>
                                            <p:fltVal val="0"/>
                                          </p:val>
                                        </p:tav>
                                      </p:tavLst>
                                    </p:anim>
                                    <p:anim calcmode="lin" valueType="num">
                                      <p:cBhvr>
                                        <p:cTn id="9" dur="800" decel="100000" fill="hold"/>
                                        <p:tgtEl>
                                          <p:spTgt spid="47106"/>
                                        </p:tgtEl>
                                        <p:attrNameLst>
                                          <p:attrName>ppt_x</p:attrName>
                                        </p:attrNameLst>
                                      </p:cBhvr>
                                      <p:tavLst>
                                        <p:tav tm="0">
                                          <p:val>
                                            <p:strVal val="#ppt_x+0.4"/>
                                          </p:val>
                                        </p:tav>
                                        <p:tav tm="100000">
                                          <p:val>
                                            <p:strVal val="#ppt_x-0.05"/>
                                          </p:val>
                                        </p:tav>
                                      </p:tavLst>
                                    </p:anim>
                                    <p:anim calcmode="lin" valueType="num">
                                      <p:cBhvr>
                                        <p:cTn id="10" dur="800" decel="100000" fill="hold"/>
                                        <p:tgtEl>
                                          <p:spTgt spid="4710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710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710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7107">
                                            <p:txEl>
                                              <p:pRg st="0" end="0"/>
                                            </p:txEl>
                                          </p:spTgt>
                                        </p:tgtEl>
                                        <p:attrNameLst>
                                          <p:attrName>style.visibility</p:attrName>
                                        </p:attrNameLst>
                                      </p:cBhvr>
                                      <p:to>
                                        <p:strVal val="visible"/>
                                      </p:to>
                                    </p:set>
                                    <p:animEffect transition="in" filter="fade">
                                      <p:cBhvr>
                                        <p:cTn id="17" dur="1000"/>
                                        <p:tgtEl>
                                          <p:spTgt spid="47107">
                                            <p:txEl>
                                              <p:pRg st="0" end="0"/>
                                            </p:txEl>
                                          </p:spTgt>
                                        </p:tgtEl>
                                      </p:cBhvr>
                                    </p:animEffect>
                                    <p:anim calcmode="lin" valueType="num">
                                      <p:cBhvr>
                                        <p:cTn id="18"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A9FE2A3-8F92-455B-B3A5-5DEB0486C236}"/>
              </a:ext>
            </a:extLst>
          </p:cNvPr>
          <p:cNvSpPr>
            <a:spLocks noGrp="1" noChangeArrowheads="1"/>
          </p:cNvSpPr>
          <p:nvPr>
            <p:ph type="title"/>
          </p:nvPr>
        </p:nvSpPr>
        <p:spPr>
          <a:xfrm>
            <a:off x="3581400" y="223044"/>
            <a:ext cx="6858000" cy="690563"/>
          </a:xfrm>
        </p:spPr>
        <p:txBody>
          <a:bodyPr/>
          <a:lstStyle/>
          <a:p>
            <a:r>
              <a:rPr lang="en-US" altLang="en-US" dirty="0">
                <a:solidFill>
                  <a:schemeClr val="tx1"/>
                </a:solidFill>
              </a:rPr>
              <a:t>Origins of the Problem</a:t>
            </a:r>
          </a:p>
        </p:txBody>
      </p:sp>
      <p:sp>
        <p:nvSpPr>
          <p:cNvPr id="10243" name="Rectangle 3">
            <a:extLst>
              <a:ext uri="{FF2B5EF4-FFF2-40B4-BE49-F238E27FC236}">
                <a16:creationId xmlns:a16="http://schemas.microsoft.com/office/drawing/2014/main" id="{87469B53-2548-4BD3-8C02-A3D2AC190CFF}"/>
              </a:ext>
            </a:extLst>
          </p:cNvPr>
          <p:cNvSpPr>
            <a:spLocks noGrp="1" noChangeArrowheads="1"/>
          </p:cNvSpPr>
          <p:nvPr>
            <p:ph type="body" sz="half" idx="1"/>
          </p:nvPr>
        </p:nvSpPr>
        <p:spPr>
          <a:xfrm>
            <a:off x="1066800" y="1295401"/>
            <a:ext cx="5715000" cy="4835525"/>
          </a:xfrm>
        </p:spPr>
        <p:txBody>
          <a:bodyPr/>
          <a:lstStyle/>
          <a:p>
            <a:pPr>
              <a:lnSpc>
                <a:spcPct val="90000"/>
              </a:lnSpc>
            </a:pPr>
            <a:r>
              <a:rPr lang="en-US" altLang="en-US" sz="2400" dirty="0"/>
              <a:t>Slavery—Africans came to the US in captivity. Institutional racism made teaching them to read even the Bible illegal and discouraged formation of their own institutions, including marriage and church</a:t>
            </a:r>
            <a:r>
              <a:rPr lang="en-US" altLang="en-US" sz="1400" baseline="100000" dirty="0"/>
              <a:t>1</a:t>
            </a:r>
            <a:r>
              <a:rPr lang="en-US" altLang="en-US" sz="2400" dirty="0"/>
              <a:t>. Family members were sold away.</a:t>
            </a:r>
          </a:p>
          <a:p>
            <a:pPr>
              <a:lnSpc>
                <a:spcPct val="90000"/>
              </a:lnSpc>
            </a:pPr>
            <a:r>
              <a:rPr lang="en-US" altLang="en-US" sz="2400" dirty="0"/>
              <a:t>It’s difficult to be a missionary if you’re owned.  Lott Carey, among others, did purchase his own freedom and went to Liberia in 1821</a:t>
            </a:r>
            <a:r>
              <a:rPr lang="en-US" altLang="en-US" sz="1400" baseline="100000" dirty="0"/>
              <a:t>2</a:t>
            </a:r>
            <a:r>
              <a:rPr lang="en-US" altLang="en-US" sz="2400" dirty="0"/>
              <a:t>. George Lisle went to Jamaica around 1782.</a:t>
            </a:r>
          </a:p>
        </p:txBody>
      </p:sp>
      <p:sp>
        <p:nvSpPr>
          <p:cNvPr id="45060" name="Text Box 4">
            <a:extLst>
              <a:ext uri="{FF2B5EF4-FFF2-40B4-BE49-F238E27FC236}">
                <a16:creationId xmlns:a16="http://schemas.microsoft.com/office/drawing/2014/main" id="{6ADA1FA3-6250-499A-A2F8-B46838202435}"/>
              </a:ext>
            </a:extLst>
          </p:cNvPr>
          <p:cNvSpPr txBox="1">
            <a:spLocks noChangeArrowheads="1"/>
          </p:cNvSpPr>
          <p:nvPr/>
        </p:nvSpPr>
        <p:spPr bwMode="auto">
          <a:xfrm>
            <a:off x="1066800" y="5910264"/>
            <a:ext cx="1005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buFontTx/>
              <a:buAutoNum type="arabicPlain"/>
            </a:pPr>
            <a:r>
              <a:rPr lang="en-US" altLang="en-US" sz="1400" dirty="0"/>
              <a:t>Leone Bennett, Jr. </a:t>
            </a:r>
            <a:r>
              <a:rPr lang="en-US" altLang="en-US" sz="1400" i="1" dirty="0"/>
              <a:t>Before the Mayflower</a:t>
            </a:r>
            <a:r>
              <a:rPr lang="en-US" altLang="en-US" sz="1400" dirty="0"/>
              <a:t>, 5</a:t>
            </a:r>
            <a:r>
              <a:rPr lang="en-US" altLang="en-US" sz="1400" baseline="30000" dirty="0"/>
              <a:t>th</a:t>
            </a:r>
            <a:r>
              <a:rPr lang="en-US" altLang="en-US" sz="1400" dirty="0"/>
              <a:t> ed., 87, 105-107, 109  </a:t>
            </a:r>
          </a:p>
          <a:p>
            <a:pPr eaLnBrk="1" hangingPunct="1">
              <a:spcBef>
                <a:spcPts val="0"/>
              </a:spcBef>
              <a:buFontTx/>
              <a:buAutoNum type="arabicPlain"/>
            </a:pPr>
            <a:r>
              <a:rPr lang="en-US" altLang="en-US" sz="1400" dirty="0"/>
              <a:t>“The Vision of Lott Carey,” by David Cornelius www.urbana.org/_articles.cfm?RecordId=251 accessed 10/24/02</a:t>
            </a:r>
          </a:p>
        </p:txBody>
      </p:sp>
      <p:pic>
        <p:nvPicPr>
          <p:cNvPr id="45061" name="Picture 5" descr="Blacks hide LU swamps 1873 WmSheppard">
            <a:extLst>
              <a:ext uri="{FF2B5EF4-FFF2-40B4-BE49-F238E27FC236}">
                <a16:creationId xmlns:a16="http://schemas.microsoft.com/office/drawing/2014/main" id="{C37A1D7B-8B46-4DFA-8606-26CF05A5523D}"/>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802438" y="1371600"/>
            <a:ext cx="3865562"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dissolve">
                                      <p:cBhvr>
                                        <p:cTn id="12" dur="5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dissolve">
                                      <p:cBhvr>
                                        <p:cTn id="17"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8FA5B37-A1FE-4855-990C-D116969D2DF9}"/>
              </a:ext>
            </a:extLst>
          </p:cNvPr>
          <p:cNvSpPr>
            <a:spLocks noGrp="1" noChangeArrowheads="1"/>
          </p:cNvSpPr>
          <p:nvPr>
            <p:ph type="title"/>
          </p:nvPr>
        </p:nvSpPr>
        <p:spPr/>
        <p:txBody>
          <a:bodyPr/>
          <a:lstStyle/>
          <a:p>
            <a:r>
              <a:rPr lang="en-US" altLang="en-US"/>
              <a:t>CCC &amp; Raising Support</a:t>
            </a:r>
          </a:p>
        </p:txBody>
      </p:sp>
      <p:sp>
        <p:nvSpPr>
          <p:cNvPr id="48131" name="Rectangle 3">
            <a:extLst>
              <a:ext uri="{FF2B5EF4-FFF2-40B4-BE49-F238E27FC236}">
                <a16:creationId xmlns:a16="http://schemas.microsoft.com/office/drawing/2014/main" id="{795CB888-2FD6-4E6C-9214-CF85D80BF197}"/>
              </a:ext>
            </a:extLst>
          </p:cNvPr>
          <p:cNvSpPr>
            <a:spLocks noGrp="1" noChangeArrowheads="1"/>
          </p:cNvSpPr>
          <p:nvPr>
            <p:ph type="body" idx="1"/>
          </p:nvPr>
        </p:nvSpPr>
        <p:spPr>
          <a:xfrm>
            <a:off x="1066800" y="1752600"/>
            <a:ext cx="10058400" cy="3886200"/>
          </a:xfrm>
        </p:spPr>
        <p:txBody>
          <a:bodyPr/>
          <a:lstStyle/>
          <a:p>
            <a:pPr marL="990600" lvl="1" indent="-533400">
              <a:buFontTx/>
              <a:buAutoNum type="alphaLcPeriod"/>
            </a:pPr>
            <a:r>
              <a:rPr lang="en-US" altLang="en-US" dirty="0"/>
              <a:t>First, a fund has been created by other staff throughout CCC--1% of donations are directed into this fund which helps ethnic staff with support.  In 2001 it generated about $100,000/yr.  This is a mental and emotional statement of the whole staff who give of their own resources to make it happen—all staff raise their own support</a:t>
            </a:r>
            <a:r>
              <a:rPr lang="en-US" altLang="en-US" sz="1600" baseline="100000" dirty="0"/>
              <a:t>1</a:t>
            </a:r>
            <a:r>
              <a:rPr lang="en-US" altLang="en-US" dirty="0"/>
              <a:t>. </a:t>
            </a:r>
          </a:p>
        </p:txBody>
      </p:sp>
      <p:sp>
        <p:nvSpPr>
          <p:cNvPr id="100356" name="Text Box 4">
            <a:extLst>
              <a:ext uri="{FF2B5EF4-FFF2-40B4-BE49-F238E27FC236}">
                <a16:creationId xmlns:a16="http://schemas.microsoft.com/office/drawing/2014/main" id="{6CF7D71E-EC9B-4CD1-A5FF-A88D7F3606E8}"/>
              </a:ext>
            </a:extLst>
          </p:cNvPr>
          <p:cNvSpPr txBox="1">
            <a:spLocks noChangeArrowheads="1"/>
          </p:cNvSpPr>
          <p:nvPr/>
        </p:nvSpPr>
        <p:spPr bwMode="auto">
          <a:xfrm>
            <a:off x="1066800" y="5791201"/>
            <a:ext cx="1005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aseline="30000" dirty="0"/>
              <a:t>1 </a:t>
            </a:r>
            <a:r>
              <a:rPr lang="en-US" altLang="en-US" sz="1400" dirty="0"/>
              <a:t>Charles Gilmer provided the information about CCC in 2001. This information is provided for historical purposes, now that CCC and the Impact Movement are now distinct organizations. The financial arrangements are now different.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1000"/>
                                        <p:tgtEl>
                                          <p:spTgt spid="48130"/>
                                        </p:tgtEl>
                                      </p:cBhvr>
                                    </p:animEffect>
                                    <p:anim calcmode="lin" valueType="num">
                                      <p:cBhvr>
                                        <p:cTn id="8" dur="1000" fill="hold"/>
                                        <p:tgtEl>
                                          <p:spTgt spid="48130"/>
                                        </p:tgtEl>
                                        <p:attrNameLst>
                                          <p:attrName>ppt_x</p:attrName>
                                        </p:attrNameLst>
                                      </p:cBhvr>
                                      <p:tavLst>
                                        <p:tav tm="0">
                                          <p:val>
                                            <p:strVal val="#ppt_x"/>
                                          </p:val>
                                        </p:tav>
                                        <p:tav tm="100000">
                                          <p:val>
                                            <p:strVal val="#ppt_x"/>
                                          </p:val>
                                        </p:tav>
                                      </p:tavLst>
                                    </p:anim>
                                    <p:anim calcmode="lin" valueType="num">
                                      <p:cBhvr>
                                        <p:cTn id="9" dur="898" decel="100000" fill="hold"/>
                                        <p:tgtEl>
                                          <p:spTgt spid="4813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813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8131">
                                            <p:txEl>
                                              <p:pRg st="0" end="0"/>
                                            </p:txEl>
                                          </p:spTgt>
                                        </p:tgtEl>
                                        <p:attrNameLst>
                                          <p:attrName>style.visibility</p:attrName>
                                        </p:attrNameLst>
                                      </p:cBhvr>
                                      <p:to>
                                        <p:strVal val="visible"/>
                                      </p:to>
                                    </p:set>
                                    <p:animEffect transition="in" filter="fade">
                                      <p:cBhvr>
                                        <p:cTn id="15" dur="1000"/>
                                        <p:tgtEl>
                                          <p:spTgt spid="48131">
                                            <p:txEl>
                                              <p:pRg st="0" end="0"/>
                                            </p:txEl>
                                          </p:spTgt>
                                        </p:tgtEl>
                                      </p:cBhvr>
                                    </p:animEffect>
                                    <p:anim calcmode="lin" valueType="num">
                                      <p:cBhvr>
                                        <p:cTn id="16"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813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813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053DB78-7F92-4E4A-A3DE-87D2BFA44A3F}"/>
              </a:ext>
            </a:extLst>
          </p:cNvPr>
          <p:cNvSpPr>
            <a:spLocks noGrp="1" noChangeArrowheads="1"/>
          </p:cNvSpPr>
          <p:nvPr>
            <p:ph type="title"/>
          </p:nvPr>
        </p:nvSpPr>
        <p:spPr>
          <a:xfrm>
            <a:off x="2209800" y="304800"/>
            <a:ext cx="7924800" cy="685800"/>
          </a:xfrm>
        </p:spPr>
        <p:txBody>
          <a:bodyPr/>
          <a:lstStyle/>
          <a:p>
            <a:r>
              <a:rPr lang="en-US" altLang="en-US"/>
              <a:t>CCC &amp; Missionary Support</a:t>
            </a:r>
          </a:p>
        </p:txBody>
      </p:sp>
      <p:sp>
        <p:nvSpPr>
          <p:cNvPr id="49155" name="Rectangle 3">
            <a:extLst>
              <a:ext uri="{FF2B5EF4-FFF2-40B4-BE49-F238E27FC236}">
                <a16:creationId xmlns:a16="http://schemas.microsoft.com/office/drawing/2014/main" id="{BBE249F2-EAFE-4CE1-97EC-FCE16EFE0143}"/>
              </a:ext>
            </a:extLst>
          </p:cNvPr>
          <p:cNvSpPr>
            <a:spLocks noGrp="1" noChangeArrowheads="1"/>
          </p:cNvSpPr>
          <p:nvPr>
            <p:ph type="body" idx="1"/>
          </p:nvPr>
        </p:nvSpPr>
        <p:spPr>
          <a:xfrm>
            <a:off x="1066800" y="1524000"/>
            <a:ext cx="10058400" cy="5029200"/>
          </a:xfrm>
        </p:spPr>
        <p:txBody>
          <a:bodyPr/>
          <a:lstStyle/>
          <a:p>
            <a:pPr marL="990600" lvl="1" indent="-533400">
              <a:lnSpc>
                <a:spcPct val="90000"/>
              </a:lnSpc>
              <a:buFontTx/>
              <a:buAutoNum type="alphaLcPeriod" startAt="2"/>
            </a:pPr>
            <a:r>
              <a:rPr lang="en-US" altLang="en-US" dirty="0"/>
              <a:t>Second, CCC instituted an internship program.  Blacks come on for 1 year, raise 25% of what they need, and another three-quarters is raised by CCC through major gifts. CCC desires to lower the hurdle, and give low-risk exposure.  This strategy has been very effective, operating for over 4 years.  50% of candidates stay, and during the next 2-3 years they attempt to raise their full support, not becoming dependent. –Charles Gilmer</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1000"/>
                                        <p:tgtEl>
                                          <p:spTgt spid="49154"/>
                                        </p:tgtEl>
                                      </p:cBhvr>
                                    </p:animEffect>
                                    <p:anim calcmode="lin" valueType="num">
                                      <p:cBhvr>
                                        <p:cTn id="8" dur="1000" fill="hold"/>
                                        <p:tgtEl>
                                          <p:spTgt spid="49154"/>
                                        </p:tgtEl>
                                        <p:attrNameLst>
                                          <p:attrName>ppt_x</p:attrName>
                                        </p:attrNameLst>
                                      </p:cBhvr>
                                      <p:tavLst>
                                        <p:tav tm="0">
                                          <p:val>
                                            <p:strVal val="#ppt_x"/>
                                          </p:val>
                                        </p:tav>
                                        <p:tav tm="100000">
                                          <p:val>
                                            <p:strVal val="#ppt_x"/>
                                          </p:val>
                                        </p:tav>
                                      </p:tavLst>
                                    </p:anim>
                                    <p:anim calcmode="lin" valueType="num">
                                      <p:cBhvr>
                                        <p:cTn id="9" dur="898" decel="100000" fill="hold"/>
                                        <p:tgtEl>
                                          <p:spTgt spid="4915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915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9155">
                                            <p:txEl>
                                              <p:pRg st="0" end="0"/>
                                            </p:txEl>
                                          </p:spTgt>
                                        </p:tgtEl>
                                        <p:attrNameLst>
                                          <p:attrName>style.visibility</p:attrName>
                                        </p:attrNameLst>
                                      </p:cBhvr>
                                      <p:to>
                                        <p:strVal val="visible"/>
                                      </p:to>
                                    </p:set>
                                    <p:animEffect transition="in" filter="fade">
                                      <p:cBhvr>
                                        <p:cTn id="15" dur="1000"/>
                                        <p:tgtEl>
                                          <p:spTgt spid="49155">
                                            <p:txEl>
                                              <p:pRg st="0" end="0"/>
                                            </p:txEl>
                                          </p:spTgt>
                                        </p:tgtEl>
                                      </p:cBhvr>
                                    </p:animEffect>
                                    <p:anim calcmode="lin" valueType="num">
                                      <p:cBhvr>
                                        <p:cTn id="16" dur="10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915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915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2E347DF-7F59-45DE-A8ED-7BECAC9EEB1E}"/>
              </a:ext>
            </a:extLst>
          </p:cNvPr>
          <p:cNvSpPr>
            <a:spLocks noGrp="1" noChangeArrowheads="1"/>
          </p:cNvSpPr>
          <p:nvPr>
            <p:ph type="title"/>
          </p:nvPr>
        </p:nvSpPr>
        <p:spPr/>
        <p:txBody>
          <a:bodyPr/>
          <a:lstStyle/>
          <a:p>
            <a:r>
              <a:rPr lang="en-US" altLang="en-US"/>
              <a:t>Ongoing $ Help</a:t>
            </a:r>
          </a:p>
        </p:txBody>
      </p:sp>
      <p:sp>
        <p:nvSpPr>
          <p:cNvPr id="45059" name="Rectangle 3">
            <a:extLst>
              <a:ext uri="{FF2B5EF4-FFF2-40B4-BE49-F238E27FC236}">
                <a16:creationId xmlns:a16="http://schemas.microsoft.com/office/drawing/2014/main" id="{356CB41C-C72F-414D-90E3-A7222929444B}"/>
              </a:ext>
            </a:extLst>
          </p:cNvPr>
          <p:cNvSpPr>
            <a:spLocks noGrp="1" noChangeArrowheads="1"/>
          </p:cNvSpPr>
          <p:nvPr>
            <p:ph type="body" idx="1"/>
          </p:nvPr>
        </p:nvSpPr>
        <p:spPr>
          <a:xfrm>
            <a:off x="1016000" y="1600200"/>
            <a:ext cx="10109200" cy="5029200"/>
          </a:xfrm>
        </p:spPr>
        <p:txBody>
          <a:bodyPr/>
          <a:lstStyle/>
          <a:p>
            <a:pPr marL="609600" indent="-609600">
              <a:lnSpc>
                <a:spcPct val="90000"/>
              </a:lnSpc>
              <a:buFontTx/>
              <a:buAutoNum type="alphaLcPeriod" startAt="3"/>
            </a:pPr>
            <a:r>
              <a:rPr lang="en-US" altLang="en-US" sz="2800" dirty="0"/>
              <a:t>At CCC there is an ongoing fund as a matching fund for senior staff</a:t>
            </a:r>
          </a:p>
          <a:p>
            <a:pPr marL="990600" lvl="1" indent="-533400">
              <a:lnSpc>
                <a:spcPct val="90000"/>
              </a:lnSpc>
              <a:buFontTx/>
              <a:buAutoNum type="arabicPeriod"/>
            </a:pPr>
            <a:r>
              <a:rPr lang="en-US" altLang="en-US" sz="2400" dirty="0"/>
              <a:t>The staff member has to need at least $800/month. The person stops normal ministry for 3 months and raises support.</a:t>
            </a:r>
          </a:p>
          <a:p>
            <a:pPr marL="990600" lvl="1" indent="-533400">
              <a:lnSpc>
                <a:spcPct val="90000"/>
              </a:lnSpc>
              <a:buFontTx/>
              <a:buAutoNum type="arabicPeriod"/>
            </a:pPr>
            <a:r>
              <a:rPr lang="en-US" altLang="en-US" sz="2400" dirty="0"/>
              <a:t>During those 3 months support raised is matched 1:1 (except for very large gifts) </a:t>
            </a:r>
          </a:p>
          <a:p>
            <a:pPr marL="990600" lvl="1" indent="-533400">
              <a:lnSpc>
                <a:spcPct val="90000"/>
              </a:lnSpc>
              <a:buFontTx/>
              <a:buAutoNum type="arabicPeriod"/>
            </a:pPr>
            <a:r>
              <a:rPr lang="en-US" altLang="en-US" sz="2400" dirty="0"/>
              <a:t>The purpose is to raise ongoing supporters—to get out of crisis and give a buffer so as to be strong in the long run. </a:t>
            </a:r>
          </a:p>
          <a:p>
            <a:pPr marL="609600" indent="-609600">
              <a:lnSpc>
                <a:spcPct val="90000"/>
              </a:lnSpc>
              <a:buFontTx/>
              <a:buAutoNum type="alphaLcPeriod" startAt="3"/>
            </a:pPr>
            <a:r>
              <a:rPr lang="en-US" altLang="en-US" sz="2800" dirty="0"/>
              <a:t>There is also an advocacy program where potential donor contacts are given to staff in need.</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ppt_w</p:attrName>
                                        </p:attrNameLst>
                                      </p:cBhvr>
                                      <p:tavLst>
                                        <p:tav tm="0">
                                          <p:val>
                                            <p:strVal val="#ppt_w+.3"/>
                                          </p:val>
                                        </p:tav>
                                        <p:tav tm="100000">
                                          <p:val>
                                            <p:strVal val="#ppt_w"/>
                                          </p:val>
                                        </p:tav>
                                      </p:tavLst>
                                    </p:anim>
                                    <p:anim calcmode="lin" valueType="num">
                                      <p:cBhvr>
                                        <p:cTn id="8" dur="1000" fill="hold"/>
                                        <p:tgtEl>
                                          <p:spTgt spid="45058"/>
                                        </p:tgtEl>
                                        <p:attrNameLst>
                                          <p:attrName>ppt_h</p:attrName>
                                        </p:attrNameLst>
                                      </p:cBhvr>
                                      <p:tavLst>
                                        <p:tav tm="0">
                                          <p:val>
                                            <p:strVal val="#ppt_h"/>
                                          </p:val>
                                        </p:tav>
                                        <p:tav tm="100000">
                                          <p:val>
                                            <p:strVal val="#ppt_h"/>
                                          </p:val>
                                        </p:tav>
                                      </p:tavLst>
                                    </p:anim>
                                    <p:animEffect transition="in" filter="fade">
                                      <p:cBhvr>
                                        <p:cTn id="9" dur="1000"/>
                                        <p:tgtEl>
                                          <p:spTgt spid="450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5059">
                                            <p:txEl>
                                              <p:pRg st="0" end="0"/>
                                            </p:txEl>
                                          </p:spTgt>
                                        </p:tgtEl>
                                        <p:attrNameLst>
                                          <p:attrName>style.visibility</p:attrName>
                                        </p:attrNameLst>
                                      </p:cBhvr>
                                      <p:to>
                                        <p:strVal val="visible"/>
                                      </p:to>
                                    </p:set>
                                    <p:anim calcmode="lin" valueType="num">
                                      <p:cBhvr>
                                        <p:cTn id="14" dur="1000" fill="hold"/>
                                        <p:tgtEl>
                                          <p:spTgt spid="4505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505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5059">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p:cTn id="19" dur="1000" fill="hold"/>
                                        <p:tgtEl>
                                          <p:spTgt spid="45059">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45059">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5059">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45059">
                                            <p:txEl>
                                              <p:pRg st="2" end="2"/>
                                            </p:txEl>
                                          </p:spTgt>
                                        </p:tgtEl>
                                        <p:attrNameLst>
                                          <p:attrName>style.visibility</p:attrName>
                                        </p:attrNameLst>
                                      </p:cBhvr>
                                      <p:to>
                                        <p:strVal val="visible"/>
                                      </p:to>
                                    </p:set>
                                    <p:anim calcmode="lin" valueType="num">
                                      <p:cBhvr>
                                        <p:cTn id="24" dur="1000" fill="hold"/>
                                        <p:tgtEl>
                                          <p:spTgt spid="45059">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45059">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45059">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5059">
                                            <p:txEl>
                                              <p:pRg st="3" end="3"/>
                                            </p:txEl>
                                          </p:spTgt>
                                        </p:tgtEl>
                                        <p:attrNameLst>
                                          <p:attrName>style.visibility</p:attrName>
                                        </p:attrNameLst>
                                      </p:cBhvr>
                                      <p:to>
                                        <p:strVal val="visible"/>
                                      </p:to>
                                    </p:set>
                                    <p:anim calcmode="lin" valueType="num">
                                      <p:cBhvr>
                                        <p:cTn id="29" dur="1000" fill="hold"/>
                                        <p:tgtEl>
                                          <p:spTgt spid="45059">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45059">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45059">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45059">
                                            <p:txEl>
                                              <p:pRg st="4" end="4"/>
                                            </p:txEl>
                                          </p:spTgt>
                                        </p:tgtEl>
                                        <p:attrNameLst>
                                          <p:attrName>style.visibility</p:attrName>
                                        </p:attrNameLst>
                                      </p:cBhvr>
                                      <p:to>
                                        <p:strVal val="visible"/>
                                      </p:to>
                                    </p:set>
                                    <p:anim calcmode="lin" valueType="num">
                                      <p:cBhvr>
                                        <p:cTn id="36" dur="1000" fill="hold"/>
                                        <p:tgtEl>
                                          <p:spTgt spid="45059">
                                            <p:txEl>
                                              <p:pRg st="4" end="4"/>
                                            </p:txEl>
                                          </p:spTgt>
                                        </p:tgtEl>
                                        <p:attrNameLst>
                                          <p:attrName>ppt_w</p:attrName>
                                        </p:attrNameLst>
                                      </p:cBhvr>
                                      <p:tavLst>
                                        <p:tav tm="0">
                                          <p:val>
                                            <p:strVal val="#ppt_w+.3"/>
                                          </p:val>
                                        </p:tav>
                                        <p:tav tm="100000">
                                          <p:val>
                                            <p:strVal val="#ppt_w"/>
                                          </p:val>
                                        </p:tav>
                                      </p:tavLst>
                                    </p:anim>
                                    <p:anim calcmode="lin" valueType="num">
                                      <p:cBhvr>
                                        <p:cTn id="37" dur="1000" fill="hold"/>
                                        <p:tgtEl>
                                          <p:spTgt spid="45059">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57E61DF2-48AD-49EA-8F58-05293E174D45}"/>
              </a:ext>
            </a:extLst>
          </p:cNvPr>
          <p:cNvSpPr>
            <a:spLocks noGrp="1" noChangeArrowheads="1"/>
          </p:cNvSpPr>
          <p:nvPr>
            <p:ph type="title"/>
          </p:nvPr>
        </p:nvSpPr>
        <p:spPr/>
        <p:txBody>
          <a:bodyPr/>
          <a:lstStyle/>
          <a:p>
            <a:r>
              <a:rPr lang="en-US" altLang="en-US"/>
              <a:t>Ongoing Discipleship</a:t>
            </a:r>
          </a:p>
        </p:txBody>
      </p:sp>
      <p:sp>
        <p:nvSpPr>
          <p:cNvPr id="103427" name="Rectangle 3">
            <a:extLst>
              <a:ext uri="{FF2B5EF4-FFF2-40B4-BE49-F238E27FC236}">
                <a16:creationId xmlns:a16="http://schemas.microsoft.com/office/drawing/2014/main" id="{7CD7ED2C-ADB8-492B-86F5-52EC53D57BEC}"/>
              </a:ext>
            </a:extLst>
          </p:cNvPr>
          <p:cNvSpPr>
            <a:spLocks noGrp="1" noChangeArrowheads="1"/>
          </p:cNvSpPr>
          <p:nvPr>
            <p:ph type="body" idx="1"/>
          </p:nvPr>
        </p:nvSpPr>
        <p:spPr>
          <a:xfrm>
            <a:off x="1066800" y="1295400"/>
            <a:ext cx="10058400" cy="5562600"/>
          </a:xfrm>
        </p:spPr>
        <p:txBody>
          <a:bodyPr/>
          <a:lstStyle/>
          <a:p>
            <a:pPr marL="609600" indent="-609600">
              <a:lnSpc>
                <a:spcPct val="90000"/>
              </a:lnSpc>
              <a:buFontTx/>
              <a:buAutoNum type="arabicPeriod" startAt="4"/>
            </a:pPr>
            <a:r>
              <a:rPr lang="en-US" altLang="en-US" dirty="0"/>
              <a:t>CCC’s Intercultural Resources provides encouragement, motivation in an ongoing ombudsman way, to relate problems—Blacks come together each year to be a support and share. Much of African American missionary progress is due to this—an informal network to share solutions, with some training and informal mentoring.  A missionary is discipled for quite a while, to be able to wade through the cultural and organizational confusion, culture shock of missions.   Charles Gilmer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4FBEB8F8-0BFB-43C1-A2C7-D44AD16DA0B4}"/>
              </a:ext>
            </a:extLst>
          </p:cNvPr>
          <p:cNvSpPr>
            <a:spLocks noGrp="1" noChangeArrowheads="1"/>
          </p:cNvSpPr>
          <p:nvPr>
            <p:ph type="title"/>
          </p:nvPr>
        </p:nvSpPr>
        <p:spPr>
          <a:xfrm>
            <a:off x="2667000" y="274638"/>
            <a:ext cx="7848600" cy="639762"/>
          </a:xfrm>
        </p:spPr>
        <p:txBody>
          <a:bodyPr/>
          <a:lstStyle/>
          <a:p>
            <a:r>
              <a:rPr lang="en-US" altLang="en-US" sz="3600" dirty="0"/>
              <a:t>Case Study #2—Strategic Networking</a:t>
            </a:r>
          </a:p>
        </p:txBody>
      </p:sp>
      <p:sp>
        <p:nvSpPr>
          <p:cNvPr id="184323" name="Rectangle 3">
            <a:extLst>
              <a:ext uri="{FF2B5EF4-FFF2-40B4-BE49-F238E27FC236}">
                <a16:creationId xmlns:a16="http://schemas.microsoft.com/office/drawing/2014/main" id="{A38C6348-B6DF-4B84-83B6-003B47C0CBD7}"/>
              </a:ext>
            </a:extLst>
          </p:cNvPr>
          <p:cNvSpPr>
            <a:spLocks noGrp="1" noChangeArrowheads="1"/>
          </p:cNvSpPr>
          <p:nvPr>
            <p:ph type="body" idx="1"/>
          </p:nvPr>
        </p:nvSpPr>
        <p:spPr>
          <a:xfrm>
            <a:off x="1066800" y="1371600"/>
            <a:ext cx="10058400" cy="5257800"/>
          </a:xfrm>
        </p:spPr>
        <p:txBody>
          <a:bodyPr/>
          <a:lstStyle/>
          <a:p>
            <a:r>
              <a:rPr lang="en-US" altLang="en-US" sz="2800" dirty="0"/>
              <a:t>ABWE (Association of Baptists for World Evangelization) and FBFA (Fundamental Baptist Fellowship Association) in December 2006  entered into a strategic partnership at the executive level.</a:t>
            </a:r>
          </a:p>
          <a:p>
            <a:r>
              <a:rPr lang="en-US" altLang="en-US" sz="2800" dirty="0"/>
              <a:t>Around 1995 ABWE began intentionally reaching out to the Black community, realizing that ABWE was too mono-cultural. According to EC Haskell of ABWE, the church should be a picture of the Kingdom, putting aside prejudices so that together we can reach every nation with the Gospel.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4322"/>
                                        </p:tgtEl>
                                        <p:attrNameLst>
                                          <p:attrName>style.visibility</p:attrName>
                                        </p:attrNameLst>
                                      </p:cBhvr>
                                      <p:to>
                                        <p:strVal val="visible"/>
                                      </p:to>
                                    </p:set>
                                    <p:anim calcmode="lin" valueType="num">
                                      <p:cBhvr>
                                        <p:cTn id="7" dur="500" fill="hold"/>
                                        <p:tgtEl>
                                          <p:spTgt spid="184322"/>
                                        </p:tgtEl>
                                        <p:attrNameLst>
                                          <p:attrName>ppt_w</p:attrName>
                                        </p:attrNameLst>
                                      </p:cBhvr>
                                      <p:tavLst>
                                        <p:tav tm="0">
                                          <p:val>
                                            <p:fltVal val="0"/>
                                          </p:val>
                                        </p:tav>
                                        <p:tav tm="100000">
                                          <p:val>
                                            <p:strVal val="#ppt_w"/>
                                          </p:val>
                                        </p:tav>
                                      </p:tavLst>
                                    </p:anim>
                                    <p:anim calcmode="lin" valueType="num">
                                      <p:cBhvr>
                                        <p:cTn id="8" dur="500" fill="hold"/>
                                        <p:tgtEl>
                                          <p:spTgt spid="1843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23">
                                            <p:txEl>
                                              <p:pRg st="0" end="0"/>
                                            </p:txEl>
                                          </p:spTgt>
                                        </p:tgtEl>
                                        <p:attrNameLst>
                                          <p:attrName>style.visibility</p:attrName>
                                        </p:attrNameLst>
                                      </p:cBhvr>
                                      <p:to>
                                        <p:strVal val="visible"/>
                                      </p:to>
                                    </p:set>
                                    <p:anim calcmode="lin" valueType="num">
                                      <p:cBhvr>
                                        <p:cTn id="13" dur="500" fill="hold"/>
                                        <p:tgtEl>
                                          <p:spTgt spid="1843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843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23">
                                            <p:txEl>
                                              <p:pRg st="1" end="1"/>
                                            </p:txEl>
                                          </p:spTgt>
                                        </p:tgtEl>
                                        <p:attrNameLst>
                                          <p:attrName>style.visibility</p:attrName>
                                        </p:attrNameLst>
                                      </p:cBhvr>
                                      <p:to>
                                        <p:strVal val="visible"/>
                                      </p:to>
                                    </p:set>
                                    <p:anim calcmode="lin" valueType="num">
                                      <p:cBhvr>
                                        <p:cTn id="19" dur="500" fill="hold"/>
                                        <p:tgtEl>
                                          <p:spTgt spid="18432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8432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3"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83EC1295-1B0E-4A05-89D0-8C15A9EB412E}"/>
              </a:ext>
            </a:extLst>
          </p:cNvPr>
          <p:cNvSpPr>
            <a:spLocks noGrp="1" noChangeArrowheads="1"/>
          </p:cNvSpPr>
          <p:nvPr>
            <p:ph type="title"/>
          </p:nvPr>
        </p:nvSpPr>
        <p:spPr>
          <a:xfrm>
            <a:off x="2514600" y="76200"/>
            <a:ext cx="9296400" cy="762000"/>
          </a:xfrm>
        </p:spPr>
        <p:txBody>
          <a:bodyPr/>
          <a:lstStyle/>
          <a:p>
            <a:r>
              <a:rPr lang="en-US" altLang="en-US" sz="4000" dirty="0"/>
              <a:t>Interaction Via Missions Conferences</a:t>
            </a:r>
          </a:p>
        </p:txBody>
      </p:sp>
      <p:sp>
        <p:nvSpPr>
          <p:cNvPr id="188419" name="Rectangle 3">
            <a:extLst>
              <a:ext uri="{FF2B5EF4-FFF2-40B4-BE49-F238E27FC236}">
                <a16:creationId xmlns:a16="http://schemas.microsoft.com/office/drawing/2014/main" id="{144F966B-6A9B-4715-B9A6-0107EE48BDBA}"/>
              </a:ext>
            </a:extLst>
          </p:cNvPr>
          <p:cNvSpPr>
            <a:spLocks noGrp="1" noChangeArrowheads="1"/>
          </p:cNvSpPr>
          <p:nvPr>
            <p:ph type="body" idx="1"/>
          </p:nvPr>
        </p:nvSpPr>
        <p:spPr>
          <a:xfrm>
            <a:off x="1066800" y="1295400"/>
            <a:ext cx="10058400" cy="5334000"/>
          </a:xfrm>
        </p:spPr>
        <p:txBody>
          <a:bodyPr/>
          <a:lstStyle/>
          <a:p>
            <a:r>
              <a:rPr lang="en-US" altLang="en-US" sz="2800" dirty="0"/>
              <a:t>ABWE has held annual missions conferences annually to which Black, Pilipino and Chinese pastors came. The leadership tried to be transparent and to learn from the meetings. Blacks were invited.</a:t>
            </a:r>
          </a:p>
          <a:p>
            <a:pPr lvl="1"/>
            <a:r>
              <a:rPr lang="en-US" altLang="en-US" sz="2400" dirty="0"/>
              <a:t>For example, in June 2006 a 90-year-old Black missionary said at a Pastor’s Conference that he had applied to ABWE in the 1950 and didn’t receive a reply. ABWE had no record of the application by this time, but Dr. Michael Loftis, ABWE President, publicly apologized to this man. Later several Black pastors came up with tears in their eyes to have seen this reconciliation, knowing that they were accepted.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8418"/>
                                        </p:tgtEl>
                                        <p:attrNameLst>
                                          <p:attrName>style.visibility</p:attrName>
                                        </p:attrNameLst>
                                      </p:cBhvr>
                                      <p:to>
                                        <p:strVal val="visible"/>
                                      </p:to>
                                    </p:set>
                                    <p:anim calcmode="lin" valueType="num">
                                      <p:cBhvr>
                                        <p:cTn id="7" dur="1000" fill="hold"/>
                                        <p:tgtEl>
                                          <p:spTgt spid="188418"/>
                                        </p:tgtEl>
                                        <p:attrNameLst>
                                          <p:attrName>ppt_x</p:attrName>
                                        </p:attrNameLst>
                                      </p:cBhvr>
                                      <p:tavLst>
                                        <p:tav tm="0">
                                          <p:val>
                                            <p:strVal val="#ppt_x-.2"/>
                                          </p:val>
                                        </p:tav>
                                        <p:tav tm="100000">
                                          <p:val>
                                            <p:strVal val="#ppt_x"/>
                                          </p:val>
                                        </p:tav>
                                      </p:tavLst>
                                    </p:anim>
                                    <p:anim calcmode="lin" valueType="num">
                                      <p:cBhvr>
                                        <p:cTn id="8" dur="1000" fill="hold"/>
                                        <p:tgtEl>
                                          <p:spTgt spid="1884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84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88419">
                                            <p:txEl>
                                              <p:pRg st="0" end="0"/>
                                            </p:txEl>
                                          </p:spTgt>
                                        </p:tgtEl>
                                        <p:attrNameLst>
                                          <p:attrName>style.visibility</p:attrName>
                                        </p:attrNameLst>
                                      </p:cBhvr>
                                      <p:to>
                                        <p:strVal val="visible"/>
                                      </p:to>
                                    </p:set>
                                    <p:animEffect transition="in" filter="fade">
                                      <p:cBhvr>
                                        <p:cTn id="14" dur="500"/>
                                        <p:tgtEl>
                                          <p:spTgt spid="188419">
                                            <p:txEl>
                                              <p:pRg st="0" end="0"/>
                                            </p:txEl>
                                          </p:spTgt>
                                        </p:tgtEl>
                                      </p:cBhvr>
                                    </p:animEffect>
                                    <p:anim calcmode="lin" valueType="num">
                                      <p:cBhvr>
                                        <p:cTn id="15" dur="500" fill="hold"/>
                                        <p:tgtEl>
                                          <p:spTgt spid="1884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884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88419">
                                            <p:txEl>
                                              <p:pRg st="1" end="1"/>
                                            </p:txEl>
                                          </p:spTgt>
                                        </p:tgtEl>
                                        <p:attrNameLst>
                                          <p:attrName>style.visibility</p:attrName>
                                        </p:attrNameLst>
                                      </p:cBhvr>
                                      <p:to>
                                        <p:strVal val="visible"/>
                                      </p:to>
                                    </p:set>
                                    <p:animEffect transition="in" filter="fade">
                                      <p:cBhvr>
                                        <p:cTn id="21" dur="500"/>
                                        <p:tgtEl>
                                          <p:spTgt spid="188419">
                                            <p:txEl>
                                              <p:pRg st="1" end="1"/>
                                            </p:txEl>
                                          </p:spTgt>
                                        </p:tgtEl>
                                      </p:cBhvr>
                                    </p:animEffect>
                                    <p:anim calcmode="lin" valueType="num">
                                      <p:cBhvr>
                                        <p:cTn id="22" dur="500" fill="hold"/>
                                        <p:tgtEl>
                                          <p:spTgt spid="18841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88419">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P spid="18841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2DB555B-5774-496B-8B1B-7C790DA82F7E}"/>
              </a:ext>
            </a:extLst>
          </p:cNvPr>
          <p:cNvSpPr>
            <a:spLocks noGrp="1" noChangeArrowheads="1"/>
          </p:cNvSpPr>
          <p:nvPr>
            <p:ph type="title"/>
          </p:nvPr>
        </p:nvSpPr>
        <p:spPr>
          <a:xfrm>
            <a:off x="3048000" y="0"/>
            <a:ext cx="7620000" cy="838200"/>
          </a:xfrm>
        </p:spPr>
        <p:txBody>
          <a:bodyPr/>
          <a:lstStyle/>
          <a:p>
            <a:r>
              <a:rPr lang="en-US" altLang="en-US"/>
              <a:t>Informal Relationship Building</a:t>
            </a:r>
          </a:p>
        </p:txBody>
      </p:sp>
      <p:sp>
        <p:nvSpPr>
          <p:cNvPr id="106499" name="Rectangle 3">
            <a:extLst>
              <a:ext uri="{FF2B5EF4-FFF2-40B4-BE49-F238E27FC236}">
                <a16:creationId xmlns:a16="http://schemas.microsoft.com/office/drawing/2014/main" id="{AEA6652D-FEBB-4BEB-8D36-06A11665B369}"/>
              </a:ext>
            </a:extLst>
          </p:cNvPr>
          <p:cNvSpPr>
            <a:spLocks noGrp="1" noChangeArrowheads="1"/>
          </p:cNvSpPr>
          <p:nvPr>
            <p:ph type="body" idx="1"/>
          </p:nvPr>
        </p:nvSpPr>
        <p:spPr>
          <a:xfrm>
            <a:off x="1828800" y="1219200"/>
            <a:ext cx="8610600" cy="5257800"/>
          </a:xfrm>
        </p:spPr>
        <p:txBody>
          <a:bodyPr/>
          <a:lstStyle/>
          <a:p>
            <a:pPr>
              <a:lnSpc>
                <a:spcPct val="90000"/>
              </a:lnSpc>
            </a:pPr>
            <a:r>
              <a:rPr lang="en-US" altLang="en-US"/>
              <a:t>ABWE members visited Black churches just to show up, and invited Black pastors into their homes for meals. African American pastors were slower to respond than Pilipino and Chinese, but the relationship with Blacks began to bear fruit. Several at ABWE developed relationships with Dr. Allen McFarland of FBFA and Dr. Frank Gainer of FBFA. </a:t>
            </a:r>
          </a:p>
          <a:p>
            <a:pPr lvl="1">
              <a:lnSpc>
                <a:spcPct val="90000"/>
              </a:lnSpc>
            </a:pPr>
            <a:r>
              <a:rPr lang="en-US" altLang="en-US"/>
              <a:t>The goal was not to get something from the Black churches, but to partner together in global missions.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C2A6ED0B-1FA1-485B-B1E4-8DB6039F6496}"/>
              </a:ext>
            </a:extLst>
          </p:cNvPr>
          <p:cNvSpPr>
            <a:spLocks noGrp="1" noChangeArrowheads="1"/>
          </p:cNvSpPr>
          <p:nvPr>
            <p:ph type="title"/>
          </p:nvPr>
        </p:nvSpPr>
        <p:spPr>
          <a:xfrm>
            <a:off x="2438400" y="76200"/>
            <a:ext cx="8991600" cy="838200"/>
          </a:xfrm>
        </p:spPr>
        <p:txBody>
          <a:bodyPr/>
          <a:lstStyle/>
          <a:p>
            <a:r>
              <a:rPr lang="en-US" altLang="en-US" sz="4000" dirty="0"/>
              <a:t>An Informal to a Formal Relationship</a:t>
            </a:r>
          </a:p>
        </p:txBody>
      </p:sp>
      <p:sp>
        <p:nvSpPr>
          <p:cNvPr id="192515" name="Rectangle 3">
            <a:extLst>
              <a:ext uri="{FF2B5EF4-FFF2-40B4-BE49-F238E27FC236}">
                <a16:creationId xmlns:a16="http://schemas.microsoft.com/office/drawing/2014/main" id="{15DBEE8E-346F-4C69-94B7-A7F487BE07F6}"/>
              </a:ext>
            </a:extLst>
          </p:cNvPr>
          <p:cNvSpPr>
            <a:spLocks noGrp="1" noChangeArrowheads="1"/>
          </p:cNvSpPr>
          <p:nvPr>
            <p:ph type="body" idx="1"/>
          </p:nvPr>
        </p:nvSpPr>
        <p:spPr>
          <a:xfrm>
            <a:off x="1066800" y="1447800"/>
            <a:ext cx="10058400" cy="4800600"/>
          </a:xfrm>
        </p:spPr>
        <p:txBody>
          <a:bodyPr/>
          <a:lstStyle/>
          <a:p>
            <a:r>
              <a:rPr lang="en-US" altLang="en-US" dirty="0"/>
              <a:t>Dr. McFarland said that his relationship with ABWE began as personal relationships. FBFA has in the past helped at least one African American missionary with ABWE, who receives about 40% of his support from FBFA.</a:t>
            </a:r>
          </a:p>
          <a:p>
            <a:pPr lvl="1"/>
            <a:r>
              <a:rPr lang="en-US" altLang="en-US" dirty="0"/>
              <a:t>FBFA contacted ABWE about a possible partnership. They were doctrinally in agreement. Over a 3-day period in Dec. 2006 they forged a partnership.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2514"/>
                                        </p:tgtEl>
                                        <p:attrNameLst>
                                          <p:attrName>style.visibility</p:attrName>
                                        </p:attrNameLst>
                                      </p:cBhvr>
                                      <p:to>
                                        <p:strVal val="visible"/>
                                      </p:to>
                                    </p:set>
                                    <p:animEffect transition="in" filter="randombar(horizontal)">
                                      <p:cBhvr>
                                        <p:cTn id="7" dur="600">
                                          <p:stCondLst>
                                            <p:cond delay="0"/>
                                          </p:stCondLst>
                                        </p:cTn>
                                        <p:tgtEl>
                                          <p:spTgt spid="192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2515">
                                            <p:txEl>
                                              <p:pRg st="0" end="0"/>
                                            </p:txEl>
                                          </p:spTgt>
                                        </p:tgtEl>
                                        <p:attrNameLst>
                                          <p:attrName>style.visibility</p:attrName>
                                        </p:attrNameLst>
                                      </p:cBhvr>
                                      <p:to>
                                        <p:strVal val="visible"/>
                                      </p:to>
                                    </p:set>
                                    <p:animEffect transition="in" filter="randombar(horizontal)">
                                      <p:cBhvr>
                                        <p:cTn id="12" dur="500"/>
                                        <p:tgtEl>
                                          <p:spTgt spid="192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2515">
                                            <p:txEl>
                                              <p:pRg st="1" end="1"/>
                                            </p:txEl>
                                          </p:spTgt>
                                        </p:tgtEl>
                                        <p:attrNameLst>
                                          <p:attrName>style.visibility</p:attrName>
                                        </p:attrNameLst>
                                      </p:cBhvr>
                                      <p:to>
                                        <p:strVal val="visible"/>
                                      </p:to>
                                    </p:set>
                                    <p:animEffect transition="in" filter="randombar(horizontal)">
                                      <p:cBhvr>
                                        <p:cTn id="17" dur="500"/>
                                        <p:tgtEl>
                                          <p:spTgt spid="192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P spid="192515"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29A1EBB0-B676-452C-8A0C-2FB3D8FF57F3}"/>
              </a:ext>
            </a:extLst>
          </p:cNvPr>
          <p:cNvSpPr>
            <a:spLocks noGrp="1" noChangeArrowheads="1"/>
          </p:cNvSpPr>
          <p:nvPr>
            <p:ph type="title"/>
          </p:nvPr>
        </p:nvSpPr>
        <p:spPr/>
        <p:txBody>
          <a:bodyPr/>
          <a:lstStyle/>
          <a:p>
            <a:r>
              <a:rPr lang="en-US" altLang="en-US"/>
              <a:t>A Win-Win Partnership</a:t>
            </a:r>
          </a:p>
        </p:txBody>
      </p:sp>
      <p:sp>
        <p:nvSpPr>
          <p:cNvPr id="193539" name="Rectangle 3">
            <a:extLst>
              <a:ext uri="{FF2B5EF4-FFF2-40B4-BE49-F238E27FC236}">
                <a16:creationId xmlns:a16="http://schemas.microsoft.com/office/drawing/2014/main" id="{3A960160-781B-42B9-AB4E-BAB7FDDC87D9}"/>
              </a:ext>
            </a:extLst>
          </p:cNvPr>
          <p:cNvSpPr>
            <a:spLocks noGrp="1" noChangeArrowheads="1"/>
          </p:cNvSpPr>
          <p:nvPr>
            <p:ph type="body" idx="1"/>
          </p:nvPr>
        </p:nvSpPr>
        <p:spPr>
          <a:xfrm>
            <a:off x="1066800" y="1219200"/>
            <a:ext cx="10058400" cy="5257800"/>
          </a:xfrm>
        </p:spPr>
        <p:txBody>
          <a:bodyPr/>
          <a:lstStyle/>
          <a:p>
            <a:pPr marL="609600" indent="-609600"/>
            <a:r>
              <a:rPr lang="en-US" altLang="en-US" dirty="0"/>
              <a:t>Here are the mutual benefits of the relationship, as given by Dr. McFarland:</a:t>
            </a:r>
            <a:br>
              <a:rPr lang="en-US" altLang="en-US" dirty="0"/>
            </a:br>
            <a:r>
              <a:rPr lang="en-US" altLang="en-US" dirty="0"/>
              <a:t>	</a:t>
            </a:r>
            <a:r>
              <a:rPr lang="en-US" altLang="en-US" sz="2800" dirty="0"/>
              <a:t>1.	FBFA churches will allow ABWE missionaries do deputation in their churches.</a:t>
            </a:r>
          </a:p>
          <a:p>
            <a:pPr marL="990600" lvl="1" indent="-533400">
              <a:buClr>
                <a:schemeClr val="tx1"/>
              </a:buClr>
              <a:buNone/>
            </a:pPr>
            <a:r>
              <a:rPr lang="en-US" altLang="en-US" dirty="0"/>
              <a:t>    2.	Hopefully, as missions consciousness in FBFA churches is  raised, they will send their own missionaries.</a:t>
            </a:r>
          </a:p>
          <a:p>
            <a:pPr marL="990600" lvl="1" indent="-533400">
              <a:buClr>
                <a:schemeClr val="tx1"/>
              </a:buClr>
              <a:buNone/>
            </a:pPr>
            <a:r>
              <a:rPr lang="en-US" altLang="en-US" dirty="0"/>
              <a:t>    3.	ABWE will become the mission agency for  all qualified FBFA missionaries. The qualifications were made clear, to avoid later misunderstandings.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93538"/>
                                        </p:tgtEl>
                                        <p:attrNameLst>
                                          <p:attrName>style.visibility</p:attrName>
                                        </p:attrNameLst>
                                      </p:cBhvr>
                                      <p:to>
                                        <p:strVal val="visible"/>
                                      </p:to>
                                    </p:set>
                                    <p:anim calcmode="lin" valueType="num">
                                      <p:cBhvr>
                                        <p:cTn id="7" dur="500" fill="hold"/>
                                        <p:tgtEl>
                                          <p:spTgt spid="193538"/>
                                        </p:tgtEl>
                                        <p:attrNameLst>
                                          <p:attrName>ppt_w</p:attrName>
                                        </p:attrNameLst>
                                      </p:cBhvr>
                                      <p:tavLst>
                                        <p:tav tm="0">
                                          <p:val>
                                            <p:fltVal val="0"/>
                                          </p:val>
                                        </p:tav>
                                        <p:tav tm="100000">
                                          <p:val>
                                            <p:strVal val="#ppt_w"/>
                                          </p:val>
                                        </p:tav>
                                      </p:tavLst>
                                    </p:anim>
                                    <p:anim calcmode="lin" valueType="num">
                                      <p:cBhvr>
                                        <p:cTn id="8" dur="500" fill="hold"/>
                                        <p:tgtEl>
                                          <p:spTgt spid="1935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3539">
                                            <p:txEl>
                                              <p:pRg st="0" end="0"/>
                                            </p:txEl>
                                          </p:spTgt>
                                        </p:tgtEl>
                                        <p:attrNameLst>
                                          <p:attrName>style.visibility</p:attrName>
                                        </p:attrNameLst>
                                      </p:cBhvr>
                                      <p:to>
                                        <p:strVal val="visible"/>
                                      </p:to>
                                    </p:set>
                                    <p:anim calcmode="lin" valueType="num">
                                      <p:cBhvr>
                                        <p:cTn id="13" dur="500" fill="hold"/>
                                        <p:tgtEl>
                                          <p:spTgt spid="1935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3539">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93539">
                                            <p:txEl>
                                              <p:pRg st="1" end="1"/>
                                            </p:txEl>
                                          </p:spTgt>
                                        </p:tgtEl>
                                        <p:attrNameLst>
                                          <p:attrName>style.visibility</p:attrName>
                                        </p:attrNameLst>
                                      </p:cBhvr>
                                      <p:to>
                                        <p:strVal val="visible"/>
                                      </p:to>
                                    </p:set>
                                    <p:anim calcmode="lin" valueType="num">
                                      <p:cBhvr>
                                        <p:cTn id="17" dur="500" fill="hold"/>
                                        <p:tgtEl>
                                          <p:spTgt spid="19353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93539">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93539">
                                            <p:txEl>
                                              <p:pRg st="2" end="2"/>
                                            </p:txEl>
                                          </p:spTgt>
                                        </p:tgtEl>
                                        <p:attrNameLst>
                                          <p:attrName>style.visibility</p:attrName>
                                        </p:attrNameLst>
                                      </p:cBhvr>
                                      <p:to>
                                        <p:strVal val="visible"/>
                                      </p:to>
                                    </p:set>
                                    <p:anim calcmode="lin" valueType="num">
                                      <p:cBhvr>
                                        <p:cTn id="21" dur="500" fill="hold"/>
                                        <p:tgtEl>
                                          <p:spTgt spid="19353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9353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39"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8B6DC29D-6CD4-4F69-95CB-148E104169AC}"/>
              </a:ext>
            </a:extLst>
          </p:cNvPr>
          <p:cNvSpPr>
            <a:spLocks noGrp="1" noChangeArrowheads="1"/>
          </p:cNvSpPr>
          <p:nvPr>
            <p:ph type="title"/>
          </p:nvPr>
        </p:nvSpPr>
        <p:spPr>
          <a:xfrm>
            <a:off x="4419600" y="76200"/>
            <a:ext cx="6019800" cy="838200"/>
          </a:xfrm>
        </p:spPr>
        <p:txBody>
          <a:bodyPr/>
          <a:lstStyle/>
          <a:p>
            <a:r>
              <a:rPr lang="en-US" altLang="en-US"/>
              <a:t>Mutual Benefits</a:t>
            </a:r>
          </a:p>
        </p:txBody>
      </p:sp>
      <p:sp>
        <p:nvSpPr>
          <p:cNvPr id="194563" name="Rectangle 3">
            <a:extLst>
              <a:ext uri="{FF2B5EF4-FFF2-40B4-BE49-F238E27FC236}">
                <a16:creationId xmlns:a16="http://schemas.microsoft.com/office/drawing/2014/main" id="{A24383B8-E0F7-421B-A82A-9F8A245F23DD}"/>
              </a:ext>
            </a:extLst>
          </p:cNvPr>
          <p:cNvSpPr>
            <a:spLocks noGrp="1" noChangeArrowheads="1"/>
          </p:cNvSpPr>
          <p:nvPr>
            <p:ph type="body" idx="1"/>
          </p:nvPr>
        </p:nvSpPr>
        <p:spPr>
          <a:xfrm>
            <a:off x="1066800" y="1219200"/>
            <a:ext cx="10058400" cy="5334000"/>
          </a:xfrm>
        </p:spPr>
        <p:txBody>
          <a:bodyPr/>
          <a:lstStyle/>
          <a:p>
            <a:pPr lvl="1"/>
            <a:r>
              <a:rPr lang="en-US" altLang="en-US" sz="2400" dirty="0"/>
              <a:t>4. Hopefully, ABWE missionaries when they come home from Africa will get involved in FBFA churches, instead of simply retiring.</a:t>
            </a:r>
          </a:p>
          <a:p>
            <a:pPr lvl="1"/>
            <a:r>
              <a:rPr lang="en-US" altLang="en-US" sz="2400" dirty="0"/>
              <a:t>5.	FBFA and ABWE will partner on the mission field. FBFA members have been invited to make a presentation on </a:t>
            </a:r>
            <a:r>
              <a:rPr lang="en-US" altLang="en-US" sz="2400" dirty="0" err="1"/>
              <a:t>MicroEconomic</a:t>
            </a:r>
            <a:r>
              <a:rPr lang="en-US" altLang="en-US" sz="2400" dirty="0"/>
              <a:t> Development at a March 2007 missionary conference in Ghana. ABWE missionaries and FBFA members will also get to know each other and ABWE can learn from MED knowledge that FBFA members have.</a:t>
            </a:r>
          </a:p>
          <a:p>
            <a:pPr lvl="1"/>
            <a:r>
              <a:rPr lang="en-US" altLang="en-US" sz="2400" dirty="0"/>
              <a:t>6.	ABWE wants FBFA church members to come and work at the ABWE headquarters, so that people don’t just see white faces when they come.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dissolve">
                                      <p:cBhvr>
                                        <p:cTn id="7" dur="500"/>
                                        <p:tgtEl>
                                          <p:spTgt spid="194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63">
                                            <p:txEl>
                                              <p:pRg st="0" end="0"/>
                                            </p:txEl>
                                          </p:spTgt>
                                        </p:tgtEl>
                                        <p:attrNameLst>
                                          <p:attrName>style.visibility</p:attrName>
                                        </p:attrNameLst>
                                      </p:cBhvr>
                                      <p:to>
                                        <p:strVal val="visible"/>
                                      </p:to>
                                    </p:set>
                                    <p:animEffect transition="in" filter="dissolve">
                                      <p:cBhvr>
                                        <p:cTn id="12" dur="500"/>
                                        <p:tgtEl>
                                          <p:spTgt spid="1945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63">
                                            <p:txEl>
                                              <p:pRg st="1" end="1"/>
                                            </p:txEl>
                                          </p:spTgt>
                                        </p:tgtEl>
                                        <p:attrNameLst>
                                          <p:attrName>style.visibility</p:attrName>
                                        </p:attrNameLst>
                                      </p:cBhvr>
                                      <p:to>
                                        <p:strVal val="visible"/>
                                      </p:to>
                                    </p:set>
                                    <p:animEffect transition="in" filter="dissolve">
                                      <p:cBhvr>
                                        <p:cTn id="17" dur="500"/>
                                        <p:tgtEl>
                                          <p:spTgt spid="1945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563">
                                            <p:txEl>
                                              <p:pRg st="2" end="2"/>
                                            </p:txEl>
                                          </p:spTgt>
                                        </p:tgtEl>
                                        <p:attrNameLst>
                                          <p:attrName>style.visibility</p:attrName>
                                        </p:attrNameLst>
                                      </p:cBhvr>
                                      <p:to>
                                        <p:strVal val="visible"/>
                                      </p:to>
                                    </p:set>
                                    <p:animEffect transition="in" filter="dissolve">
                                      <p:cBhvr>
                                        <p:cTn id="22" dur="500"/>
                                        <p:tgtEl>
                                          <p:spTgt spid="194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P spid="19456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083ABA7-4090-4E9D-B99E-232B9C805099}"/>
              </a:ext>
            </a:extLst>
          </p:cNvPr>
          <p:cNvSpPr>
            <a:spLocks noGrp="1" noChangeArrowheads="1"/>
          </p:cNvSpPr>
          <p:nvPr>
            <p:ph type="title"/>
          </p:nvPr>
        </p:nvSpPr>
        <p:spPr>
          <a:xfrm>
            <a:off x="2514600" y="228600"/>
            <a:ext cx="8686800" cy="762000"/>
          </a:xfrm>
        </p:spPr>
        <p:txBody>
          <a:bodyPr/>
          <a:lstStyle/>
          <a:p>
            <a:r>
              <a:rPr lang="en-US" altLang="en-US" sz="4000" dirty="0">
                <a:solidFill>
                  <a:schemeClr val="tx1"/>
                </a:solidFill>
              </a:rPr>
              <a:t>Origins of the Problem: Qualifications</a:t>
            </a:r>
          </a:p>
        </p:txBody>
      </p:sp>
      <p:sp>
        <p:nvSpPr>
          <p:cNvPr id="15363" name="Rectangle 3">
            <a:extLst>
              <a:ext uri="{FF2B5EF4-FFF2-40B4-BE49-F238E27FC236}">
                <a16:creationId xmlns:a16="http://schemas.microsoft.com/office/drawing/2014/main" id="{ADD5DF56-947A-448E-8D15-299655E86451}"/>
              </a:ext>
            </a:extLst>
          </p:cNvPr>
          <p:cNvSpPr>
            <a:spLocks noGrp="1" noChangeArrowheads="1"/>
          </p:cNvSpPr>
          <p:nvPr>
            <p:ph type="body" idx="1"/>
          </p:nvPr>
        </p:nvSpPr>
        <p:spPr>
          <a:xfrm>
            <a:off x="1066800" y="1371600"/>
            <a:ext cx="10058400" cy="3581400"/>
          </a:xfrm>
        </p:spPr>
        <p:txBody>
          <a:bodyPr/>
          <a:lstStyle/>
          <a:p>
            <a:pPr>
              <a:lnSpc>
                <a:spcPct val="90000"/>
              </a:lnSpc>
            </a:pPr>
            <a:r>
              <a:rPr lang="en-US" altLang="en-US" sz="2800" dirty="0"/>
              <a:t>Some White mission boards in 1945 noted problems locating properly qualified Black candidates, probably a consequence of slavery.</a:t>
            </a:r>
            <a:r>
              <a:rPr lang="en-US" altLang="en-US" sz="1600" baseline="100000" dirty="0"/>
              <a:t>1</a:t>
            </a:r>
            <a:r>
              <a:rPr lang="en-US" altLang="en-US" sz="2800" dirty="0"/>
              <a:t> This was the major obstacle to recruitment cited by White missions in 1983. However, recruiters did not go to Black schools or churches due to lack of invitation.</a:t>
            </a:r>
            <a:r>
              <a:rPr lang="en-US" altLang="en-US" sz="1400" baseline="100000" dirty="0"/>
              <a:t>2</a:t>
            </a:r>
            <a:endParaRPr lang="en-US" altLang="en-US" sz="2800" dirty="0"/>
          </a:p>
          <a:p>
            <a:pPr>
              <a:lnSpc>
                <a:spcPct val="90000"/>
              </a:lnSpc>
            </a:pPr>
            <a:r>
              <a:rPr lang="en-US" altLang="en-US" sz="2800" dirty="0"/>
              <a:t>At first Blacks were thought to be more resistant to diseases of their homeland Africa, but experience eventually disproved this.</a:t>
            </a:r>
            <a:r>
              <a:rPr lang="en-US" altLang="en-US" sz="1600" baseline="100000" dirty="0"/>
              <a:t>3</a:t>
            </a:r>
            <a:endParaRPr lang="en-US" altLang="en-US" sz="2800" dirty="0"/>
          </a:p>
        </p:txBody>
      </p:sp>
      <p:sp>
        <p:nvSpPr>
          <p:cNvPr id="46084" name="Text Box 4">
            <a:extLst>
              <a:ext uri="{FF2B5EF4-FFF2-40B4-BE49-F238E27FC236}">
                <a16:creationId xmlns:a16="http://schemas.microsoft.com/office/drawing/2014/main" id="{5515A4BE-6C3E-4F05-8D45-60DDBD9D944A}"/>
              </a:ext>
            </a:extLst>
          </p:cNvPr>
          <p:cNvSpPr txBox="1">
            <a:spLocks noChangeArrowheads="1"/>
          </p:cNvSpPr>
          <p:nvPr/>
        </p:nvSpPr>
        <p:spPr bwMode="auto">
          <a:xfrm>
            <a:off x="1066800" y="5715000"/>
            <a:ext cx="10058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aseline="30000" dirty="0"/>
              <a:t>1 </a:t>
            </a:r>
            <a:r>
              <a:rPr lang="en-US" altLang="en-US" sz="1400" dirty="0"/>
              <a:t>Wilbur Harr, 1945, The Negro as an American Protestant Missionary in Africa, p. 130-131                                                           </a:t>
            </a:r>
            <a:r>
              <a:rPr lang="en-US" altLang="en-US" sz="1400" baseline="30000" dirty="0"/>
              <a:t>2 </a:t>
            </a:r>
            <a:r>
              <a:rPr lang="en-US" altLang="en-US" sz="1400" dirty="0"/>
              <a:t>Clyde Hughley, 1983, An analysis of Black American involvement in world missions, MA Thesis          </a:t>
            </a:r>
            <a:br>
              <a:rPr lang="en-US" altLang="en-US" sz="1400" dirty="0"/>
            </a:br>
            <a:r>
              <a:rPr lang="en-US" altLang="en-US" sz="1400" baseline="30000" dirty="0"/>
              <a:t>3</a:t>
            </a:r>
            <a:r>
              <a:rPr lang="en-US" altLang="en-US" sz="1400" dirty="0"/>
              <a:t> Harr, p. 130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Effect transition="in" filter="fade">
                                      <p:cBhvr>
                                        <p:cTn id="14" dur="1000">
                                          <p:stCondLst>
                                            <p:cond delay="0"/>
                                          </p:stCondLst>
                                        </p:cTn>
                                        <p:tgtEl>
                                          <p:spTgt spid="1536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Effect transition="in" filter="fade">
                                      <p:cBhvr>
                                        <p:cTn id="19" dur="1000">
                                          <p:stCondLst>
                                            <p:cond delay="0"/>
                                          </p:stCondLst>
                                        </p:cTn>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a:extLst>
              <a:ext uri="{FF2B5EF4-FFF2-40B4-BE49-F238E27FC236}">
                <a16:creationId xmlns:a16="http://schemas.microsoft.com/office/drawing/2014/main" id="{26FDBF1B-A288-40CB-BA10-9A5F18D2A20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D143BA-CFA9-4EAF-8D67-1DE8B7CD2DA3}" type="slidenum">
              <a:rPr lang="en-US" altLang="en-US"/>
              <a:pPr eaLnBrk="1" hangingPunct="1"/>
              <a:t>70</a:t>
            </a:fld>
            <a:endParaRPr lang="en-US" altLang="en-US"/>
          </a:p>
        </p:txBody>
      </p:sp>
      <p:sp>
        <p:nvSpPr>
          <p:cNvPr id="110595" name="Rectangle 2">
            <a:extLst>
              <a:ext uri="{FF2B5EF4-FFF2-40B4-BE49-F238E27FC236}">
                <a16:creationId xmlns:a16="http://schemas.microsoft.com/office/drawing/2014/main" id="{ABDA9657-27B1-4351-AE53-34FDCDF87A0D}"/>
              </a:ext>
            </a:extLst>
          </p:cNvPr>
          <p:cNvSpPr>
            <a:spLocks noGrp="1" noChangeArrowheads="1"/>
          </p:cNvSpPr>
          <p:nvPr>
            <p:ph type="title"/>
          </p:nvPr>
        </p:nvSpPr>
        <p:spPr>
          <a:xfrm>
            <a:off x="4114800" y="304800"/>
            <a:ext cx="7010400" cy="660400"/>
          </a:xfrm>
        </p:spPr>
        <p:txBody>
          <a:bodyPr/>
          <a:lstStyle/>
          <a:p>
            <a:pPr eaLnBrk="1" hangingPunct="1"/>
            <a:r>
              <a:rPr lang="en-US" altLang="en-US"/>
              <a:t>Resources</a:t>
            </a:r>
          </a:p>
        </p:txBody>
      </p:sp>
      <p:sp>
        <p:nvSpPr>
          <p:cNvPr id="110596" name="Rectangle 3">
            <a:extLst>
              <a:ext uri="{FF2B5EF4-FFF2-40B4-BE49-F238E27FC236}">
                <a16:creationId xmlns:a16="http://schemas.microsoft.com/office/drawing/2014/main" id="{02807E1B-BB63-42C9-AC73-9BA328F77E72}"/>
              </a:ext>
            </a:extLst>
          </p:cNvPr>
          <p:cNvSpPr>
            <a:spLocks noGrp="1" noChangeArrowheads="1"/>
          </p:cNvSpPr>
          <p:nvPr>
            <p:ph type="body" idx="1"/>
          </p:nvPr>
        </p:nvSpPr>
        <p:spPr>
          <a:xfrm>
            <a:off x="1066800" y="2133600"/>
            <a:ext cx="10058400" cy="3886200"/>
          </a:xfrm>
        </p:spPr>
        <p:txBody>
          <a:bodyPr/>
          <a:lstStyle/>
          <a:p>
            <a:pPr eaLnBrk="1" hangingPunct="1">
              <a:lnSpc>
                <a:spcPct val="80000"/>
              </a:lnSpc>
            </a:pPr>
            <a:r>
              <a:rPr lang="en-US" altLang="en-US" sz="2400" dirty="0"/>
              <a:t>www.RMNI.org   A Global Missions Team handbook for </a:t>
            </a:r>
            <a:r>
              <a:rPr lang="en-US" altLang="en-US" sz="2400" dirty="0" err="1"/>
              <a:t>AfAm</a:t>
            </a:r>
            <a:r>
              <a:rPr lang="en-US" altLang="en-US" sz="2400" dirty="0"/>
              <a:t> churches has a large resource section. Download it at www.rmni.org/files/afam/AfAmMissionsTeam.pdf  </a:t>
            </a:r>
          </a:p>
          <a:p>
            <a:pPr eaLnBrk="1" hangingPunct="1">
              <a:lnSpc>
                <a:spcPct val="80000"/>
              </a:lnSpc>
            </a:pPr>
            <a:r>
              <a:rPr lang="en-US" altLang="en-US" sz="2400" dirty="0"/>
              <a:t>The “African Americans and Global Missions” seminar—designed for </a:t>
            </a:r>
            <a:r>
              <a:rPr lang="en-US" altLang="en-US" sz="2400" dirty="0" err="1"/>
              <a:t>AfAm</a:t>
            </a:r>
            <a:r>
              <a:rPr lang="en-US" altLang="en-US" sz="2400" dirty="0"/>
              <a:t> churches--is also a free download at http://www.rmni.org/files/PowerPoints/Missions-Seminar.pptx </a:t>
            </a:r>
          </a:p>
          <a:p>
            <a:pPr eaLnBrk="1" hangingPunct="1">
              <a:lnSpc>
                <a:spcPct val="80000"/>
              </a:lnSpc>
            </a:pPr>
            <a:r>
              <a:rPr lang="en-US" altLang="en-US" sz="2400" dirty="0"/>
              <a:t>Interview model of recruitment: Terrill Nelson, “A road map for recruiting missionaries,” Evangelical Missions Quarterly, Vol. 34 #2, pp. 206-211.</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a:extLst>
              <a:ext uri="{FF2B5EF4-FFF2-40B4-BE49-F238E27FC236}">
                <a16:creationId xmlns:a16="http://schemas.microsoft.com/office/drawing/2014/main" id="{030F041C-D66F-442C-9DF1-B851F4E11EF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26E1F5-58BE-46D7-9F7C-E95F7606B71E}" type="slidenum">
              <a:rPr lang="en-US" altLang="en-US"/>
              <a:pPr eaLnBrk="1" hangingPunct="1"/>
              <a:t>71</a:t>
            </a:fld>
            <a:endParaRPr lang="en-US" altLang="en-US"/>
          </a:p>
        </p:txBody>
      </p:sp>
      <p:sp>
        <p:nvSpPr>
          <p:cNvPr id="111619" name="Rectangle 5">
            <a:extLst>
              <a:ext uri="{FF2B5EF4-FFF2-40B4-BE49-F238E27FC236}">
                <a16:creationId xmlns:a16="http://schemas.microsoft.com/office/drawing/2014/main" id="{E86834E6-2F0F-41EC-8B2C-20BE29A66AA2}"/>
              </a:ext>
            </a:extLst>
          </p:cNvPr>
          <p:cNvSpPr>
            <a:spLocks noGrp="1" noChangeArrowheads="1"/>
          </p:cNvSpPr>
          <p:nvPr>
            <p:ph type="title"/>
          </p:nvPr>
        </p:nvSpPr>
        <p:spPr>
          <a:xfrm>
            <a:off x="1447800" y="1676400"/>
            <a:ext cx="4038600" cy="4648200"/>
          </a:xfrm>
        </p:spPr>
        <p:txBody>
          <a:bodyPr/>
          <a:lstStyle/>
          <a:p>
            <a:pPr eaLnBrk="1" hangingPunct="1"/>
            <a:r>
              <a:rPr lang="en-US" altLang="en-US" sz="2800" i="1" dirty="0">
                <a:solidFill>
                  <a:srgbClr val="FF0000"/>
                </a:solidFill>
              </a:rPr>
              <a:t>The African American Experience in World Mission</a:t>
            </a:r>
            <a:r>
              <a:rPr lang="en-US" altLang="en-US" sz="2800" dirty="0">
                <a:solidFill>
                  <a:srgbClr val="FF0000"/>
                </a:solidFill>
              </a:rPr>
              <a:t>, Walston and Stevens, eds., is available from the Wm. Carey Library. ISBN: 0878086099</a:t>
            </a:r>
          </a:p>
        </p:txBody>
      </p:sp>
      <p:pic>
        <p:nvPicPr>
          <p:cNvPr id="111620" name="Picture 4" descr="AfAm Exper Bk Cover">
            <a:extLst>
              <a:ext uri="{FF2B5EF4-FFF2-40B4-BE49-F238E27FC236}">
                <a16:creationId xmlns:a16="http://schemas.microsoft.com/office/drawing/2014/main" id="{F746D8D3-1E62-4C36-99F5-8D81883D0E51}"/>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5757864" y="0"/>
            <a:ext cx="4910137"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AB59A85-DC03-4EDF-B8DC-714363D7AAE3}"/>
              </a:ext>
            </a:extLst>
          </p:cNvPr>
          <p:cNvSpPr>
            <a:spLocks noGrp="1" noChangeArrowheads="1"/>
          </p:cNvSpPr>
          <p:nvPr>
            <p:ph type="title"/>
          </p:nvPr>
        </p:nvSpPr>
        <p:spPr>
          <a:xfrm>
            <a:off x="3200400" y="228600"/>
            <a:ext cx="7467600" cy="838200"/>
          </a:xfrm>
        </p:spPr>
        <p:txBody>
          <a:bodyPr/>
          <a:lstStyle/>
          <a:p>
            <a:r>
              <a:rPr lang="en-US" altLang="en-US" sz="4000" dirty="0">
                <a:solidFill>
                  <a:schemeClr val="tx1"/>
                </a:solidFill>
              </a:rPr>
              <a:t>Colonial Government Opposition</a:t>
            </a:r>
          </a:p>
        </p:txBody>
      </p:sp>
      <p:sp>
        <p:nvSpPr>
          <p:cNvPr id="14339" name="Rectangle 3">
            <a:extLst>
              <a:ext uri="{FF2B5EF4-FFF2-40B4-BE49-F238E27FC236}">
                <a16:creationId xmlns:a16="http://schemas.microsoft.com/office/drawing/2014/main" id="{FC784E17-4113-4056-9874-DEAC7B10E1D7}"/>
              </a:ext>
            </a:extLst>
          </p:cNvPr>
          <p:cNvSpPr>
            <a:spLocks noGrp="1" noChangeArrowheads="1"/>
          </p:cNvSpPr>
          <p:nvPr>
            <p:ph type="body" sz="half" idx="1"/>
          </p:nvPr>
        </p:nvSpPr>
        <p:spPr>
          <a:xfrm>
            <a:off x="1066800" y="1905000"/>
            <a:ext cx="4495800" cy="3997326"/>
          </a:xfrm>
        </p:spPr>
        <p:txBody>
          <a:bodyPr/>
          <a:lstStyle/>
          <a:p>
            <a:r>
              <a:rPr lang="en-US" altLang="en-US" sz="2400" dirty="0"/>
              <a:t>With few exceptions, colonial African governments such as the Belgian Congo (around 1920), Rhodesia, Portuguese West Africa, South Africa and even Liberia</a:t>
            </a:r>
            <a:r>
              <a:rPr lang="en-US" altLang="en-US" sz="1200" baseline="100000" dirty="0"/>
              <a:t>1</a:t>
            </a:r>
            <a:r>
              <a:rPr lang="en-US" altLang="en-US" sz="2400" dirty="0"/>
              <a:t> discriminated against African American missionaries, thereby discouraging recruitment by White missions.</a:t>
            </a:r>
          </a:p>
        </p:txBody>
      </p:sp>
      <p:sp>
        <p:nvSpPr>
          <p:cNvPr id="47109" name="Text Box 5">
            <a:extLst>
              <a:ext uri="{FF2B5EF4-FFF2-40B4-BE49-F238E27FC236}">
                <a16:creationId xmlns:a16="http://schemas.microsoft.com/office/drawing/2014/main" id="{91D81CBF-13E4-4A34-B81D-9AC00E334EE7}"/>
              </a:ext>
            </a:extLst>
          </p:cNvPr>
          <p:cNvSpPr txBox="1">
            <a:spLocks noChangeArrowheads="1"/>
          </p:cNvSpPr>
          <p:nvPr/>
        </p:nvSpPr>
        <p:spPr bwMode="auto">
          <a:xfrm>
            <a:off x="1219200" y="6002339"/>
            <a:ext cx="2209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aseline="30000" dirty="0"/>
              <a:t>1 </a:t>
            </a:r>
            <a:r>
              <a:rPr lang="en-US" altLang="en-US" sz="1400" dirty="0"/>
              <a:t>Harr, p. 40, 60-61</a:t>
            </a:r>
          </a:p>
        </p:txBody>
      </p:sp>
      <p:pic>
        <p:nvPicPr>
          <p:cNvPr id="47110" name="Picture 6" descr="WmSheppard bw">
            <a:extLst>
              <a:ext uri="{FF2B5EF4-FFF2-40B4-BE49-F238E27FC236}">
                <a16:creationId xmlns:a16="http://schemas.microsoft.com/office/drawing/2014/main" id="{57B25196-11A2-4FE9-AFE0-DAFB90DD741E}"/>
              </a:ext>
            </a:extLst>
          </p:cNvPr>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943600" y="2022735"/>
            <a:ext cx="4724400" cy="3703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1" name="Text Box 8">
            <a:extLst>
              <a:ext uri="{FF2B5EF4-FFF2-40B4-BE49-F238E27FC236}">
                <a16:creationId xmlns:a16="http://schemas.microsoft.com/office/drawing/2014/main" id="{698857D3-E4F3-4AFF-A099-26EE90400720}"/>
              </a:ext>
            </a:extLst>
          </p:cNvPr>
          <p:cNvSpPr txBox="1">
            <a:spLocks noChangeArrowheads="1"/>
          </p:cNvSpPr>
          <p:nvPr/>
        </p:nvSpPr>
        <p:spPr bwMode="auto">
          <a:xfrm>
            <a:off x="6629400" y="535966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solidFill>
                  <a:schemeClr val="accent4">
                    <a:lumMod val="10000"/>
                  </a:schemeClr>
                </a:solidFill>
              </a:rPr>
              <a:t>Wm. Sheppard, Belgium Congo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fade">
                                      <p:cBhvr>
                                        <p:cTn id="10"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70F52D9-F48C-4E5C-A71B-95AC45B1D698}"/>
              </a:ext>
            </a:extLst>
          </p:cNvPr>
          <p:cNvSpPr>
            <a:spLocks noGrp="1" noChangeArrowheads="1"/>
          </p:cNvSpPr>
          <p:nvPr>
            <p:ph type="title"/>
          </p:nvPr>
        </p:nvSpPr>
        <p:spPr>
          <a:xfrm>
            <a:off x="4267200" y="228600"/>
            <a:ext cx="5486400" cy="609600"/>
          </a:xfrm>
        </p:spPr>
        <p:txBody>
          <a:bodyPr/>
          <a:lstStyle/>
          <a:p>
            <a:r>
              <a:rPr lang="en-US" altLang="en-US" sz="4000" dirty="0">
                <a:solidFill>
                  <a:schemeClr val="tx1"/>
                </a:solidFill>
              </a:rPr>
              <a:t>Racism</a:t>
            </a:r>
          </a:p>
        </p:txBody>
      </p:sp>
      <p:sp>
        <p:nvSpPr>
          <p:cNvPr id="48131" name="Rectangle 3">
            <a:extLst>
              <a:ext uri="{FF2B5EF4-FFF2-40B4-BE49-F238E27FC236}">
                <a16:creationId xmlns:a16="http://schemas.microsoft.com/office/drawing/2014/main" id="{87F28C3B-CE56-4215-87EB-58841F2B5AA1}"/>
              </a:ext>
            </a:extLst>
          </p:cNvPr>
          <p:cNvSpPr>
            <a:spLocks noGrp="1" noChangeArrowheads="1"/>
          </p:cNvSpPr>
          <p:nvPr>
            <p:ph type="body" idx="1"/>
          </p:nvPr>
        </p:nvSpPr>
        <p:spPr>
          <a:xfrm>
            <a:off x="1066800" y="990600"/>
            <a:ext cx="10058400" cy="5334000"/>
          </a:xfrm>
        </p:spPr>
        <p:txBody>
          <a:bodyPr/>
          <a:lstStyle/>
          <a:p>
            <a:pPr>
              <a:lnSpc>
                <a:spcPct val="90000"/>
              </a:lnSpc>
            </a:pPr>
            <a:r>
              <a:rPr lang="en-US" altLang="en-US" dirty="0"/>
              <a:t>Examples of racism were identified within the Methodist mission, the American Board of Commissioners for Foreign Missions, the Protestant Episcopal Church, and among Presbyterians.  Various mission board secretaries hesitated to openly state that their board would [even]“consider accepting a promising Negro candidate from their own or another denomination” around 1947.</a:t>
            </a:r>
            <a:r>
              <a:rPr lang="en-US" altLang="en-US" sz="1800" baseline="100000" dirty="0"/>
              <a:t>1</a:t>
            </a:r>
            <a:endParaRPr lang="en-US" altLang="en-US" dirty="0"/>
          </a:p>
          <a:p>
            <a:pPr>
              <a:lnSpc>
                <a:spcPct val="90000"/>
              </a:lnSpc>
            </a:pPr>
            <a:endParaRPr lang="en-US" altLang="en-US" dirty="0"/>
          </a:p>
        </p:txBody>
      </p:sp>
      <p:sp>
        <p:nvSpPr>
          <p:cNvPr id="48132" name="Text Box 4">
            <a:extLst>
              <a:ext uri="{FF2B5EF4-FFF2-40B4-BE49-F238E27FC236}">
                <a16:creationId xmlns:a16="http://schemas.microsoft.com/office/drawing/2014/main" id="{8A29CB9C-E398-42DB-B265-9C992C27DBD0}"/>
              </a:ext>
            </a:extLst>
          </p:cNvPr>
          <p:cNvSpPr txBox="1">
            <a:spLocks noChangeArrowheads="1"/>
          </p:cNvSpPr>
          <p:nvPr/>
        </p:nvSpPr>
        <p:spPr bwMode="auto">
          <a:xfrm>
            <a:off x="1066800" y="6324600"/>
            <a:ext cx="6324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dirty="0"/>
              <a:t>1 Harr, p 66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16386"/>
                                        </p:tgtEl>
                                      </p:cBhvr>
                                    </p:animEffect>
                                    <p:animScale>
                                      <p:cBhvr>
                                        <p:cTn id="7" dur="250" autoRev="1" fill="hold"/>
                                        <p:tgtEl>
                                          <p:spTgt spid="163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wireworld[1} GREAT++">
  <a:themeElements>
    <a:clrScheme name="wireworld[1} GRE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ireworld[1} GREA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ireworld[1} GRE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ireworld[1} GRE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ireworld[1} GRE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ireworld[1} GRE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ireworld[1} GRE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ireworld[1} GRE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ireworld[1} GRE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igidea">
  <a:themeElements>
    <a:clrScheme name="1_bigide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bigid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igid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igide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igide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igide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igide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igide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igide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igide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igide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igide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igide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igide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ross+++">
  <a:themeElements>
    <a:clrScheme name="Cross+++ 1">
      <a:dk1>
        <a:srgbClr val="990000"/>
      </a:dk1>
      <a:lt1>
        <a:srgbClr val="FFFFFF"/>
      </a:lt1>
      <a:dk2>
        <a:srgbClr val="800000"/>
      </a:dk2>
      <a:lt2>
        <a:srgbClr val="FF9900"/>
      </a:lt2>
      <a:accent1>
        <a:srgbClr val="DA8678"/>
      </a:accent1>
      <a:accent2>
        <a:srgbClr val="EFB011"/>
      </a:accent2>
      <a:accent3>
        <a:srgbClr val="C0AAAA"/>
      </a:accent3>
      <a:accent4>
        <a:srgbClr val="DADADA"/>
      </a:accent4>
      <a:accent5>
        <a:srgbClr val="EAC3BE"/>
      </a:accent5>
      <a:accent6>
        <a:srgbClr val="D99F0E"/>
      </a:accent6>
      <a:hlink>
        <a:srgbClr val="EB9905"/>
      </a:hlink>
      <a:folHlink>
        <a:srgbClr val="C58796"/>
      </a:folHlink>
    </a:clrScheme>
    <a:fontScheme name="Cro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oss+++ 1">
        <a:dk1>
          <a:srgbClr val="990000"/>
        </a:dk1>
        <a:lt1>
          <a:srgbClr val="FFFFFF"/>
        </a:lt1>
        <a:dk2>
          <a:srgbClr val="800000"/>
        </a:dk2>
        <a:lt2>
          <a:srgbClr val="FF9900"/>
        </a:lt2>
        <a:accent1>
          <a:srgbClr val="DA8678"/>
        </a:accent1>
        <a:accent2>
          <a:srgbClr val="EFB011"/>
        </a:accent2>
        <a:accent3>
          <a:srgbClr val="C0AAAA"/>
        </a:accent3>
        <a:accent4>
          <a:srgbClr val="DADADA"/>
        </a:accent4>
        <a:accent5>
          <a:srgbClr val="EAC3BE"/>
        </a:accent5>
        <a:accent6>
          <a:srgbClr val="D99F0E"/>
        </a:accent6>
        <a:hlink>
          <a:srgbClr val="EB9905"/>
        </a:hlink>
        <a:folHlink>
          <a:srgbClr val="C58796"/>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Globe w black bkg +">
  <a:themeElements>
    <a:clrScheme name="Globe w black bkg + 15">
      <a:dk1>
        <a:srgbClr val="003366"/>
      </a:dk1>
      <a:lt1>
        <a:srgbClr val="FFFFFF"/>
      </a:lt1>
      <a:dk2>
        <a:srgbClr val="000000"/>
      </a:dk2>
      <a:lt2>
        <a:srgbClr val="FFFFFF"/>
      </a:lt2>
      <a:accent1>
        <a:srgbClr val="6600CC"/>
      </a:accent1>
      <a:accent2>
        <a:srgbClr val="9999FF"/>
      </a:accent2>
      <a:accent3>
        <a:srgbClr val="AAAAAA"/>
      </a:accent3>
      <a:accent4>
        <a:srgbClr val="DADADA"/>
      </a:accent4>
      <a:accent5>
        <a:srgbClr val="B8AAE2"/>
      </a:accent5>
      <a:accent6>
        <a:srgbClr val="8A8AE7"/>
      </a:accent6>
      <a:hlink>
        <a:srgbClr val="FF3300"/>
      </a:hlink>
      <a:folHlink>
        <a:srgbClr val="FFE701"/>
      </a:folHlink>
    </a:clrScheme>
    <a:fontScheme name="Globe w black bkg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w black bkg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lobe w black bkg +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be w black bkg +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lobe w black bkg +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lobe w black bkg +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lobe w black bkg +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lobe w black bkg +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lobe w black bkg +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obe w black bkg +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lobe w black bkg +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be w black bkg +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obe w black bkg +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lobe w black bkg + 13">
        <a:dk1>
          <a:srgbClr val="969696"/>
        </a:dk1>
        <a:lt1>
          <a:srgbClr val="FFFFFF"/>
        </a:lt1>
        <a:dk2>
          <a:srgbClr val="B2B2B2"/>
        </a:dk2>
        <a:lt2>
          <a:srgbClr val="FFFFFF"/>
        </a:lt2>
        <a:accent1>
          <a:srgbClr val="FBDF53"/>
        </a:accent1>
        <a:accent2>
          <a:srgbClr val="FF9966"/>
        </a:accent2>
        <a:accent3>
          <a:srgbClr val="D5D5D5"/>
        </a:accent3>
        <a:accent4>
          <a:srgbClr val="DADADA"/>
        </a:accent4>
        <a:accent5>
          <a:srgbClr val="FDECB3"/>
        </a:accent5>
        <a:accent6>
          <a:srgbClr val="E78A5C"/>
        </a:accent6>
        <a:hlink>
          <a:srgbClr val="CC3300"/>
        </a:hlink>
        <a:folHlink>
          <a:srgbClr val="996600"/>
        </a:folHlink>
      </a:clrScheme>
      <a:clrMap bg1="dk2" tx1="lt1" bg2="dk1" tx2="lt2" accent1="accent1" accent2="accent2" accent3="accent3" accent4="accent4" accent5="accent5" accent6="accent6" hlink="hlink" folHlink="folHlink"/>
    </a:extraClrScheme>
    <a:extraClrScheme>
      <a:clrScheme name="Globe w black bkg + 14">
        <a:dk1>
          <a:srgbClr val="000000"/>
        </a:dk1>
        <a:lt1>
          <a:srgbClr val="969696"/>
        </a:lt1>
        <a:dk2>
          <a:srgbClr val="CC3300"/>
        </a:dk2>
        <a:lt2>
          <a:srgbClr val="969696"/>
        </a:lt2>
        <a:accent1>
          <a:srgbClr val="FBDF53"/>
        </a:accent1>
        <a:accent2>
          <a:srgbClr val="FF9966"/>
        </a:accent2>
        <a:accent3>
          <a:srgbClr val="C9C9C9"/>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be w black bkg + 15">
        <a:dk1>
          <a:srgbClr val="003366"/>
        </a:dk1>
        <a:lt1>
          <a:srgbClr val="FFFFFF"/>
        </a:lt1>
        <a:dk2>
          <a:srgbClr val="000000"/>
        </a:dk2>
        <a:lt2>
          <a:srgbClr val="FFFFFF"/>
        </a:lt2>
        <a:accent1>
          <a:srgbClr val="6600CC"/>
        </a:accent1>
        <a:accent2>
          <a:srgbClr val="9999FF"/>
        </a:accent2>
        <a:accent3>
          <a:srgbClr val="AAAAAA"/>
        </a:accent3>
        <a:accent4>
          <a:srgbClr val="DADADA"/>
        </a:accent4>
        <a:accent5>
          <a:srgbClr val="B8AAE2"/>
        </a:accent5>
        <a:accent6>
          <a:srgbClr val="8A8AE7"/>
        </a:accent6>
        <a:hlink>
          <a:srgbClr val="FF3300"/>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Church+Skyscraper">
  <a:themeElements>
    <a:clrScheme name="Church+Skyscraper 1">
      <a:dk1>
        <a:srgbClr val="000000"/>
      </a:dk1>
      <a:lt1>
        <a:srgbClr val="A797F9"/>
      </a:lt1>
      <a:dk2>
        <a:srgbClr val="FFFFFF"/>
      </a:dk2>
      <a:lt2>
        <a:srgbClr val="003300"/>
      </a:lt2>
      <a:accent1>
        <a:srgbClr val="CCCCFF"/>
      </a:accent1>
      <a:accent2>
        <a:srgbClr val="CCECFF"/>
      </a:accent2>
      <a:accent3>
        <a:srgbClr val="D0C9FB"/>
      </a:accent3>
      <a:accent4>
        <a:srgbClr val="000000"/>
      </a:accent4>
      <a:accent5>
        <a:srgbClr val="E2E2FF"/>
      </a:accent5>
      <a:accent6>
        <a:srgbClr val="B9D6E7"/>
      </a:accent6>
      <a:hlink>
        <a:srgbClr val="FFE6CD"/>
      </a:hlink>
      <a:folHlink>
        <a:srgbClr val="FEFFCD"/>
      </a:folHlink>
    </a:clrScheme>
    <a:fontScheme name="Church+Skyscrap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urch+Skyscraper 1">
        <a:dk1>
          <a:srgbClr val="000000"/>
        </a:dk1>
        <a:lt1>
          <a:srgbClr val="A797F9"/>
        </a:lt1>
        <a:dk2>
          <a:srgbClr val="FFFFFF"/>
        </a:dk2>
        <a:lt2>
          <a:srgbClr val="003300"/>
        </a:lt2>
        <a:accent1>
          <a:srgbClr val="CCCCFF"/>
        </a:accent1>
        <a:accent2>
          <a:srgbClr val="CCECFF"/>
        </a:accent2>
        <a:accent3>
          <a:srgbClr val="D0C9FB"/>
        </a:accent3>
        <a:accent4>
          <a:srgbClr val="000000"/>
        </a:accent4>
        <a:accent5>
          <a:srgbClr val="E2E2FF"/>
        </a:accent5>
        <a:accent6>
          <a:srgbClr val="B9D6E7"/>
        </a:accent6>
        <a:hlink>
          <a:srgbClr val="FFE6CD"/>
        </a:hlink>
        <a:folHlink>
          <a:srgbClr val="FEFFCD"/>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Chalice++">
  <a:themeElements>
    <a:clrScheme name="Chalice++ 1">
      <a:dk1>
        <a:srgbClr val="777777"/>
      </a:dk1>
      <a:lt1>
        <a:srgbClr val="FFFFFF"/>
      </a:lt1>
      <a:dk2>
        <a:srgbClr val="1C1C1C"/>
      </a:dk2>
      <a:lt2>
        <a:srgbClr val="800000"/>
      </a:lt2>
      <a:accent1>
        <a:srgbClr val="E98C47"/>
      </a:accent1>
      <a:accent2>
        <a:srgbClr val="BA5C3E"/>
      </a:accent2>
      <a:accent3>
        <a:srgbClr val="ABABAB"/>
      </a:accent3>
      <a:accent4>
        <a:srgbClr val="DADADA"/>
      </a:accent4>
      <a:accent5>
        <a:srgbClr val="F2C5B1"/>
      </a:accent5>
      <a:accent6>
        <a:srgbClr val="A85337"/>
      </a:accent6>
      <a:hlink>
        <a:srgbClr val="FAC606"/>
      </a:hlink>
      <a:folHlink>
        <a:srgbClr val="C98C1F"/>
      </a:folHlink>
    </a:clrScheme>
    <a:fontScheme name="Cha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alice++ 1">
        <a:dk1>
          <a:srgbClr val="777777"/>
        </a:dk1>
        <a:lt1>
          <a:srgbClr val="FFFFFF"/>
        </a:lt1>
        <a:dk2>
          <a:srgbClr val="1C1C1C"/>
        </a:dk2>
        <a:lt2>
          <a:srgbClr val="800000"/>
        </a:lt2>
        <a:accent1>
          <a:srgbClr val="E98C47"/>
        </a:accent1>
        <a:accent2>
          <a:srgbClr val="BA5C3E"/>
        </a:accent2>
        <a:accent3>
          <a:srgbClr val="ABABAB"/>
        </a:accent3>
        <a:accent4>
          <a:srgbClr val="DADADA"/>
        </a:accent4>
        <a:accent5>
          <a:srgbClr val="F2C5B1"/>
        </a:accent5>
        <a:accent6>
          <a:srgbClr val="A85337"/>
        </a:accent6>
        <a:hlink>
          <a:srgbClr val="FAC606"/>
        </a:hlink>
        <a:folHlink>
          <a:srgbClr val="C98C1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Coins design template">
  <a:themeElements>
    <a:clrScheme name="Coins design template 1">
      <a:dk1>
        <a:srgbClr val="5F5F5F"/>
      </a:dk1>
      <a:lt1>
        <a:srgbClr val="FFCC66"/>
      </a:lt1>
      <a:dk2>
        <a:srgbClr val="000000"/>
      </a:dk2>
      <a:lt2>
        <a:srgbClr val="999933"/>
      </a:lt2>
      <a:accent1>
        <a:srgbClr val="CC9900"/>
      </a:accent1>
      <a:accent2>
        <a:srgbClr val="669900"/>
      </a:accent2>
      <a:accent3>
        <a:srgbClr val="AAAAAA"/>
      </a:accent3>
      <a:accent4>
        <a:srgbClr val="DAAE56"/>
      </a:accent4>
      <a:accent5>
        <a:srgbClr val="E2CAAA"/>
      </a:accent5>
      <a:accent6>
        <a:srgbClr val="5C8A00"/>
      </a:accent6>
      <a:hlink>
        <a:srgbClr val="CC0000"/>
      </a:hlink>
      <a:folHlink>
        <a:srgbClr val="CCCCCC"/>
      </a:folHlink>
    </a:clrScheme>
    <a:fontScheme name="Coins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ins design template 1">
        <a:dk1>
          <a:srgbClr val="5F5F5F"/>
        </a:dk1>
        <a:lt1>
          <a:srgbClr val="FFCC66"/>
        </a:lt1>
        <a:dk2>
          <a:srgbClr val="000000"/>
        </a:dk2>
        <a:lt2>
          <a:srgbClr val="999933"/>
        </a:lt2>
        <a:accent1>
          <a:srgbClr val="CC9900"/>
        </a:accent1>
        <a:accent2>
          <a:srgbClr val="669900"/>
        </a:accent2>
        <a:accent3>
          <a:srgbClr val="AAAAAA"/>
        </a:accent3>
        <a:accent4>
          <a:srgbClr val="DAAE56"/>
        </a:accent4>
        <a:accent5>
          <a:srgbClr val="E2CAAA"/>
        </a:accent5>
        <a:accent6>
          <a:srgbClr val="5C8A00"/>
        </a:accent6>
        <a:hlink>
          <a:srgbClr val="CC0000"/>
        </a:hlink>
        <a:folHlink>
          <a:srgbClr val="CCCCCC"/>
        </a:folHlink>
      </a:clrScheme>
      <a:clrMap bg1="dk2" tx1="lt1" bg2="dk1" tx2="lt2" accent1="accent1" accent2="accent2" accent3="accent3" accent4="accent4" accent5="accent5" accent6="accent6" hlink="hlink" folHlink="folHlink"/>
    </a:extraClrScheme>
    <a:extraClrScheme>
      <a:clrScheme name="Coins design template 2">
        <a:dk1>
          <a:srgbClr val="000000"/>
        </a:dk1>
        <a:lt1>
          <a:srgbClr val="DDDDDD"/>
        </a:lt1>
        <a:dk2>
          <a:srgbClr val="9FAC93"/>
        </a:dk2>
        <a:lt2>
          <a:srgbClr val="FFFFCC"/>
        </a:lt2>
        <a:accent1>
          <a:srgbClr val="666633"/>
        </a:accent1>
        <a:accent2>
          <a:srgbClr val="009999"/>
        </a:accent2>
        <a:accent3>
          <a:srgbClr val="CDD2C8"/>
        </a:accent3>
        <a:accent4>
          <a:srgbClr val="BDBDBD"/>
        </a:accent4>
        <a:accent5>
          <a:srgbClr val="B8B8AD"/>
        </a:accent5>
        <a:accent6>
          <a:srgbClr val="008A8A"/>
        </a:accent6>
        <a:hlink>
          <a:srgbClr val="FF9900"/>
        </a:hlink>
        <a:folHlink>
          <a:srgbClr val="CC0000"/>
        </a:folHlink>
      </a:clrScheme>
      <a:clrMap bg1="dk2" tx1="lt1" bg2="dk1" tx2="lt2" accent1="accent1" accent2="accent2" accent3="accent3" accent4="accent4" accent5="accent5" accent6="accent6" hlink="hlink" folHlink="folHlink"/>
    </a:extraClrScheme>
    <a:extraClrScheme>
      <a:clrScheme name="Coins design template 3">
        <a:dk1>
          <a:srgbClr val="000000"/>
        </a:dk1>
        <a:lt1>
          <a:srgbClr val="FFFFFF"/>
        </a:lt1>
        <a:dk2>
          <a:srgbClr val="000000"/>
        </a:dk2>
        <a:lt2>
          <a:srgbClr val="868686"/>
        </a:lt2>
        <a:accent1>
          <a:srgbClr val="FFFFFF"/>
        </a:accent1>
        <a:accent2>
          <a:srgbClr val="CBCBCB"/>
        </a:accent2>
        <a:accent3>
          <a:srgbClr val="FFFFFF"/>
        </a:accent3>
        <a:accent4>
          <a:srgbClr val="000000"/>
        </a:accent4>
        <a:accent5>
          <a:srgbClr val="FFFFFF"/>
        </a:accent5>
        <a:accent6>
          <a:srgbClr val="B8B8B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oins design template 4">
        <a:dk1>
          <a:srgbClr val="000000"/>
        </a:dk1>
        <a:lt1>
          <a:srgbClr val="FFFFCC"/>
        </a:lt1>
        <a:dk2>
          <a:srgbClr val="660033"/>
        </a:dk2>
        <a:lt2>
          <a:srgbClr val="FFCCCC"/>
        </a:lt2>
        <a:accent1>
          <a:srgbClr val="BA899A"/>
        </a:accent1>
        <a:accent2>
          <a:srgbClr val="009999"/>
        </a:accent2>
        <a:accent3>
          <a:srgbClr val="B8AAAD"/>
        </a:accent3>
        <a:accent4>
          <a:srgbClr val="DADAAE"/>
        </a:accent4>
        <a:accent5>
          <a:srgbClr val="D9C4CA"/>
        </a:accent5>
        <a:accent6>
          <a:srgbClr val="008A8A"/>
        </a:accent6>
        <a:hlink>
          <a:srgbClr val="CC0066"/>
        </a:hlink>
        <a:folHlink>
          <a:srgbClr val="CCCCCC"/>
        </a:folHlink>
      </a:clrScheme>
      <a:clrMap bg1="dk2" tx1="lt1" bg2="dk1" tx2="lt2" accent1="accent1" accent2="accent2" accent3="accent3" accent4="accent4" accent5="accent5" accent6="accent6" hlink="hlink" folHlink="folHlink"/>
    </a:extraClrScheme>
    <a:extraClrScheme>
      <a:clrScheme name="Coins design template 5">
        <a:dk1>
          <a:srgbClr val="000000"/>
        </a:dk1>
        <a:lt1>
          <a:srgbClr val="F8F8F8"/>
        </a:lt1>
        <a:dk2>
          <a:srgbClr val="003366"/>
        </a:dk2>
        <a:lt2>
          <a:srgbClr val="CCCC00"/>
        </a:lt2>
        <a:accent1>
          <a:srgbClr val="0099FF"/>
        </a:accent1>
        <a:accent2>
          <a:srgbClr val="669900"/>
        </a:accent2>
        <a:accent3>
          <a:srgbClr val="AAADB8"/>
        </a:accent3>
        <a:accent4>
          <a:srgbClr val="D4D4D4"/>
        </a:accent4>
        <a:accent5>
          <a:srgbClr val="AACAFF"/>
        </a:accent5>
        <a:accent6>
          <a:srgbClr val="5C8A00"/>
        </a:accent6>
        <a:hlink>
          <a:srgbClr val="CC0000"/>
        </a:hlink>
        <a:folHlink>
          <a:srgbClr val="CCCCCC"/>
        </a:folHlink>
      </a:clrScheme>
      <a:clrMap bg1="dk2" tx1="lt1" bg2="dk1" tx2="lt2" accent1="accent1" accent2="accent2" accent3="accent3" accent4="accent4" accent5="accent5" accent6="accent6" hlink="hlink" folHlink="folHlink"/>
    </a:extraClrScheme>
    <a:extraClrScheme>
      <a:clrScheme name="Coins design template 6">
        <a:dk1>
          <a:srgbClr val="663300"/>
        </a:dk1>
        <a:lt1>
          <a:srgbClr val="D9E8F3"/>
        </a:lt1>
        <a:dk2>
          <a:srgbClr val="999933"/>
        </a:dk2>
        <a:lt2>
          <a:srgbClr val="5F5F5F"/>
        </a:lt2>
        <a:accent1>
          <a:srgbClr val="CBB480"/>
        </a:accent1>
        <a:accent2>
          <a:srgbClr val="99CCFF"/>
        </a:accent2>
        <a:accent3>
          <a:srgbClr val="E9F2F8"/>
        </a:accent3>
        <a:accent4>
          <a:srgbClr val="562A00"/>
        </a:accent4>
        <a:accent5>
          <a:srgbClr val="E2D6C0"/>
        </a:accent5>
        <a:accent6>
          <a:srgbClr val="8AB9E7"/>
        </a:accent6>
        <a:hlink>
          <a:srgbClr val="FFCC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Africa Colorful+">
  <a:themeElements>
    <a:clrScheme name="">
      <a:dk1>
        <a:srgbClr val="645D56"/>
      </a:dk1>
      <a:lt1>
        <a:srgbClr val="FFFFFF"/>
      </a:lt1>
      <a:dk2>
        <a:srgbClr val="663300"/>
      </a:dk2>
      <a:lt2>
        <a:srgbClr val="FFFFFF"/>
      </a:lt2>
      <a:accent1>
        <a:srgbClr val="B0AD90"/>
      </a:accent1>
      <a:accent2>
        <a:srgbClr val="D7A07B"/>
      </a:accent2>
      <a:accent3>
        <a:srgbClr val="B8ADAA"/>
      </a:accent3>
      <a:accent4>
        <a:srgbClr val="DADADA"/>
      </a:accent4>
      <a:accent5>
        <a:srgbClr val="D4D3C6"/>
      </a:accent5>
      <a:accent6>
        <a:srgbClr val="C3916F"/>
      </a:accent6>
      <a:hlink>
        <a:srgbClr val="F1DD93"/>
      </a:hlink>
      <a:folHlink>
        <a:srgbClr val="84B8C8"/>
      </a:folHlink>
    </a:clrScheme>
    <a:fontScheme name="Africa Colorfu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frica Colorful+ 1">
        <a:dk1>
          <a:srgbClr val="645D56"/>
        </a:dk1>
        <a:lt1>
          <a:srgbClr val="C6B49C"/>
        </a:lt1>
        <a:dk2>
          <a:srgbClr val="663300"/>
        </a:dk2>
        <a:lt2>
          <a:srgbClr val="FFFFFF"/>
        </a:lt2>
        <a:accent1>
          <a:srgbClr val="B0AD90"/>
        </a:accent1>
        <a:accent2>
          <a:srgbClr val="D7A07B"/>
        </a:accent2>
        <a:accent3>
          <a:srgbClr val="B8ADAA"/>
        </a:accent3>
        <a:accent4>
          <a:srgbClr val="A99985"/>
        </a:accent4>
        <a:accent5>
          <a:srgbClr val="D4D3C6"/>
        </a:accent5>
        <a:accent6>
          <a:srgbClr val="C3916F"/>
        </a:accent6>
        <a:hlink>
          <a:srgbClr val="F1DD93"/>
        </a:hlink>
        <a:folHlink>
          <a:srgbClr val="84B8C8"/>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emplate 00089">
  <a:themeElements>
    <a:clrScheme name="template 00089 4">
      <a:dk1>
        <a:srgbClr val="4D4D4D"/>
      </a:dk1>
      <a:lt1>
        <a:srgbClr val="FFFFFF"/>
      </a:lt1>
      <a:dk2>
        <a:srgbClr val="4D4D4D"/>
      </a:dk2>
      <a:lt2>
        <a:srgbClr val="000000"/>
      </a:lt2>
      <a:accent1>
        <a:srgbClr val="3366CC"/>
      </a:accent1>
      <a:accent2>
        <a:srgbClr val="3399FF"/>
      </a:accent2>
      <a:accent3>
        <a:srgbClr val="FFFFFF"/>
      </a:accent3>
      <a:accent4>
        <a:srgbClr val="404040"/>
      </a:accent4>
      <a:accent5>
        <a:srgbClr val="ADB8E2"/>
      </a:accent5>
      <a:accent6>
        <a:srgbClr val="2D8AE7"/>
      </a:accent6>
      <a:hlink>
        <a:srgbClr val="C0C0C0"/>
      </a:hlink>
      <a:folHlink>
        <a:srgbClr val="CCECFF"/>
      </a:folHlink>
    </a:clrScheme>
    <a:fontScheme name="template 0008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00089 1">
        <a:dk1>
          <a:srgbClr val="4D4D4D"/>
        </a:dk1>
        <a:lt1>
          <a:srgbClr val="FFFFFF"/>
        </a:lt1>
        <a:dk2>
          <a:srgbClr val="4D4D4D"/>
        </a:dk2>
        <a:lt2>
          <a:srgbClr val="000000"/>
        </a:lt2>
        <a:accent1>
          <a:srgbClr val="0066CC"/>
        </a:accent1>
        <a:accent2>
          <a:srgbClr val="3399FF"/>
        </a:accent2>
        <a:accent3>
          <a:srgbClr val="FFFFFF"/>
        </a:accent3>
        <a:accent4>
          <a:srgbClr val="404040"/>
        </a:accent4>
        <a:accent5>
          <a:srgbClr val="AAB8E2"/>
        </a:accent5>
        <a:accent6>
          <a:srgbClr val="2D8AE7"/>
        </a:accent6>
        <a:hlink>
          <a:srgbClr val="33CCFF"/>
        </a:hlink>
        <a:folHlink>
          <a:srgbClr val="CCECFF"/>
        </a:folHlink>
      </a:clrScheme>
      <a:clrMap bg1="lt1" tx1="dk1" bg2="lt2" tx2="dk2" accent1="accent1" accent2="accent2" accent3="accent3" accent4="accent4" accent5="accent5" accent6="accent6" hlink="hlink" folHlink="folHlink"/>
    </a:extraClrScheme>
    <a:extraClrScheme>
      <a:clrScheme name="template 00089 2">
        <a:dk1>
          <a:srgbClr val="4D4D4D"/>
        </a:dk1>
        <a:lt1>
          <a:srgbClr val="FFFFFF"/>
        </a:lt1>
        <a:dk2>
          <a:srgbClr val="4D4D4D"/>
        </a:dk2>
        <a:lt2>
          <a:srgbClr val="000000"/>
        </a:lt2>
        <a:accent1>
          <a:srgbClr val="0066CC"/>
        </a:accent1>
        <a:accent2>
          <a:srgbClr val="99FF99"/>
        </a:accent2>
        <a:accent3>
          <a:srgbClr val="FFFFFF"/>
        </a:accent3>
        <a:accent4>
          <a:srgbClr val="404040"/>
        </a:accent4>
        <a:accent5>
          <a:srgbClr val="AAB8E2"/>
        </a:accent5>
        <a:accent6>
          <a:srgbClr val="8AE78A"/>
        </a:accent6>
        <a:hlink>
          <a:srgbClr val="339933"/>
        </a:hlink>
        <a:folHlink>
          <a:srgbClr val="CCECFF"/>
        </a:folHlink>
      </a:clrScheme>
      <a:clrMap bg1="lt1" tx1="dk1" bg2="lt2" tx2="dk2" accent1="accent1" accent2="accent2" accent3="accent3" accent4="accent4" accent5="accent5" accent6="accent6" hlink="hlink" folHlink="folHlink"/>
    </a:extraClrScheme>
    <a:extraClrScheme>
      <a:clrScheme name="template 00089 3">
        <a:dk1>
          <a:srgbClr val="4D4D4D"/>
        </a:dk1>
        <a:lt1>
          <a:srgbClr val="FFFFFF"/>
        </a:lt1>
        <a:dk2>
          <a:srgbClr val="4D4D4D"/>
        </a:dk2>
        <a:lt2>
          <a:srgbClr val="000000"/>
        </a:lt2>
        <a:accent1>
          <a:srgbClr val="3366CC"/>
        </a:accent1>
        <a:accent2>
          <a:srgbClr val="3399FF"/>
        </a:accent2>
        <a:accent3>
          <a:srgbClr val="FFFFFF"/>
        </a:accent3>
        <a:accent4>
          <a:srgbClr val="404040"/>
        </a:accent4>
        <a:accent5>
          <a:srgbClr val="ADB8E2"/>
        </a:accent5>
        <a:accent6>
          <a:srgbClr val="2D8AE7"/>
        </a:accent6>
        <a:hlink>
          <a:srgbClr val="339933"/>
        </a:hlink>
        <a:folHlink>
          <a:srgbClr val="CCECFF"/>
        </a:folHlink>
      </a:clrScheme>
      <a:clrMap bg1="lt1" tx1="dk1" bg2="lt2" tx2="dk2" accent1="accent1" accent2="accent2" accent3="accent3" accent4="accent4" accent5="accent5" accent6="accent6" hlink="hlink" folHlink="folHlink"/>
    </a:extraClrScheme>
    <a:extraClrScheme>
      <a:clrScheme name="template 00089 4">
        <a:dk1>
          <a:srgbClr val="4D4D4D"/>
        </a:dk1>
        <a:lt1>
          <a:srgbClr val="FFFFFF"/>
        </a:lt1>
        <a:dk2>
          <a:srgbClr val="4D4D4D"/>
        </a:dk2>
        <a:lt2>
          <a:srgbClr val="000000"/>
        </a:lt2>
        <a:accent1>
          <a:srgbClr val="3366CC"/>
        </a:accent1>
        <a:accent2>
          <a:srgbClr val="3399FF"/>
        </a:accent2>
        <a:accent3>
          <a:srgbClr val="FFFFFF"/>
        </a:accent3>
        <a:accent4>
          <a:srgbClr val="404040"/>
        </a:accent4>
        <a:accent5>
          <a:srgbClr val="ADB8E2"/>
        </a:accent5>
        <a:accent6>
          <a:srgbClr val="2D8AE7"/>
        </a:accent6>
        <a:hlink>
          <a:srgbClr val="C0C0C0"/>
        </a:hlink>
        <a:folHlink>
          <a:srgbClr val="CCECFF"/>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GlobeonPedestal++">
  <a:themeElements>
    <a:clrScheme name="GlobeonPedes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lobeonPedest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onPedes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lobeonPedest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beonPedest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lobeonPedest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lobeonPedest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lobeonPedest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lobeonPedest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lobeonPedest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obeonPedest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lobeonPedest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beonPedest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obeonPedest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Chalice++">
  <a:themeElements>
    <a:clrScheme name="1_Chalice++ 1">
      <a:dk1>
        <a:srgbClr val="777777"/>
      </a:dk1>
      <a:lt1>
        <a:srgbClr val="FFFFFF"/>
      </a:lt1>
      <a:dk2>
        <a:srgbClr val="1C1C1C"/>
      </a:dk2>
      <a:lt2>
        <a:srgbClr val="800000"/>
      </a:lt2>
      <a:accent1>
        <a:srgbClr val="E98C47"/>
      </a:accent1>
      <a:accent2>
        <a:srgbClr val="BA5C3E"/>
      </a:accent2>
      <a:accent3>
        <a:srgbClr val="ABABAB"/>
      </a:accent3>
      <a:accent4>
        <a:srgbClr val="DADADA"/>
      </a:accent4>
      <a:accent5>
        <a:srgbClr val="F2C5B1"/>
      </a:accent5>
      <a:accent6>
        <a:srgbClr val="A85337"/>
      </a:accent6>
      <a:hlink>
        <a:srgbClr val="FAC606"/>
      </a:hlink>
      <a:folHlink>
        <a:srgbClr val="C98C1F"/>
      </a:folHlink>
    </a:clrScheme>
    <a:fontScheme name="1_Cha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halice++ 1">
        <a:dk1>
          <a:srgbClr val="777777"/>
        </a:dk1>
        <a:lt1>
          <a:srgbClr val="FFFFFF"/>
        </a:lt1>
        <a:dk2>
          <a:srgbClr val="1C1C1C"/>
        </a:dk2>
        <a:lt2>
          <a:srgbClr val="800000"/>
        </a:lt2>
        <a:accent1>
          <a:srgbClr val="E98C47"/>
        </a:accent1>
        <a:accent2>
          <a:srgbClr val="BA5C3E"/>
        </a:accent2>
        <a:accent3>
          <a:srgbClr val="ABABAB"/>
        </a:accent3>
        <a:accent4>
          <a:srgbClr val="DADADA"/>
        </a:accent4>
        <a:accent5>
          <a:srgbClr val="F2C5B1"/>
        </a:accent5>
        <a:accent6>
          <a:srgbClr val="A85337"/>
        </a:accent6>
        <a:hlink>
          <a:srgbClr val="FAC606"/>
        </a:hlink>
        <a:folHlink>
          <a:srgbClr val="C98C1F"/>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MeninNetDrill">
  <a:themeElements>
    <a:clrScheme name="MeninNetDrill 1">
      <a:dk1>
        <a:srgbClr val="203F62"/>
      </a:dk1>
      <a:lt1>
        <a:srgbClr val="7598DD"/>
      </a:lt1>
      <a:dk2>
        <a:srgbClr val="FFFFFF"/>
      </a:dk2>
      <a:lt2>
        <a:srgbClr val="2C2A28"/>
      </a:lt2>
      <a:accent1>
        <a:srgbClr val="B98473"/>
      </a:accent1>
      <a:accent2>
        <a:srgbClr val="4085A0"/>
      </a:accent2>
      <a:accent3>
        <a:srgbClr val="BDCAEB"/>
      </a:accent3>
      <a:accent4>
        <a:srgbClr val="1A3453"/>
      </a:accent4>
      <a:accent5>
        <a:srgbClr val="D9C2BC"/>
      </a:accent5>
      <a:accent6>
        <a:srgbClr val="397891"/>
      </a:accent6>
      <a:hlink>
        <a:srgbClr val="800000"/>
      </a:hlink>
      <a:folHlink>
        <a:srgbClr val="003366"/>
      </a:folHlink>
    </a:clrScheme>
    <a:fontScheme name="MeninNetDri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inNetDrill 1">
        <a:dk1>
          <a:srgbClr val="203F62"/>
        </a:dk1>
        <a:lt1>
          <a:srgbClr val="7598DD"/>
        </a:lt1>
        <a:dk2>
          <a:srgbClr val="FFFFFF"/>
        </a:dk2>
        <a:lt2>
          <a:srgbClr val="2C2A28"/>
        </a:lt2>
        <a:accent1>
          <a:srgbClr val="B98473"/>
        </a:accent1>
        <a:accent2>
          <a:srgbClr val="4085A0"/>
        </a:accent2>
        <a:accent3>
          <a:srgbClr val="BDCAEB"/>
        </a:accent3>
        <a:accent4>
          <a:srgbClr val="1A3453"/>
        </a:accent4>
        <a:accent5>
          <a:srgbClr val="D9C2BC"/>
        </a:accent5>
        <a:accent6>
          <a:srgbClr val="397891"/>
        </a:accent6>
        <a:hlink>
          <a:srgbClr val="800000"/>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African continent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African continent presentation (widescreen).potx" id="{F42A0941-6CB4-4809-B667-50A0FBFDAED3}" vid="{EA80EFC7-A52F-45C2-BB2C-FFB3BF4A7346}"/>
    </a:ext>
  </a:ext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formance">
  <a:themeElements>
    <a:clrScheme name="Performan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erform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forman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rforman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rforman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rforman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rforman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rforman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rforman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FAM$[1]++">
  <a:themeElements>
    <a:clrScheme name="AFAM$[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FA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FAM$[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FAM$[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FAM$[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FAM$[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FAM$[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FAM$[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FAM$[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rav003[1]jets ++">
  <a:themeElements>
    <a:clrScheme name="trav003[1]jets ++ 1">
      <a:dk1>
        <a:srgbClr val="000066"/>
      </a:dk1>
      <a:lt1>
        <a:srgbClr val="CCECFF"/>
      </a:lt1>
      <a:dk2>
        <a:srgbClr val="3366CC"/>
      </a:dk2>
      <a:lt2>
        <a:srgbClr val="C5E2FF"/>
      </a:lt2>
      <a:accent1>
        <a:srgbClr val="6699FF"/>
      </a:accent1>
      <a:accent2>
        <a:srgbClr val="6DB6F9"/>
      </a:accent2>
      <a:accent3>
        <a:srgbClr val="ADB8E2"/>
      </a:accent3>
      <a:accent4>
        <a:srgbClr val="AEC9DA"/>
      </a:accent4>
      <a:accent5>
        <a:srgbClr val="B8CAFF"/>
      </a:accent5>
      <a:accent6>
        <a:srgbClr val="62A5E2"/>
      </a:accent6>
      <a:hlink>
        <a:srgbClr val="99CCFF"/>
      </a:hlink>
      <a:folHlink>
        <a:srgbClr val="0066FF"/>
      </a:folHlink>
    </a:clrScheme>
    <a:fontScheme name="trav003[1]jets ++">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v003[1]jets ++ 1">
        <a:dk1>
          <a:srgbClr val="000066"/>
        </a:dk1>
        <a:lt1>
          <a:srgbClr val="CCECFF"/>
        </a:lt1>
        <a:dk2>
          <a:srgbClr val="3366CC"/>
        </a:dk2>
        <a:lt2>
          <a:srgbClr val="C5E2FF"/>
        </a:lt2>
        <a:accent1>
          <a:srgbClr val="6699FF"/>
        </a:accent1>
        <a:accent2>
          <a:srgbClr val="6DB6F9"/>
        </a:accent2>
        <a:accent3>
          <a:srgbClr val="ADB8E2"/>
        </a:accent3>
        <a:accent4>
          <a:srgbClr val="AEC9DA"/>
        </a:accent4>
        <a:accent5>
          <a:srgbClr val="B8CAFF"/>
        </a:accent5>
        <a:accent6>
          <a:srgbClr val="62A5E2"/>
        </a:accent6>
        <a:hlink>
          <a:srgbClr val="99CCFF"/>
        </a:hlink>
        <a:folHlink>
          <a:srgbClr val="0066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usion[2] extreme color grids">
  <a:themeElements>
    <a:clrScheme name="Fusion[2] extreme color gri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usion[2] extreme color grid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sion[2] extreme color grid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usion[2] extreme color gri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usion[2] extreme color grid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sion[2] extreme color grid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usion[2] extreme color gri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usion[2] extreme color gri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usion[2] extreme color gri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3309</TotalTime>
  <Words>5882</Words>
  <Application>Microsoft Office PowerPoint</Application>
  <PresentationFormat>Widescreen</PresentationFormat>
  <Paragraphs>363</Paragraphs>
  <Slides>71</Slides>
  <Notes>69</Notes>
  <HiddenSlides>0</HiddenSlides>
  <MMClips>0</MMClips>
  <ScaleCrop>false</ScaleCrop>
  <HeadingPairs>
    <vt:vector size="8" baseType="variant">
      <vt:variant>
        <vt:lpstr>Fonts Used</vt:lpstr>
      </vt:variant>
      <vt:variant>
        <vt:i4>9</vt:i4>
      </vt:variant>
      <vt:variant>
        <vt:lpstr>Theme</vt:lpstr>
      </vt:variant>
      <vt:variant>
        <vt:i4>22</vt:i4>
      </vt:variant>
      <vt:variant>
        <vt:lpstr>Embedded OLE Servers</vt:lpstr>
      </vt:variant>
      <vt:variant>
        <vt:i4>1</vt:i4>
      </vt:variant>
      <vt:variant>
        <vt:lpstr>Slide Titles</vt:lpstr>
      </vt:variant>
      <vt:variant>
        <vt:i4>71</vt:i4>
      </vt:variant>
    </vt:vector>
  </HeadingPairs>
  <TitlesOfParts>
    <vt:vector size="103" baseType="lpstr">
      <vt:lpstr>Arial</vt:lpstr>
      <vt:lpstr>Century Gothic</vt:lpstr>
      <vt:lpstr>Garamond</vt:lpstr>
      <vt:lpstr>Locator Bold</vt:lpstr>
      <vt:lpstr>Monotype Sorts</vt:lpstr>
      <vt:lpstr>Tahoma</vt:lpstr>
      <vt:lpstr>Times New Roman</vt:lpstr>
      <vt:lpstr>Verdana</vt:lpstr>
      <vt:lpstr>Wingdings</vt:lpstr>
      <vt:lpstr>Default Design</vt:lpstr>
      <vt:lpstr>Competition</vt:lpstr>
      <vt:lpstr>Performance</vt:lpstr>
      <vt:lpstr>Cliff</vt:lpstr>
      <vt:lpstr>Balance</vt:lpstr>
      <vt:lpstr>AFAM$[1]++</vt:lpstr>
      <vt:lpstr>trav003[1]jets ++</vt:lpstr>
      <vt:lpstr>Fusion[2] extreme color grids</vt:lpstr>
      <vt:lpstr>Teamwork</vt:lpstr>
      <vt:lpstr>wireworld[1} GREAT++</vt:lpstr>
      <vt:lpstr>1_bigidea</vt:lpstr>
      <vt:lpstr>Cross+++</vt:lpstr>
      <vt:lpstr>Globe w black bkg +</vt:lpstr>
      <vt:lpstr>Church+Skyscraper</vt:lpstr>
      <vt:lpstr>Chalice++</vt:lpstr>
      <vt:lpstr>Coins design template</vt:lpstr>
      <vt:lpstr>Africa Colorful+</vt:lpstr>
      <vt:lpstr>template 00089</vt:lpstr>
      <vt:lpstr>GlobeonPedestal++</vt:lpstr>
      <vt:lpstr>1_Chalice++</vt:lpstr>
      <vt:lpstr>MeninNetDrill</vt:lpstr>
      <vt:lpstr>African continent presentation 16x9</vt:lpstr>
      <vt:lpstr>Document</vt:lpstr>
      <vt:lpstr>Global Missions on the Edge of the African American Church</vt:lpstr>
      <vt:lpstr>PowerPoint Presentation</vt:lpstr>
      <vt:lpstr>PowerPoint Presentation</vt:lpstr>
      <vt:lpstr>African American  Under-representation</vt:lpstr>
      <vt:lpstr>Origins of the Problem</vt:lpstr>
      <vt:lpstr>Origins of the Problem</vt:lpstr>
      <vt:lpstr>Origins of the Problem: Qualifications</vt:lpstr>
      <vt:lpstr>Colonial Government Opposition</vt:lpstr>
      <vt:lpstr>Racism</vt:lpstr>
      <vt:lpstr>Racism</vt:lpstr>
      <vt:lpstr>Racism</vt:lpstr>
      <vt:lpstr>AfAm Missionary James T. Robinson cited these hindrances in 1953:</vt:lpstr>
      <vt:lpstr>Christian Schools  Few Missionaries</vt:lpstr>
      <vt:lpstr>By 1983 Blacks Were Again Accepted</vt:lpstr>
      <vt:lpstr>PowerPoint Presentation</vt:lpstr>
      <vt:lpstr>PowerPoint Presentation</vt:lpstr>
      <vt:lpstr>Lack of Progress Since 1980s </vt:lpstr>
      <vt:lpstr>Competing Theories for the Lack of Missionaries</vt:lpstr>
      <vt:lpstr>Why the Lack of Missions Ed?</vt:lpstr>
      <vt:lpstr>Education or Opposition?</vt:lpstr>
      <vt:lpstr>Current African American Missions</vt:lpstr>
      <vt:lpstr>“We are the needy.”</vt:lpstr>
      <vt:lpstr>AfAm Author Walter Banks</vt:lpstr>
      <vt:lpstr>Security</vt:lpstr>
      <vt:lpstr>Security</vt:lpstr>
      <vt:lpstr>Liberalism</vt:lpstr>
      <vt:lpstr>Why African American Missionaries Now?</vt:lpstr>
      <vt:lpstr>African American Personal Finances</vt:lpstr>
      <vt:lpstr>PowerPoint Presentation</vt:lpstr>
      <vt:lpstr>Why African Americans Now ?</vt:lpstr>
      <vt:lpstr>Why African Americans Now ?</vt:lpstr>
      <vt:lpstr>Advantages of AfAm Missionaries</vt:lpstr>
      <vt:lpstr>Core Black Missionary Beliefs</vt:lpstr>
      <vt:lpstr>THIS is the Time For African Americans To Engage</vt:lpstr>
      <vt:lpstr>The Urban Edge</vt:lpstr>
      <vt:lpstr>Recruiting African American Missionaries—Best Practices</vt:lpstr>
      <vt:lpstr>Recruitment Strategies</vt:lpstr>
      <vt:lpstr>8 Recruitment Strategies</vt:lpstr>
      <vt:lpstr>2. Check motives</vt:lpstr>
      <vt:lpstr>2. Check attitudes</vt:lpstr>
      <vt:lpstr>3. Build Relationships with Blacks</vt:lpstr>
      <vt:lpstr>e. Get to Know Black Pastors</vt:lpstr>
      <vt:lpstr> f. Recruit the Whole Church</vt:lpstr>
      <vt:lpstr>4. Promote short-term ministry</vt:lpstr>
      <vt:lpstr>Short-term Ministry Trips</vt:lpstr>
      <vt:lpstr>PowerPoint Presentation</vt:lpstr>
      <vt:lpstr>PowerPoint Presentation</vt:lpstr>
      <vt:lpstr>5. African-Americans Advise Using Cross-cultural Skills in Approaching the Black Community1</vt:lpstr>
      <vt:lpstr>A Group Orientation Model</vt:lpstr>
      <vt:lpstr>6. Mentor Candidates</vt:lpstr>
      <vt:lpstr>Candidate Retention</vt:lpstr>
      <vt:lpstr>7. Use multi-cultural Recruitment Teams</vt:lpstr>
      <vt:lpstr> </vt:lpstr>
      <vt:lpstr>Credibility</vt:lpstr>
      <vt:lpstr>8. Network with Black Ministries</vt:lpstr>
      <vt:lpstr>8. Network</vt:lpstr>
      <vt:lpstr>Case Study #1 CCC—Vertical Integration</vt:lpstr>
      <vt:lpstr>CCC Feeder Ministries</vt:lpstr>
      <vt:lpstr>The Financial Hurdle</vt:lpstr>
      <vt:lpstr>CCC &amp; Raising Support</vt:lpstr>
      <vt:lpstr>CCC &amp; Missionary Support</vt:lpstr>
      <vt:lpstr>Ongoing $ Help</vt:lpstr>
      <vt:lpstr>Ongoing Discipleship</vt:lpstr>
      <vt:lpstr>Case Study #2—Strategic Networking</vt:lpstr>
      <vt:lpstr>Interaction Via Missions Conferences</vt:lpstr>
      <vt:lpstr>Informal Relationship Building</vt:lpstr>
      <vt:lpstr>An Informal to a Formal Relationship</vt:lpstr>
      <vt:lpstr>A Win-Win Partnership</vt:lpstr>
      <vt:lpstr>Mutual Benefits</vt:lpstr>
      <vt:lpstr>Resources</vt:lpstr>
      <vt:lpstr>The African American Experience in World Mission, Walston and Stevens, eds., is available from the Wm. Carey Library. ISBN: 0878086099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Sutherland</dc:creator>
  <cp:lastModifiedBy>Walt Robertson</cp:lastModifiedBy>
  <cp:revision>210</cp:revision>
  <dcterms:created xsi:type="dcterms:W3CDTF">2003-08-19T21:53:34Z</dcterms:created>
  <dcterms:modified xsi:type="dcterms:W3CDTF">2021-02-12T03:29:32Z</dcterms:modified>
</cp:coreProperties>
</file>