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 id="2147483744" r:id="rId5"/>
    <p:sldMasterId id="2147483756" r:id="rId6"/>
    <p:sldMasterId id="2147483768" r:id="rId7"/>
    <p:sldMasterId id="2147483846" r:id="rId8"/>
  </p:sldMasterIdLst>
  <p:notesMasterIdLst>
    <p:notesMasterId r:id="rId101"/>
  </p:notesMasterIdLst>
  <p:sldIdLst>
    <p:sldId id="256" r:id="rId9"/>
    <p:sldId id="274"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5" r:id="rId27"/>
    <p:sldId id="276" r:id="rId28"/>
    <p:sldId id="277" r:id="rId29"/>
    <p:sldId id="278" r:id="rId30"/>
    <p:sldId id="279" r:id="rId31"/>
    <p:sldId id="280" r:id="rId32"/>
    <p:sldId id="281" r:id="rId33"/>
    <p:sldId id="283" r:id="rId34"/>
    <p:sldId id="282"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1" r:id="rId52"/>
    <p:sldId id="300"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45" r:id="rId90"/>
    <p:sldId id="347" r:id="rId91"/>
    <p:sldId id="346" r:id="rId92"/>
    <p:sldId id="341" r:id="rId93"/>
    <p:sldId id="338" r:id="rId94"/>
    <p:sldId id="339" r:id="rId95"/>
    <p:sldId id="340" r:id="rId96"/>
    <p:sldId id="342" r:id="rId97"/>
    <p:sldId id="343" r:id="rId98"/>
    <p:sldId id="344" r:id="rId99"/>
    <p:sldId id="348" r:id="rId10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14" autoAdjust="0"/>
    <p:restoredTop sz="94683" autoAdjust="0"/>
  </p:normalViewPr>
  <p:slideViewPr>
    <p:cSldViewPr>
      <p:cViewPr varScale="1">
        <p:scale>
          <a:sx n="100" d="100"/>
          <a:sy n="100" d="100"/>
        </p:scale>
        <p:origin x="114" y="204"/>
      </p:cViewPr>
      <p:guideLst>
        <p:guide orient="horz" pos="2160"/>
        <p:guide pos="3840"/>
      </p:guideLst>
    </p:cSldViewPr>
  </p:slideViewPr>
  <p:outlineViewPr>
    <p:cViewPr>
      <p:scale>
        <a:sx n="33" d="100"/>
        <a:sy n="33" d="100"/>
      </p:scale>
      <p:origin x="0" y="973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3" Type="http://schemas.openxmlformats.org/officeDocument/2006/relationships/slideMaster" Target="slideMasters/slideMaster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EA896E-3BA0-493C-A37B-2539E780D4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3E63727-64EF-4C65-B5CC-FA9C35DF7A5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4FADDDB-7C15-4ACF-BB9C-384D86F70167}" type="datetimeFigureOut">
              <a:rPr lang="en-US"/>
              <a:pPr>
                <a:defRPr/>
              </a:pPr>
              <a:t>2/11/2021</a:t>
            </a:fld>
            <a:endParaRPr lang="en-US"/>
          </a:p>
        </p:txBody>
      </p:sp>
      <p:sp>
        <p:nvSpPr>
          <p:cNvPr id="4" name="Slide Image Placeholder 3">
            <a:extLst>
              <a:ext uri="{FF2B5EF4-FFF2-40B4-BE49-F238E27FC236}">
                <a16:creationId xmlns:a16="http://schemas.microsoft.com/office/drawing/2014/main" id="{AD109538-6ACA-4B5C-B3AB-DB854B345E8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C30582A-4F57-44D1-881A-0B27ADF72C1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3419AF-1E38-4999-BEF0-5A5DAAAE367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0736496-4F66-4AFE-A141-9955F56CC13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75E76C7-7F3C-46CE-8499-DF6DE1E46B9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D45C0D8A-6B5E-4E8C-8B1B-347F40F8CA5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3F948EB8-472B-4731-B0B4-A0630ACF54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4F139F7C-8E3B-4486-9C3F-2737666AA7F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EAD3EC-EB70-4BF2-B5B9-E78D6E6F5AEF}"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ADCD9744-A5D6-4AF1-AB55-F32A00574FB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65A7126E-D926-45CC-A3A8-CF816000ED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71724A01-1741-4D54-9D9C-008066039CF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626E66-8778-482D-92CA-506BC8F3B77A}"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8DCEBB10-D348-4CD2-9C3A-C236F4D94CA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AB45C1C3-CB1D-4048-A81C-0909B2CED3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6907BC46-0FCA-446F-AA24-12106F7424A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328C57-FC1B-40C4-BA23-697D0F4549A9}"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3DCCE6B6-E1BE-43B8-A6B1-1A6F788073B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9571649B-670A-45D3-933B-DBB98071F5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5476" name="Slide Number Placeholder 3">
            <a:extLst>
              <a:ext uri="{FF2B5EF4-FFF2-40B4-BE49-F238E27FC236}">
                <a16:creationId xmlns:a16="http://schemas.microsoft.com/office/drawing/2014/main" id="{72DDD9DF-7661-4D08-8360-3BB67B2FA62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17142D-CA79-4533-A24A-A19D955C0178}"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D9358FF2-03E2-492A-9A34-F6AB3F00E50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EDEBD03C-566C-454B-ABCD-130FFB6198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74E16E43-4AE4-4DFC-8605-C830C8B6291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821E2E-950B-4A8A-9584-3219D19E28DE}"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36DB51FA-E33C-4AD6-A961-4AA78F5EBBC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9CB48B36-7A2D-4F6D-95E8-F6C645EE6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354D98CF-A720-43EB-8AA8-7094BC0BF12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088A2D3-6A6E-454F-AB45-6C521EE4547F}"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E79C62F6-28D9-4B7E-9359-1262CDFE4FD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C0593A2C-0DF7-4F00-992C-B53A22F73A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5B12BF4E-4FE6-4C4E-94EC-CE2F664C14C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092FED-51DD-4864-B9A1-AFD8694FC3EC}"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9049A67F-7C7F-4931-8A55-2B648E27F5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096DD882-67FC-4112-A6F1-0890D93CD3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D35CDC2F-06FE-4418-A08E-8CCE1F2BB9A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A15D62-76A3-42A5-9831-870C4EDDD44B}"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D089E097-24A1-4811-9687-E9059578B70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5070960D-5E27-4410-902B-22DE8C3E34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0596" name="Slide Number Placeholder 3">
            <a:extLst>
              <a:ext uri="{FF2B5EF4-FFF2-40B4-BE49-F238E27FC236}">
                <a16:creationId xmlns:a16="http://schemas.microsoft.com/office/drawing/2014/main" id="{825FC126-80F7-4832-9A47-DE744072735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1C2AF9C-B991-408F-AE4F-23C79483542D}"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51BBD4AD-1628-4621-85CC-77997393A9B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65F7307F-0CD7-4697-BD9C-4A9F3E76BF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1620" name="Slide Number Placeholder 3">
            <a:extLst>
              <a:ext uri="{FF2B5EF4-FFF2-40B4-BE49-F238E27FC236}">
                <a16:creationId xmlns:a16="http://schemas.microsoft.com/office/drawing/2014/main" id="{156D1CB7-D7FC-441B-96E6-38D77C83D45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312873-1937-4A39-81D0-79C44A8F9E39}"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F05C4C2-2A3B-4CF2-B8C4-97D28AFDBF0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AF8AABEA-525D-4FDC-9400-003243F6E4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D91FFC3C-4D54-483E-8D04-FE0108EC4E0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2D0BC5-6A3B-4BEF-8DED-42595CBD4140}"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E50AF120-0621-4197-B147-6E231C3B156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931F8979-68A7-4AEB-AB7E-6EF70A672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5236" name="Slide Number Placeholder 3">
            <a:extLst>
              <a:ext uri="{FF2B5EF4-FFF2-40B4-BE49-F238E27FC236}">
                <a16:creationId xmlns:a16="http://schemas.microsoft.com/office/drawing/2014/main" id="{8FE4E3E6-9CC0-4A03-B046-FD9344EF3B1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704927-ADC0-4B4F-B836-345FC81D632F}"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C777783F-4470-4DDB-826B-B948C4E023E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5C45F1B9-A824-4D4C-9603-BEEF22D535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3668" name="Slide Number Placeholder 3">
            <a:extLst>
              <a:ext uri="{FF2B5EF4-FFF2-40B4-BE49-F238E27FC236}">
                <a16:creationId xmlns:a16="http://schemas.microsoft.com/office/drawing/2014/main" id="{45EC77BB-25E4-4A02-985A-E2E06489607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A64C70E-4D90-4C9F-A131-F0DDDE68ABF3}"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DFD448AC-1757-4510-B429-ABC3DCD8442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2DC752DD-3A98-4775-B6B7-A162673346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4692" name="Slide Number Placeholder 3">
            <a:extLst>
              <a:ext uri="{FF2B5EF4-FFF2-40B4-BE49-F238E27FC236}">
                <a16:creationId xmlns:a16="http://schemas.microsoft.com/office/drawing/2014/main" id="{881373D8-1D14-42C2-A9FA-3E9597F858A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559107-7B00-4DA1-B992-D87FEDBB684B}"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BD603355-7877-413A-B68E-277DF500322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A22A6C82-964B-4E64-B533-D799E78DB4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5716" name="Slide Number Placeholder 3">
            <a:extLst>
              <a:ext uri="{FF2B5EF4-FFF2-40B4-BE49-F238E27FC236}">
                <a16:creationId xmlns:a16="http://schemas.microsoft.com/office/drawing/2014/main" id="{3D76CF05-EDCB-4E05-AD18-20974712676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7D4D67-80D2-4447-A905-6129F4F1A6C6}"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149D93BD-8A4D-49C0-B4F5-F7AD9C61298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763CE861-83A7-4DF0-9474-B32D90FAB0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6740" name="Slide Number Placeholder 3">
            <a:extLst>
              <a:ext uri="{FF2B5EF4-FFF2-40B4-BE49-F238E27FC236}">
                <a16:creationId xmlns:a16="http://schemas.microsoft.com/office/drawing/2014/main" id="{93109B54-759B-4C8A-9FF1-B4834A686B1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D85920-01B2-47AB-8367-9C8484EE4EA2}"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3FA9FF06-F118-46F9-8DDF-2E6EF11563A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9445257B-62DB-4B0F-A632-39F557A464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7764" name="Slide Number Placeholder 3">
            <a:extLst>
              <a:ext uri="{FF2B5EF4-FFF2-40B4-BE49-F238E27FC236}">
                <a16:creationId xmlns:a16="http://schemas.microsoft.com/office/drawing/2014/main" id="{BED1DB05-027F-4CD8-8F9B-E9B818D7BF3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E8558F-D2CA-46BF-8089-0C330D6781C2}"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E4B0E85D-6570-4877-9807-59267143EA6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5DA5A674-BCF4-4720-A1E4-19FC67D2D9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8788" name="Slide Number Placeholder 3">
            <a:extLst>
              <a:ext uri="{FF2B5EF4-FFF2-40B4-BE49-F238E27FC236}">
                <a16:creationId xmlns:a16="http://schemas.microsoft.com/office/drawing/2014/main" id="{F828D9AC-94FE-4AB1-8145-472A8748F1B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2162A1-43C7-4DC9-BA9B-A6FD7042B9A6}"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2A8E5D61-0752-40EA-A670-5DCBD2F59A0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4ADD0016-DC96-4EC5-BB65-4C3E921625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9812" name="Slide Number Placeholder 3">
            <a:extLst>
              <a:ext uri="{FF2B5EF4-FFF2-40B4-BE49-F238E27FC236}">
                <a16:creationId xmlns:a16="http://schemas.microsoft.com/office/drawing/2014/main" id="{073E5015-94C8-4823-BF77-9F0C7D1AFA6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ED7057-02E8-493E-A870-8B310E5A2721}"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6BCD12CC-3AEF-4A33-9F96-B481F683675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093852B1-3326-47B5-9549-57DD3EFDAE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0836" name="Slide Number Placeholder 3">
            <a:extLst>
              <a:ext uri="{FF2B5EF4-FFF2-40B4-BE49-F238E27FC236}">
                <a16:creationId xmlns:a16="http://schemas.microsoft.com/office/drawing/2014/main" id="{216072D6-E55E-4D0B-9F6C-6FE181A0641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22F7A6-8184-4B5C-A188-4C5C00EA749F}"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E445D09E-7859-44BA-8EDD-E308712A1C8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CC596CB9-9B48-42E7-8583-60EAE2DF7E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1860" name="Slide Number Placeholder 3">
            <a:extLst>
              <a:ext uri="{FF2B5EF4-FFF2-40B4-BE49-F238E27FC236}">
                <a16:creationId xmlns:a16="http://schemas.microsoft.com/office/drawing/2014/main" id="{E89CF990-2084-478F-8FE2-1225A494E6C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B6950D-B084-42C5-83A8-036711DAC746}"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27C24C55-73CF-4A7E-B897-2FDF61868EF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600D8B35-7B61-41E0-9254-D8A6132B40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4" name="Slide Number Placeholder 3">
            <a:extLst>
              <a:ext uri="{FF2B5EF4-FFF2-40B4-BE49-F238E27FC236}">
                <a16:creationId xmlns:a16="http://schemas.microsoft.com/office/drawing/2014/main" id="{517F02F4-264A-4825-BEAE-81709950D22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ADE01D-8B30-4EF5-B622-37E909A67D3A}"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E9DA3596-C020-42F8-9F7B-C6A3D0F07A9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3833B47D-0C06-458C-AD14-7CC106BE1A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58D0A935-031A-44EE-89E5-D7FBB17DE1D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F71645-5464-42A9-9212-C3AFF6A828EB}"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27A36C1D-7E11-4617-AF84-3483A0287F0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BDF8D572-013F-4646-9E62-BD674E0122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3908" name="Slide Number Placeholder 3">
            <a:extLst>
              <a:ext uri="{FF2B5EF4-FFF2-40B4-BE49-F238E27FC236}">
                <a16:creationId xmlns:a16="http://schemas.microsoft.com/office/drawing/2014/main" id="{14078D7B-2C40-4581-B10F-82146590B65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B19EFC-D448-4ADE-B013-AE83C1B96A6B}"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E003D2BB-3652-48F9-8F90-53FC427BAD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CA1A3A53-02BA-49DB-AD2B-2194006001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4932" name="Slide Number Placeholder 3">
            <a:extLst>
              <a:ext uri="{FF2B5EF4-FFF2-40B4-BE49-F238E27FC236}">
                <a16:creationId xmlns:a16="http://schemas.microsoft.com/office/drawing/2014/main" id="{C3F2F545-7427-4D32-94A8-2C8A22C50B5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A35942-067E-4326-AFFF-33D4FD912CD6}"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DA11D2EF-571C-46C1-9399-477697644F1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E41794DD-8116-4BDD-A02D-39F984F5A8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a:extLst>
              <a:ext uri="{FF2B5EF4-FFF2-40B4-BE49-F238E27FC236}">
                <a16:creationId xmlns:a16="http://schemas.microsoft.com/office/drawing/2014/main" id="{CBAFB7CB-91F1-437F-8C50-441BD5346B3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FA35D8-CBF0-4B76-A29B-EC73613A33F1}"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EC9A8B8A-BE67-4D86-BFFD-27643716D1F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5FFDA9B6-7964-4E51-B11A-E4AC088DF1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6980" name="Slide Number Placeholder 3">
            <a:extLst>
              <a:ext uri="{FF2B5EF4-FFF2-40B4-BE49-F238E27FC236}">
                <a16:creationId xmlns:a16="http://schemas.microsoft.com/office/drawing/2014/main" id="{78F4384A-DE75-48A1-8922-70ABF3A7419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23DF08-1651-4122-8D04-340AF7A384AB}"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2311A55F-08DF-4577-BAA2-03161BD0108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F539563D-B846-4E1F-880D-C6FDDDA7B9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8004" name="Slide Number Placeholder 3">
            <a:extLst>
              <a:ext uri="{FF2B5EF4-FFF2-40B4-BE49-F238E27FC236}">
                <a16:creationId xmlns:a16="http://schemas.microsoft.com/office/drawing/2014/main" id="{15DA4899-37DA-4BEE-98E4-D7241116909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1824B4-320C-4EBA-B539-09806E15EFD8}"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A4DD57FC-2665-4ACA-980D-C7696D5C2B9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161F927D-F87C-4228-871A-829457E2F1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a:extLst>
              <a:ext uri="{FF2B5EF4-FFF2-40B4-BE49-F238E27FC236}">
                <a16:creationId xmlns:a16="http://schemas.microsoft.com/office/drawing/2014/main" id="{17CECBD7-148E-4C08-B541-CDD7ACB7E8B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1114D8-A5A9-4522-83EF-331C42FD7917}"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C9FB0DA1-5E85-4C0C-BB65-EF6AA753641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A7C9BE26-889A-4D84-86E9-0FA94D416F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0052" name="Slide Number Placeholder 3">
            <a:extLst>
              <a:ext uri="{FF2B5EF4-FFF2-40B4-BE49-F238E27FC236}">
                <a16:creationId xmlns:a16="http://schemas.microsoft.com/office/drawing/2014/main" id="{D3707ADC-DB9D-4D24-97D9-35002555BBD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0268B7-4C81-4CEA-B06F-E612ABC31796}"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EEFE3B93-A9B3-401D-B371-D6DEACD2A78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AF34F0C2-DFCA-4A6A-BF07-3255DB5616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6" name="Slide Number Placeholder 3">
            <a:extLst>
              <a:ext uri="{FF2B5EF4-FFF2-40B4-BE49-F238E27FC236}">
                <a16:creationId xmlns:a16="http://schemas.microsoft.com/office/drawing/2014/main" id="{ABC8A81A-B4CC-4002-A3C0-ED989DFBC71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50033F-FA55-4ECB-B727-0E96F64E7CD0}"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662B1CAC-EA58-41FE-8E11-73EEFBCC4D5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F4EB593C-4C41-4178-81EE-18E374C5B2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D3CF868D-5993-48B3-8BE2-78E05421469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971A49-F23E-4983-93C7-DBEA6D8D5DDA}"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41FBA86D-ABDB-4FA3-BD12-CDAADDF2015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E793A445-003D-4C18-AFB6-22C57DC7C3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24" name="Slide Number Placeholder 3">
            <a:extLst>
              <a:ext uri="{FF2B5EF4-FFF2-40B4-BE49-F238E27FC236}">
                <a16:creationId xmlns:a16="http://schemas.microsoft.com/office/drawing/2014/main" id="{2F249050-16F2-432B-B2B3-D3DDA7177BB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A20658-3377-46F5-AFDC-D35CDF26EE5B}"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7D6659A3-3563-4D3F-A182-3DC23573270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998FB754-755D-451C-BFBB-08F8C83961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7284" name="Slide Number Placeholder 3">
            <a:extLst>
              <a:ext uri="{FF2B5EF4-FFF2-40B4-BE49-F238E27FC236}">
                <a16:creationId xmlns:a16="http://schemas.microsoft.com/office/drawing/2014/main" id="{CC0435AC-CF24-4951-A372-9B7A20CEE61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A29E3B-A9FE-4762-B1AF-E99FD3C32310}"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42608B21-58E0-47B9-AE27-E9EA5E98176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369E44-EAC9-49A6-8E07-6BCBD66AA784}"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
        <p:nvSpPr>
          <p:cNvPr id="153603" name="Rectangle 2">
            <a:extLst>
              <a:ext uri="{FF2B5EF4-FFF2-40B4-BE49-F238E27FC236}">
                <a16:creationId xmlns:a16="http://schemas.microsoft.com/office/drawing/2014/main" id="{76CD6958-CEF8-4236-874B-E65DDE4425F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a:extLst>
              <a:ext uri="{FF2B5EF4-FFF2-40B4-BE49-F238E27FC236}">
                <a16:creationId xmlns:a16="http://schemas.microsoft.com/office/drawing/2014/main" id="{A5FE1F2E-334F-4B35-BE8D-A4E1341906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21BFE9FA-1494-48BA-87DC-96B297730EB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54C82C-FB45-4DAF-A994-0411E2EFB4ED}"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
        <p:nvSpPr>
          <p:cNvPr id="154627" name="Rectangle 2">
            <a:extLst>
              <a:ext uri="{FF2B5EF4-FFF2-40B4-BE49-F238E27FC236}">
                <a16:creationId xmlns:a16="http://schemas.microsoft.com/office/drawing/2014/main" id="{31FCFA3A-BAD0-40E3-9A5C-7D3910404B0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a:extLst>
              <a:ext uri="{FF2B5EF4-FFF2-40B4-BE49-F238E27FC236}">
                <a16:creationId xmlns:a16="http://schemas.microsoft.com/office/drawing/2014/main" id="{6A14B623-9BC6-437C-8169-7BCD4CECCE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1B5A0E4F-E744-4E9E-A1FE-5E8A98376B5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F8EC27AB-92E9-4E32-B2AC-9A8AC7C635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6196" name="Slide Number Placeholder 3">
            <a:extLst>
              <a:ext uri="{FF2B5EF4-FFF2-40B4-BE49-F238E27FC236}">
                <a16:creationId xmlns:a16="http://schemas.microsoft.com/office/drawing/2014/main" id="{18B7BAFB-3771-4899-BBD4-E742130610F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044BBD-6049-413B-B2D2-D87DB9D4C454}"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06DD20FD-9477-485F-86FA-6E9EE33297F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E0FE8ED3-0318-416E-9C33-5969EC5C1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20" name="Slide Number Placeholder 3">
            <a:extLst>
              <a:ext uri="{FF2B5EF4-FFF2-40B4-BE49-F238E27FC236}">
                <a16:creationId xmlns:a16="http://schemas.microsoft.com/office/drawing/2014/main" id="{287C5283-5A66-45A8-B455-E5AA60B8B26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A829EC-4C9B-4CB1-9C35-E3838630AAEA}"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B9B76605-D659-4CF5-8EC5-8B70DD69271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90B2BEFE-FF9A-4974-88F4-2FEC00565E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8244" name="Slide Number Placeholder 3">
            <a:extLst>
              <a:ext uri="{FF2B5EF4-FFF2-40B4-BE49-F238E27FC236}">
                <a16:creationId xmlns:a16="http://schemas.microsoft.com/office/drawing/2014/main" id="{61B768CE-2A64-4C60-9FED-A215C9C1E27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9B38FF-EB98-4D5C-8C0F-1F112E681D70}"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8AF3A139-F76E-4443-8002-96833BE55EA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43AA2CA0-1875-4E03-8523-AAD8C8BA42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9268" name="Slide Number Placeholder 3">
            <a:extLst>
              <a:ext uri="{FF2B5EF4-FFF2-40B4-BE49-F238E27FC236}">
                <a16:creationId xmlns:a16="http://schemas.microsoft.com/office/drawing/2014/main" id="{F182E488-DEEE-440A-9E33-CAAB95A6A79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38FF4D-DD49-4582-9B49-25B1234C0429}"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8E039FDA-2BAC-4ECD-A407-D5152253777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49E33FC6-5544-43CE-BACC-F87CBF6CAB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253FC7B4-35D5-41B1-8950-FD62F2781B0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30B79A-1833-49F3-BE13-7A08AEF09B00}" type="slidenum">
              <a:rPr lang="en-US" altLang="en-US">
                <a:latin typeface="Calibri" panose="020F0502020204030204" pitchFamily="34" charset="0"/>
              </a:rPr>
              <a:pPr eaLnBrk="1" hangingPunct="1"/>
              <a:t>46</a:t>
            </a:fld>
            <a:endParaRPr lang="en-US" altLang="en-US">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01037254-9951-4414-9DC7-5A51E3097C0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AF22028E-0B75-49DE-8EFA-9E9890E5DD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6" name="Slide Number Placeholder 3">
            <a:extLst>
              <a:ext uri="{FF2B5EF4-FFF2-40B4-BE49-F238E27FC236}">
                <a16:creationId xmlns:a16="http://schemas.microsoft.com/office/drawing/2014/main" id="{A9DD7E9D-3473-4251-9D0A-F47C3A4C563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89CF97-FC69-4207-87E5-8955C7D5A0F5}" type="slidenum">
              <a:rPr lang="en-US" altLang="en-US">
                <a:latin typeface="Calibri" panose="020F0502020204030204" pitchFamily="34" charset="0"/>
              </a:rPr>
              <a:pPr eaLnBrk="1" hangingPunct="1"/>
              <a:t>47</a:t>
            </a:fld>
            <a:endParaRPr lang="en-US" altLang="en-US">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837A9C0F-F0CF-496C-ACA6-60F6135B7A8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178C2E84-08C5-41F3-8616-9D31C29A61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a:extLst>
              <a:ext uri="{FF2B5EF4-FFF2-40B4-BE49-F238E27FC236}">
                <a16:creationId xmlns:a16="http://schemas.microsoft.com/office/drawing/2014/main" id="{B6DBCB6D-89F7-4176-9410-AEF29197C26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49EDD3-C960-41D3-8744-92C3F5447E0B}" type="slidenum">
              <a:rPr lang="en-US" altLang="en-US">
                <a:latin typeface="Calibri" panose="020F0502020204030204" pitchFamily="34" charset="0"/>
              </a:rPr>
              <a:pPr eaLnBrk="1" hangingPunct="1"/>
              <a:t>48</a:t>
            </a:fld>
            <a:endParaRPr lang="en-US" altLang="en-US">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BEDE947A-D2F5-4357-88C0-4F00E14EC2A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BED0593C-2D83-4310-82C6-4339D09CB5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64" name="Slide Number Placeholder 3">
            <a:extLst>
              <a:ext uri="{FF2B5EF4-FFF2-40B4-BE49-F238E27FC236}">
                <a16:creationId xmlns:a16="http://schemas.microsoft.com/office/drawing/2014/main" id="{FE436374-46B8-4C34-AE44-0D7331CDD1F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7F2913-2EF8-43E3-B237-90DD4D38CCDA}"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74890527-1983-45FB-B98B-9CD66717219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DF79CEF2-B467-450A-A22F-137C166BBA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B1E623A5-FC25-494E-A557-C418C229E32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9BD2FDE-E988-491E-A1C8-2CFCA10743D0}"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3E498271-AEAD-4EE8-BC9D-5C7373949F0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A67E3FC3-9AF8-4A56-9C2B-881F699D7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4388" name="Slide Number Placeholder 3">
            <a:extLst>
              <a:ext uri="{FF2B5EF4-FFF2-40B4-BE49-F238E27FC236}">
                <a16:creationId xmlns:a16="http://schemas.microsoft.com/office/drawing/2014/main" id="{F90AAB9E-772D-4C9D-9546-7910AC6C684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F1DDCB-C079-44DC-BB2B-F2588914DCB1}" type="slidenum">
              <a:rPr lang="en-US" altLang="en-US">
                <a:latin typeface="Calibri" panose="020F0502020204030204" pitchFamily="34" charset="0"/>
              </a:rPr>
              <a:pPr eaLnBrk="1" hangingPunct="1"/>
              <a:t>50</a:t>
            </a:fld>
            <a:endParaRPr lang="en-US" altLang="en-US">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0ED525AF-BDEC-4B93-81EF-A3B8A9E43B7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58408DAC-E7CE-4730-9803-9B4D3D68FF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5412" name="Slide Number Placeholder 3">
            <a:extLst>
              <a:ext uri="{FF2B5EF4-FFF2-40B4-BE49-F238E27FC236}">
                <a16:creationId xmlns:a16="http://schemas.microsoft.com/office/drawing/2014/main" id="{27AE979A-4FB3-4804-93CF-B02570C9F29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AEBA1A-7793-4C68-9CEE-1B24C41AB136}" type="slidenum">
              <a:rPr lang="en-US" altLang="en-US">
                <a:latin typeface="Calibri" panose="020F0502020204030204" pitchFamily="34" charset="0"/>
              </a:rPr>
              <a:pPr eaLnBrk="1" hangingPunct="1"/>
              <a:t>51</a:t>
            </a:fld>
            <a:endParaRPr lang="en-US" altLang="en-US">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E6A036B0-A11A-4184-9012-40D0495F3B3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1D49A999-A0B2-4C2C-8A7D-F04E0C2045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6436" name="Slide Number Placeholder 3">
            <a:extLst>
              <a:ext uri="{FF2B5EF4-FFF2-40B4-BE49-F238E27FC236}">
                <a16:creationId xmlns:a16="http://schemas.microsoft.com/office/drawing/2014/main" id="{87F94057-19B7-446E-BE9C-C94B23B84EF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E95D9C-005A-41B2-8CA1-CEFFC2B22CFE}" type="slidenum">
              <a:rPr lang="en-US" altLang="en-US">
                <a:latin typeface="Calibri" panose="020F0502020204030204" pitchFamily="34" charset="0"/>
              </a:rPr>
              <a:pPr eaLnBrk="1" hangingPunct="1"/>
              <a:t>52</a:t>
            </a:fld>
            <a:endParaRPr lang="en-US" altLang="en-US">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E7FFC9E1-B376-4472-881B-DFEE9B15C73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E2E80F44-5C65-49D6-B7CC-0C29F5AED5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7460" name="Slide Number Placeholder 3">
            <a:extLst>
              <a:ext uri="{FF2B5EF4-FFF2-40B4-BE49-F238E27FC236}">
                <a16:creationId xmlns:a16="http://schemas.microsoft.com/office/drawing/2014/main" id="{57A30EA7-A460-4FCF-B750-67F63FEA173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4913BE-50F4-4D8C-ABAA-8AEBC2BAD625}" type="slidenum">
              <a:rPr lang="en-US" altLang="en-US">
                <a:latin typeface="Calibri" panose="020F0502020204030204" pitchFamily="34" charset="0"/>
              </a:rPr>
              <a:pPr eaLnBrk="1" hangingPunct="1"/>
              <a:t>53</a:t>
            </a:fld>
            <a:endParaRPr lang="en-US" altLang="en-US">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1D7A2C8D-912F-4C48-82F7-129F95F564C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4C8D4653-E4D2-4436-8886-C4771A43ED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8484" name="Slide Number Placeholder 3">
            <a:extLst>
              <a:ext uri="{FF2B5EF4-FFF2-40B4-BE49-F238E27FC236}">
                <a16:creationId xmlns:a16="http://schemas.microsoft.com/office/drawing/2014/main" id="{DDFB594F-3EC2-48E2-93B6-2B2BA894843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D6141D-6FF6-44BA-BCB8-4CA93259BE83}" type="slidenum">
              <a:rPr lang="en-US" altLang="en-US">
                <a:latin typeface="Calibri" panose="020F0502020204030204" pitchFamily="34" charset="0"/>
              </a:rPr>
              <a:pPr eaLnBrk="1" hangingPunct="1"/>
              <a:t>54</a:t>
            </a:fld>
            <a:endParaRPr lang="en-US" altLang="en-US">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8C0082B0-EA22-4A72-8009-69342F0501F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A25D9BFF-42DE-4B8B-83D1-F05A09001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9508" name="Slide Number Placeholder 3">
            <a:extLst>
              <a:ext uri="{FF2B5EF4-FFF2-40B4-BE49-F238E27FC236}">
                <a16:creationId xmlns:a16="http://schemas.microsoft.com/office/drawing/2014/main" id="{47862773-3CED-449E-B12F-DB85E9B5FF5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F678B8-E282-49CB-A34C-0B25A16982CA}" type="slidenum">
              <a:rPr lang="en-US" altLang="en-US">
                <a:latin typeface="Calibri" panose="020F0502020204030204" pitchFamily="34" charset="0"/>
              </a:rPr>
              <a:pPr eaLnBrk="1" hangingPunct="1"/>
              <a:t>55</a:t>
            </a:fld>
            <a:endParaRPr lang="en-US" altLang="en-US">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B9CD559D-C926-4519-A78E-F97FCD3FD2B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12B9E2A9-6EFA-42AD-8A9C-12C118B5BC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2" name="Slide Number Placeholder 3">
            <a:extLst>
              <a:ext uri="{FF2B5EF4-FFF2-40B4-BE49-F238E27FC236}">
                <a16:creationId xmlns:a16="http://schemas.microsoft.com/office/drawing/2014/main" id="{2A15CFA2-8C78-4654-A7A9-48A23B0175C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53B1C0-3CA6-4FD5-84B1-296CAD914753}" type="slidenum">
              <a:rPr lang="en-US" altLang="en-US">
                <a:latin typeface="Calibri" panose="020F0502020204030204" pitchFamily="34" charset="0"/>
              </a:rPr>
              <a:pPr eaLnBrk="1" hangingPunct="1"/>
              <a:t>56</a:t>
            </a:fld>
            <a:endParaRPr lang="en-US" altLang="en-US">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a:extLst>
              <a:ext uri="{FF2B5EF4-FFF2-40B4-BE49-F238E27FC236}">
                <a16:creationId xmlns:a16="http://schemas.microsoft.com/office/drawing/2014/main" id="{2AF49849-AA05-4627-B8BD-96DA8AF9F43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a:extLst>
              <a:ext uri="{FF2B5EF4-FFF2-40B4-BE49-F238E27FC236}">
                <a16:creationId xmlns:a16="http://schemas.microsoft.com/office/drawing/2014/main" id="{031B983C-7AB7-45A7-A509-AB853A8AF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1556" name="Slide Number Placeholder 3">
            <a:extLst>
              <a:ext uri="{FF2B5EF4-FFF2-40B4-BE49-F238E27FC236}">
                <a16:creationId xmlns:a16="http://schemas.microsoft.com/office/drawing/2014/main" id="{5046E3DE-C402-40EB-B4FE-E0A9F7F1135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A6C817-32EE-4E77-804F-2BEAD259658F}" type="slidenum">
              <a:rPr lang="en-US" altLang="en-US">
                <a:latin typeface="Calibri" panose="020F0502020204030204" pitchFamily="34" charset="0"/>
              </a:rPr>
              <a:pPr eaLnBrk="1" hangingPunct="1"/>
              <a:t>57</a:t>
            </a:fld>
            <a:endParaRPr lang="en-US" altLang="en-US">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B34A145F-3465-4A64-B212-5775A602D01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8C788B3E-3B3C-4BDE-A731-FBA5B92FE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2580" name="Slide Number Placeholder 3">
            <a:extLst>
              <a:ext uri="{FF2B5EF4-FFF2-40B4-BE49-F238E27FC236}">
                <a16:creationId xmlns:a16="http://schemas.microsoft.com/office/drawing/2014/main" id="{3E38A3D5-18FD-42A5-83D9-24FAC2A4A24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F4A9A4D-1B0F-4F28-9EB3-40D768571CF4}" type="slidenum">
              <a:rPr lang="en-US" altLang="en-US">
                <a:latin typeface="Calibri" panose="020F0502020204030204" pitchFamily="34" charset="0"/>
              </a:rPr>
              <a:pPr eaLnBrk="1" hangingPunct="1"/>
              <a:t>58</a:t>
            </a:fld>
            <a:endParaRPr lang="en-US" altLang="en-US">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CB75CAED-EBA7-4862-B41F-BD12A027F58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a:extLst>
              <a:ext uri="{FF2B5EF4-FFF2-40B4-BE49-F238E27FC236}">
                <a16:creationId xmlns:a16="http://schemas.microsoft.com/office/drawing/2014/main" id="{D503BCEE-B4AA-4C50-8577-C78D01BE3D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04" name="Slide Number Placeholder 3">
            <a:extLst>
              <a:ext uri="{FF2B5EF4-FFF2-40B4-BE49-F238E27FC236}">
                <a16:creationId xmlns:a16="http://schemas.microsoft.com/office/drawing/2014/main" id="{59685BEB-11AA-4948-BD13-61A7B0F9682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9671CBA-072D-47AE-9E2F-A7287EDC4487}" type="slidenum">
              <a:rPr lang="en-US" altLang="en-US">
                <a:latin typeface="Calibri" panose="020F0502020204030204" pitchFamily="34" charset="0"/>
              </a:rPr>
              <a:pPr eaLnBrk="1" hangingPunct="1"/>
              <a:t>59</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495A436-6E57-4F9B-873C-979BB598369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732A56DA-DF5D-4E6F-8503-0C125C638A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777DD26E-A1D7-4E4C-9B9C-7C0DB38DA5F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C597FF-90DB-4F8C-85DE-C50E362806E0}"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EBAEEA19-F8CA-424F-BA0E-31D2E25F6FB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7E186012-43F9-4D21-9EB4-BEA90FB426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4628" name="Slide Number Placeholder 3">
            <a:extLst>
              <a:ext uri="{FF2B5EF4-FFF2-40B4-BE49-F238E27FC236}">
                <a16:creationId xmlns:a16="http://schemas.microsoft.com/office/drawing/2014/main" id="{27CB62AA-F366-462C-94C5-B088C8E0C4B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EDE1C6-7684-4EA3-A323-B8AE1F7F2E3F}" type="slidenum">
              <a:rPr lang="en-US" altLang="en-US">
                <a:latin typeface="Calibri" panose="020F0502020204030204" pitchFamily="34" charset="0"/>
              </a:rPr>
              <a:pPr eaLnBrk="1" hangingPunct="1"/>
              <a:t>60</a:t>
            </a:fld>
            <a:endParaRPr lang="en-US" altLang="en-US">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996D680D-E62F-4F00-911F-B27F7629558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8B33BB4D-14BF-48CF-8D62-E34B5076E3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5652" name="Slide Number Placeholder 3">
            <a:extLst>
              <a:ext uri="{FF2B5EF4-FFF2-40B4-BE49-F238E27FC236}">
                <a16:creationId xmlns:a16="http://schemas.microsoft.com/office/drawing/2014/main" id="{23329615-D8A7-45DD-ADFE-06E0E4C7580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29B995-48A3-427D-A028-597561FC152B}" type="slidenum">
              <a:rPr lang="en-US" altLang="en-US">
                <a:latin typeface="Calibri" panose="020F0502020204030204" pitchFamily="34" charset="0"/>
              </a:rPr>
              <a:pPr eaLnBrk="1" hangingPunct="1"/>
              <a:t>61</a:t>
            </a:fld>
            <a:endParaRPr lang="en-US" altLang="en-US">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3F84AF9F-D91A-4C64-B29D-2D38AF73CC4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307F1958-7C5C-4CBE-8E15-BCC25B9ACE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6676" name="Slide Number Placeholder 3">
            <a:extLst>
              <a:ext uri="{FF2B5EF4-FFF2-40B4-BE49-F238E27FC236}">
                <a16:creationId xmlns:a16="http://schemas.microsoft.com/office/drawing/2014/main" id="{24C554F1-4039-4606-A660-AF6A0FCABD7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EC244D-4866-4627-8DB9-B8A463B93718}" type="slidenum">
              <a:rPr lang="en-US" altLang="en-US">
                <a:latin typeface="Calibri" panose="020F0502020204030204" pitchFamily="34" charset="0"/>
              </a:rPr>
              <a:pPr eaLnBrk="1" hangingPunct="1"/>
              <a:t>62</a:t>
            </a:fld>
            <a:endParaRPr lang="en-US" altLang="en-US">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a:extLst>
              <a:ext uri="{FF2B5EF4-FFF2-40B4-BE49-F238E27FC236}">
                <a16:creationId xmlns:a16="http://schemas.microsoft.com/office/drawing/2014/main" id="{CCE464CD-46B4-471D-886F-94336265DD8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a:extLst>
              <a:ext uri="{FF2B5EF4-FFF2-40B4-BE49-F238E27FC236}">
                <a16:creationId xmlns:a16="http://schemas.microsoft.com/office/drawing/2014/main" id="{0EE159BF-FBF3-4D15-B02B-0F3139F451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7700" name="Slide Number Placeholder 3">
            <a:extLst>
              <a:ext uri="{FF2B5EF4-FFF2-40B4-BE49-F238E27FC236}">
                <a16:creationId xmlns:a16="http://schemas.microsoft.com/office/drawing/2014/main" id="{75B9E82A-2C46-483D-9D07-C8F3714A623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82FDDAB-3B97-4170-9BFD-05352E6888D6}" type="slidenum">
              <a:rPr lang="en-US" altLang="en-US">
                <a:latin typeface="Calibri" panose="020F0502020204030204" pitchFamily="34" charset="0"/>
              </a:rPr>
              <a:pPr eaLnBrk="1" hangingPunct="1"/>
              <a:t>63</a:t>
            </a:fld>
            <a:endParaRPr lang="en-US" altLang="en-US">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F86CF9DF-421A-47AC-9571-8E714127C65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308332C5-68D5-4FB2-A746-A3C1CBFA7B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8724" name="Slide Number Placeholder 3">
            <a:extLst>
              <a:ext uri="{FF2B5EF4-FFF2-40B4-BE49-F238E27FC236}">
                <a16:creationId xmlns:a16="http://schemas.microsoft.com/office/drawing/2014/main" id="{72244398-F9A8-4CA6-8CF9-01309C28D3E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487285-694F-4354-8E2E-F335982B39B3}" type="slidenum">
              <a:rPr lang="en-US" altLang="en-US">
                <a:latin typeface="Calibri" panose="020F0502020204030204" pitchFamily="34" charset="0"/>
              </a:rPr>
              <a:pPr eaLnBrk="1" hangingPunct="1"/>
              <a:t>64</a:t>
            </a:fld>
            <a:endParaRPr lang="en-US" altLang="en-US">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3458A2B4-2B00-4B08-8489-0366D4D54A7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C41AE93C-F509-485A-88CB-8AA21439F5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9748" name="Slide Number Placeholder 3">
            <a:extLst>
              <a:ext uri="{FF2B5EF4-FFF2-40B4-BE49-F238E27FC236}">
                <a16:creationId xmlns:a16="http://schemas.microsoft.com/office/drawing/2014/main" id="{212A3BCA-A9A6-445C-B820-8A9AD8C2F3C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8043F7-37B2-4FC0-B1EC-17BD2A17A615}" type="slidenum">
              <a:rPr lang="en-US" altLang="en-US">
                <a:latin typeface="Calibri" panose="020F0502020204030204" pitchFamily="34" charset="0"/>
              </a:rPr>
              <a:pPr eaLnBrk="1" hangingPunct="1"/>
              <a:t>65</a:t>
            </a:fld>
            <a:endParaRPr lang="en-US" altLang="en-US">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81243821-19EE-48EE-A9B1-91BA353065B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a:extLst>
              <a:ext uri="{FF2B5EF4-FFF2-40B4-BE49-F238E27FC236}">
                <a16:creationId xmlns:a16="http://schemas.microsoft.com/office/drawing/2014/main" id="{27D9DD78-EE83-4F7F-8857-35EA6C33D1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0772" name="Slide Number Placeholder 3">
            <a:extLst>
              <a:ext uri="{FF2B5EF4-FFF2-40B4-BE49-F238E27FC236}">
                <a16:creationId xmlns:a16="http://schemas.microsoft.com/office/drawing/2014/main" id="{1A1C2C78-D729-4E5F-AFA3-1E76B340DF7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FBC4A7-D990-42FE-860E-DA5D569B5BF2}" type="slidenum">
              <a:rPr lang="en-US" altLang="en-US">
                <a:latin typeface="Calibri" panose="020F0502020204030204" pitchFamily="34" charset="0"/>
              </a:rPr>
              <a:pPr eaLnBrk="1" hangingPunct="1"/>
              <a:t>66</a:t>
            </a:fld>
            <a:endParaRPr lang="en-US" altLang="en-US">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a:extLst>
              <a:ext uri="{FF2B5EF4-FFF2-40B4-BE49-F238E27FC236}">
                <a16:creationId xmlns:a16="http://schemas.microsoft.com/office/drawing/2014/main" id="{FEC60387-5E7A-4A3C-B474-35B9278BCF2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a:extLst>
              <a:ext uri="{FF2B5EF4-FFF2-40B4-BE49-F238E27FC236}">
                <a16:creationId xmlns:a16="http://schemas.microsoft.com/office/drawing/2014/main" id="{0FB5A72A-C1D8-4278-93BF-451A177919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1796" name="Slide Number Placeholder 3">
            <a:extLst>
              <a:ext uri="{FF2B5EF4-FFF2-40B4-BE49-F238E27FC236}">
                <a16:creationId xmlns:a16="http://schemas.microsoft.com/office/drawing/2014/main" id="{AD9CAECC-050E-4268-8A4A-2205C511473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C3F2F3-16A7-43BA-A39C-040E132B4267}" type="slidenum">
              <a:rPr lang="en-US" altLang="en-US">
                <a:latin typeface="Calibri" panose="020F0502020204030204" pitchFamily="34" charset="0"/>
              </a:rPr>
              <a:pPr eaLnBrk="1" hangingPunct="1"/>
              <a:t>67</a:t>
            </a:fld>
            <a:endParaRPr lang="en-US" altLang="en-US">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a:extLst>
              <a:ext uri="{FF2B5EF4-FFF2-40B4-BE49-F238E27FC236}">
                <a16:creationId xmlns:a16="http://schemas.microsoft.com/office/drawing/2014/main" id="{27FE0D08-076C-4E91-A229-479981FCD2C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a:extLst>
              <a:ext uri="{FF2B5EF4-FFF2-40B4-BE49-F238E27FC236}">
                <a16:creationId xmlns:a16="http://schemas.microsoft.com/office/drawing/2014/main" id="{4AB90C58-6406-4A7F-9633-7887C16FE2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2820" name="Slide Number Placeholder 3">
            <a:extLst>
              <a:ext uri="{FF2B5EF4-FFF2-40B4-BE49-F238E27FC236}">
                <a16:creationId xmlns:a16="http://schemas.microsoft.com/office/drawing/2014/main" id="{C27B5DAB-DFB1-46E4-B4E5-CA6ADEED914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02CEBC-2401-4A9D-8253-B8DA4C71C5CB}" type="slidenum">
              <a:rPr lang="en-US" altLang="en-US">
                <a:latin typeface="Calibri" panose="020F0502020204030204" pitchFamily="34" charset="0"/>
              </a:rPr>
              <a:pPr eaLnBrk="1" hangingPunct="1"/>
              <a:t>68</a:t>
            </a:fld>
            <a:endParaRPr lang="en-US" altLang="en-US">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6A4EB762-1823-458D-99DE-94EB7489EF0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a:extLst>
              <a:ext uri="{FF2B5EF4-FFF2-40B4-BE49-F238E27FC236}">
                <a16:creationId xmlns:a16="http://schemas.microsoft.com/office/drawing/2014/main" id="{9DC00415-D074-49C8-A630-46FD1DA3B7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44" name="Slide Number Placeholder 3">
            <a:extLst>
              <a:ext uri="{FF2B5EF4-FFF2-40B4-BE49-F238E27FC236}">
                <a16:creationId xmlns:a16="http://schemas.microsoft.com/office/drawing/2014/main" id="{A483C2A7-C06F-471A-8781-6953791C6B0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4612B0-5CFD-4966-BFF5-B4859F54DF1A}" type="slidenum">
              <a:rPr lang="en-US" altLang="en-US">
                <a:latin typeface="Calibri" panose="020F0502020204030204" pitchFamily="34" charset="0"/>
              </a:rPr>
              <a:pPr eaLnBrk="1" hangingPunct="1"/>
              <a:t>69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17925E49-2EFF-43C0-B9B4-146D79C17DF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FDD418BA-1BFB-42CA-B262-C7A24E0AC1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Are these verses used elsewhere? If not, go into them—many good points.</a:t>
            </a:r>
          </a:p>
        </p:txBody>
      </p:sp>
      <p:sp>
        <p:nvSpPr>
          <p:cNvPr id="100356" name="Slide Number Placeholder 3">
            <a:extLst>
              <a:ext uri="{FF2B5EF4-FFF2-40B4-BE49-F238E27FC236}">
                <a16:creationId xmlns:a16="http://schemas.microsoft.com/office/drawing/2014/main" id="{0D1F8A08-93DE-4511-9A76-23AAFB02A68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CA5B82-7C87-45DA-A2B9-5E6513753C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a:extLst>
              <a:ext uri="{FF2B5EF4-FFF2-40B4-BE49-F238E27FC236}">
                <a16:creationId xmlns:a16="http://schemas.microsoft.com/office/drawing/2014/main" id="{53A0B2EE-888B-413D-847A-72F4EA3F9D51}"/>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a:extLst>
              <a:ext uri="{FF2B5EF4-FFF2-40B4-BE49-F238E27FC236}">
                <a16:creationId xmlns:a16="http://schemas.microsoft.com/office/drawing/2014/main" id="{4A8BA1A4-13DE-4865-A7CA-435C8A6BDF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4868" name="Slide Number Placeholder 3">
            <a:extLst>
              <a:ext uri="{FF2B5EF4-FFF2-40B4-BE49-F238E27FC236}">
                <a16:creationId xmlns:a16="http://schemas.microsoft.com/office/drawing/2014/main" id="{931DC76F-DAEE-4C87-825F-6BE8916D448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1C0608-812E-4C64-9D2B-0995EC58D29E}" type="slidenum">
              <a:rPr lang="en-US" altLang="en-US">
                <a:latin typeface="Calibri" panose="020F0502020204030204" pitchFamily="34" charset="0"/>
              </a:rPr>
              <a:pPr eaLnBrk="1" hangingPunct="1"/>
              <a:t>70</a:t>
            </a:fld>
            <a:endParaRPr lang="en-US" altLang="en-US">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523C0347-0A38-4111-AE58-A58A6EFEACC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a:extLst>
              <a:ext uri="{FF2B5EF4-FFF2-40B4-BE49-F238E27FC236}">
                <a16:creationId xmlns:a16="http://schemas.microsoft.com/office/drawing/2014/main" id="{5753A597-974C-483B-B549-C84398690A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5892" name="Slide Number Placeholder 3">
            <a:extLst>
              <a:ext uri="{FF2B5EF4-FFF2-40B4-BE49-F238E27FC236}">
                <a16:creationId xmlns:a16="http://schemas.microsoft.com/office/drawing/2014/main" id="{FA612B2E-462A-467A-8CB2-ED320F32DC2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51A22D-4616-45E9-94B0-5E765F120642}" type="slidenum">
              <a:rPr lang="en-US" altLang="en-US">
                <a:latin typeface="Calibri" panose="020F0502020204030204" pitchFamily="34" charset="0"/>
              </a:rPr>
              <a:pPr eaLnBrk="1" hangingPunct="1"/>
              <a:t>71</a:t>
            </a:fld>
            <a:endParaRPr lang="en-US" altLang="en-US">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a:extLst>
              <a:ext uri="{FF2B5EF4-FFF2-40B4-BE49-F238E27FC236}">
                <a16:creationId xmlns:a16="http://schemas.microsoft.com/office/drawing/2014/main" id="{7795C41E-E00A-407C-BCF1-53DAC78C62B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a:extLst>
              <a:ext uri="{FF2B5EF4-FFF2-40B4-BE49-F238E27FC236}">
                <a16:creationId xmlns:a16="http://schemas.microsoft.com/office/drawing/2014/main" id="{6865CC97-A0E2-438F-BC39-37184BE681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6916" name="Slide Number Placeholder 3">
            <a:extLst>
              <a:ext uri="{FF2B5EF4-FFF2-40B4-BE49-F238E27FC236}">
                <a16:creationId xmlns:a16="http://schemas.microsoft.com/office/drawing/2014/main" id="{611B8179-50CA-4E0D-9CCE-8897DEDC6AC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A79A0E-9CD7-445F-9B7D-BB15FED62604}" type="slidenum">
              <a:rPr lang="en-US" altLang="en-US">
                <a:latin typeface="Calibri" panose="020F0502020204030204" pitchFamily="34" charset="0"/>
              </a:rPr>
              <a:pPr eaLnBrk="1" hangingPunct="1"/>
              <a:t>72</a:t>
            </a:fld>
            <a:endParaRPr lang="en-US" altLang="en-US">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88E40AFA-1793-466F-AFA2-F95245A000D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a:extLst>
              <a:ext uri="{FF2B5EF4-FFF2-40B4-BE49-F238E27FC236}">
                <a16:creationId xmlns:a16="http://schemas.microsoft.com/office/drawing/2014/main" id="{6F0773F5-A0D2-4269-B80F-8AA1184810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7940" name="Slide Number Placeholder 3">
            <a:extLst>
              <a:ext uri="{FF2B5EF4-FFF2-40B4-BE49-F238E27FC236}">
                <a16:creationId xmlns:a16="http://schemas.microsoft.com/office/drawing/2014/main" id="{64E763F6-6106-4B2C-982D-D3EE43DE55C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FD8D97-67E3-433B-A62D-DD8DBE8E8B0A}" type="slidenum">
              <a:rPr lang="en-US" altLang="en-US">
                <a:latin typeface="Calibri" panose="020F0502020204030204" pitchFamily="34" charset="0"/>
              </a:rPr>
              <a:pPr eaLnBrk="1" hangingPunct="1"/>
              <a:t>73</a:t>
            </a:fld>
            <a:endParaRPr lang="en-US" altLang="en-US">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a:extLst>
              <a:ext uri="{FF2B5EF4-FFF2-40B4-BE49-F238E27FC236}">
                <a16:creationId xmlns:a16="http://schemas.microsoft.com/office/drawing/2014/main" id="{A69098AD-44F7-4D44-BE07-256B1420658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a:extLst>
              <a:ext uri="{FF2B5EF4-FFF2-40B4-BE49-F238E27FC236}">
                <a16:creationId xmlns:a16="http://schemas.microsoft.com/office/drawing/2014/main" id="{6A20B913-F44A-42E9-B309-AD4DCB9B9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8964" name="Slide Number Placeholder 3">
            <a:extLst>
              <a:ext uri="{FF2B5EF4-FFF2-40B4-BE49-F238E27FC236}">
                <a16:creationId xmlns:a16="http://schemas.microsoft.com/office/drawing/2014/main" id="{BD6ACBC0-86FB-466C-A20A-7C6B2C3C0C8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CD90C3-F037-4E3A-B26E-C11DC1FC80D3}" type="slidenum">
              <a:rPr lang="en-US" altLang="en-US">
                <a:latin typeface="Calibri" panose="020F0502020204030204" pitchFamily="34" charset="0"/>
              </a:rPr>
              <a:pPr eaLnBrk="1" hangingPunct="1"/>
              <a:t>74</a:t>
            </a:fld>
            <a:endParaRPr lang="en-US" altLang="en-US">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a:extLst>
              <a:ext uri="{FF2B5EF4-FFF2-40B4-BE49-F238E27FC236}">
                <a16:creationId xmlns:a16="http://schemas.microsoft.com/office/drawing/2014/main" id="{6781CFA9-56CA-4682-8478-8D90427675D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a:extLst>
              <a:ext uri="{FF2B5EF4-FFF2-40B4-BE49-F238E27FC236}">
                <a16:creationId xmlns:a16="http://schemas.microsoft.com/office/drawing/2014/main" id="{18092077-0CDE-4C1F-A19C-CC490EFBE4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9988" name="Slide Number Placeholder 3">
            <a:extLst>
              <a:ext uri="{FF2B5EF4-FFF2-40B4-BE49-F238E27FC236}">
                <a16:creationId xmlns:a16="http://schemas.microsoft.com/office/drawing/2014/main" id="{93021501-A1E8-4940-9A34-F93DB4E5AFB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F4F892-6C4E-4451-B36E-2D6F40A74B38}" type="slidenum">
              <a:rPr lang="en-US" altLang="en-US">
                <a:latin typeface="Calibri" panose="020F0502020204030204" pitchFamily="34" charset="0"/>
              </a:rPr>
              <a:pPr eaLnBrk="1" hangingPunct="1"/>
              <a:t>75</a:t>
            </a:fld>
            <a:endParaRPr lang="en-US" altLang="en-US">
              <a:latin typeface="Calibri" panose="020F050202020403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a:extLst>
              <a:ext uri="{FF2B5EF4-FFF2-40B4-BE49-F238E27FC236}">
                <a16:creationId xmlns:a16="http://schemas.microsoft.com/office/drawing/2014/main" id="{053B0C49-0B35-4DD6-8E4D-1C37AC92AD2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a:extLst>
              <a:ext uri="{FF2B5EF4-FFF2-40B4-BE49-F238E27FC236}">
                <a16:creationId xmlns:a16="http://schemas.microsoft.com/office/drawing/2014/main" id="{7E7E361A-D3E1-4372-87A5-E54392461D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1012" name="Slide Number Placeholder 3">
            <a:extLst>
              <a:ext uri="{FF2B5EF4-FFF2-40B4-BE49-F238E27FC236}">
                <a16:creationId xmlns:a16="http://schemas.microsoft.com/office/drawing/2014/main" id="{809D0D88-0384-4CD4-8037-9EC02036A3C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5AB1D5-BC86-4D81-9DC5-AFFF213E7375}" type="slidenum">
              <a:rPr lang="en-US" altLang="en-US">
                <a:latin typeface="Calibri" panose="020F0502020204030204" pitchFamily="34" charset="0"/>
              </a:rPr>
              <a:pPr eaLnBrk="1" hangingPunct="1"/>
              <a:t>76</a:t>
            </a:fld>
            <a:endParaRPr lang="en-US" altLang="en-US">
              <a:latin typeface="Calibri" panose="020F0502020204030204"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a:extLst>
              <a:ext uri="{FF2B5EF4-FFF2-40B4-BE49-F238E27FC236}">
                <a16:creationId xmlns:a16="http://schemas.microsoft.com/office/drawing/2014/main" id="{00B45293-10A6-4846-9C75-0050C86BC9E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a:extLst>
              <a:ext uri="{FF2B5EF4-FFF2-40B4-BE49-F238E27FC236}">
                <a16:creationId xmlns:a16="http://schemas.microsoft.com/office/drawing/2014/main" id="{1CF86E19-5DC0-4F62-99AB-24249DFB91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B5ADAA83-0905-48C5-9D76-4958214338B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BB3F8E-3BAF-4575-84E8-AC17E7750846}" type="slidenum">
              <a:rPr lang="en-US" altLang="en-US">
                <a:latin typeface="Calibri" panose="020F0502020204030204" pitchFamily="34" charset="0"/>
              </a:rPr>
              <a:pPr eaLnBrk="1" hangingPunct="1"/>
              <a:t>77</a:t>
            </a:fld>
            <a:endParaRPr lang="en-US" altLang="en-US">
              <a:latin typeface="Calibri" panose="020F0502020204030204"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a:extLst>
              <a:ext uri="{FF2B5EF4-FFF2-40B4-BE49-F238E27FC236}">
                <a16:creationId xmlns:a16="http://schemas.microsoft.com/office/drawing/2014/main" id="{8921FFE8-6106-40E5-86A2-B06A1213CBD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a:extLst>
              <a:ext uri="{FF2B5EF4-FFF2-40B4-BE49-F238E27FC236}">
                <a16:creationId xmlns:a16="http://schemas.microsoft.com/office/drawing/2014/main" id="{43F86BE5-701E-439F-84AE-17E4A69D1B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6E6305AC-0AF0-47F4-9748-E4DC744384E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C83905-2DA3-49C7-8CAA-58CCA5F50018}" type="slidenum">
              <a:rPr lang="en-US" altLang="en-US">
                <a:latin typeface="Calibri" panose="020F0502020204030204" pitchFamily="34" charset="0"/>
              </a:rPr>
              <a:pPr eaLnBrk="1" hangingPunct="1"/>
              <a:t>78</a:t>
            </a:fld>
            <a:endParaRPr lang="en-US" altLang="en-US">
              <a:latin typeface="Calibri" panose="020F050202020403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066DB983-7CD3-457E-8E89-CB2F81F68BD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8B42F1D8-5908-4C70-A83A-94B33D9518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B1E9D827-4C2F-435C-B639-DC34CF03E80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C94A3D-131D-489A-943A-5A9F8C11EE70}" type="slidenum">
              <a:rPr lang="en-US" altLang="en-US">
                <a:latin typeface="Calibri" panose="020F0502020204030204" pitchFamily="34" charset="0"/>
              </a:rPr>
              <a:pPr eaLnBrk="1" hangingPunct="1"/>
              <a:t>79</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D298C2FE-CB28-4951-BC1A-D036187C8E8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9AD3CC8A-AD0C-4C08-B886-1C657AA8A9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1380" name="Slide Number Placeholder 3">
            <a:extLst>
              <a:ext uri="{FF2B5EF4-FFF2-40B4-BE49-F238E27FC236}">
                <a16:creationId xmlns:a16="http://schemas.microsoft.com/office/drawing/2014/main" id="{04160DDD-EAE6-4318-BC6B-FD62C9D4FDA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B268A2-DAEC-4D99-9CB4-17C3F57769D0}"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a:extLst>
              <a:ext uri="{FF2B5EF4-FFF2-40B4-BE49-F238E27FC236}">
                <a16:creationId xmlns:a16="http://schemas.microsoft.com/office/drawing/2014/main" id="{FC0A09B8-4A96-4B08-9C3B-327F3743CB1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a:extLst>
              <a:ext uri="{FF2B5EF4-FFF2-40B4-BE49-F238E27FC236}">
                <a16:creationId xmlns:a16="http://schemas.microsoft.com/office/drawing/2014/main" id="{40E6CAC6-F7A9-4885-8FDA-C606EA5620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4" name="Slide Number Placeholder 3">
            <a:extLst>
              <a:ext uri="{FF2B5EF4-FFF2-40B4-BE49-F238E27FC236}">
                <a16:creationId xmlns:a16="http://schemas.microsoft.com/office/drawing/2014/main" id="{1CF12363-1C22-44B5-9BC8-3C719405F26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9FD1B7-338A-47B8-9D4A-9E81CC081997}" type="slidenum">
              <a:rPr lang="en-US" altLang="en-US">
                <a:latin typeface="Calibri" panose="020F0502020204030204" pitchFamily="34" charset="0"/>
              </a:rPr>
              <a:pPr eaLnBrk="1" hangingPunct="1"/>
              <a:t>80</a:t>
            </a:fld>
            <a:endParaRPr lang="en-US" altLang="en-US">
              <a:latin typeface="Calibri" panose="020F0502020204030204"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9853ED83-E286-4A28-B4D3-9F42AE32314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111D2448-A520-4A64-A24F-670279F199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95F81FC8-43E1-455F-B220-14F2F641DE0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5EB168-0C44-4D9D-871E-2C6950FD65E9}" type="slidenum">
              <a:rPr lang="en-US" altLang="en-US">
                <a:latin typeface="Calibri" panose="020F0502020204030204" pitchFamily="34" charset="0"/>
              </a:rPr>
              <a:pPr eaLnBrk="1" hangingPunct="1"/>
              <a:t>81</a:t>
            </a:fld>
            <a:endParaRPr lang="en-US" altLang="en-US">
              <a:latin typeface="Calibri" panose="020F0502020204030204"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a:extLst>
              <a:ext uri="{FF2B5EF4-FFF2-40B4-BE49-F238E27FC236}">
                <a16:creationId xmlns:a16="http://schemas.microsoft.com/office/drawing/2014/main" id="{34D1D372-A32A-4D81-B10B-BD52A32495C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a:extLst>
              <a:ext uri="{FF2B5EF4-FFF2-40B4-BE49-F238E27FC236}">
                <a16:creationId xmlns:a16="http://schemas.microsoft.com/office/drawing/2014/main" id="{E93D5C41-3409-42AF-AF11-06B2100B22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34D62EA-3145-490E-BC9D-3368B0CD23D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10F0DD-E50D-4009-A4A1-320B97E67E5A}" type="slidenum">
              <a:rPr lang="en-US" altLang="en-US">
                <a:latin typeface="Calibri" panose="020F0502020204030204" pitchFamily="34" charset="0"/>
              </a:rPr>
              <a:pPr eaLnBrk="1" hangingPunct="1"/>
              <a:t>82</a:t>
            </a:fld>
            <a:endParaRPr lang="en-US" altLang="en-US">
              <a:latin typeface="Calibri" panose="020F0502020204030204"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7CA2485D-BD59-42B6-93B6-280FEEAB24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7EBC2DB5-2C98-484E-846A-C5CB2F1DC1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C7276B8-A212-40EC-8304-78A45DF4395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C80A6B-1AEF-483B-910A-9C1155B81A26}" type="slidenum">
              <a:rPr lang="en-US" altLang="en-US">
                <a:latin typeface="Calibri" panose="020F0502020204030204" pitchFamily="34" charset="0"/>
              </a:rPr>
              <a:pPr eaLnBrk="1" hangingPunct="1"/>
              <a:t>83</a:t>
            </a:fld>
            <a:endParaRPr lang="en-US" altLang="en-US">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a:extLst>
              <a:ext uri="{FF2B5EF4-FFF2-40B4-BE49-F238E27FC236}">
                <a16:creationId xmlns:a16="http://schemas.microsoft.com/office/drawing/2014/main" id="{7B2C315D-AC4E-4A4E-9D5A-9A2D691F01E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a:extLst>
              <a:ext uri="{FF2B5EF4-FFF2-40B4-BE49-F238E27FC236}">
                <a16:creationId xmlns:a16="http://schemas.microsoft.com/office/drawing/2014/main" id="{7F9876DC-1994-4D33-A8B2-B8CBD7A7E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AEF5277-0F3A-47B3-B462-F7E7E1545C5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526DC5-B82F-4E35-8BDF-0B19C2A1C78D}" type="slidenum">
              <a:rPr lang="en-US" altLang="en-US">
                <a:latin typeface="Calibri" panose="020F0502020204030204" pitchFamily="34" charset="0"/>
              </a:rPr>
              <a:pPr eaLnBrk="1" hangingPunct="1"/>
              <a:t>84</a:t>
            </a:fld>
            <a:endParaRPr lang="en-US" altLang="en-US">
              <a:latin typeface="Calibri" panose="020F050202020403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a:extLst>
              <a:ext uri="{FF2B5EF4-FFF2-40B4-BE49-F238E27FC236}">
                <a16:creationId xmlns:a16="http://schemas.microsoft.com/office/drawing/2014/main" id="{09E4F988-B783-4F6D-A3FF-7038E6D861E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a:extLst>
              <a:ext uri="{FF2B5EF4-FFF2-40B4-BE49-F238E27FC236}">
                <a16:creationId xmlns:a16="http://schemas.microsoft.com/office/drawing/2014/main" id="{748FBFA0-31D8-486D-85AA-1E0865B337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4BA1B095-C219-487E-8B6A-539767C9FB7E}"/>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1A0922-A47A-4A58-8A7B-6A0001839CA5}" type="slidenum">
              <a:rPr lang="en-US" altLang="en-US">
                <a:latin typeface="Calibri" panose="020F0502020204030204" pitchFamily="34" charset="0"/>
              </a:rPr>
              <a:pPr eaLnBrk="1" hangingPunct="1"/>
              <a:t>85</a:t>
            </a:fld>
            <a:endParaRPr lang="en-US" altLang="en-US">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a:extLst>
              <a:ext uri="{FF2B5EF4-FFF2-40B4-BE49-F238E27FC236}">
                <a16:creationId xmlns:a16="http://schemas.microsoft.com/office/drawing/2014/main" id="{99744CE4-2B6A-4E54-B8F7-5DF11F1A645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a:extLst>
              <a:ext uri="{FF2B5EF4-FFF2-40B4-BE49-F238E27FC236}">
                <a16:creationId xmlns:a16="http://schemas.microsoft.com/office/drawing/2014/main" id="{D56B9DBA-B8AF-46EF-8DCB-CB6C33B706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0FF60CF-32AE-452F-A84B-80EE308C6A8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50F58E-E299-43AD-8AE8-E0188857E2C8}" type="slidenum">
              <a:rPr lang="en-US" altLang="en-US">
                <a:latin typeface="Calibri" panose="020F0502020204030204" pitchFamily="34" charset="0"/>
              </a:rPr>
              <a:pPr eaLnBrk="1" hangingPunct="1"/>
              <a:t>86</a:t>
            </a:fld>
            <a:endParaRPr lang="en-US" altLang="en-US">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812B7F5D-BB3E-4903-8E11-82F8D5AA01F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a:extLst>
              <a:ext uri="{FF2B5EF4-FFF2-40B4-BE49-F238E27FC236}">
                <a16:creationId xmlns:a16="http://schemas.microsoft.com/office/drawing/2014/main" id="{D56464D4-FB34-4539-AFD1-3F6CEE93C9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E6E1B0E1-DB1A-445F-A815-BF93B058158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2D1A0F7-AD46-498F-A970-84D562C6CD81}" type="slidenum">
              <a:rPr lang="en-US" altLang="en-US">
                <a:latin typeface="Calibri" panose="020F0502020204030204" pitchFamily="34" charset="0"/>
              </a:rPr>
              <a:pPr eaLnBrk="1" hangingPunct="1"/>
              <a:t>87</a:t>
            </a:fld>
            <a:endParaRPr lang="en-US" altLang="en-US">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a:extLst>
              <a:ext uri="{FF2B5EF4-FFF2-40B4-BE49-F238E27FC236}">
                <a16:creationId xmlns:a16="http://schemas.microsoft.com/office/drawing/2014/main" id="{8260E5EC-DC5D-4BC4-9252-CC9824743A4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a:extLst>
              <a:ext uri="{FF2B5EF4-FFF2-40B4-BE49-F238E27FC236}">
                <a16:creationId xmlns:a16="http://schemas.microsoft.com/office/drawing/2014/main" id="{760C33DC-223D-4FA8-9B85-938CBCFC22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B417B042-72DD-4E43-B1CD-37C3098A83D9}"/>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71ABC8-93E4-4097-B442-F77A9D25F70C}" type="slidenum">
              <a:rPr lang="en-US" altLang="en-US">
                <a:latin typeface="Calibri" panose="020F0502020204030204" pitchFamily="34" charset="0"/>
              </a:rPr>
              <a:pPr eaLnBrk="1" hangingPunct="1"/>
              <a:t>88</a:t>
            </a:fld>
            <a:endParaRPr lang="en-US" altLang="en-US">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a:extLst>
              <a:ext uri="{FF2B5EF4-FFF2-40B4-BE49-F238E27FC236}">
                <a16:creationId xmlns:a16="http://schemas.microsoft.com/office/drawing/2014/main" id="{06CD2E2F-4A0D-4AD2-B9E1-647817F7666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a:extLst>
              <a:ext uri="{FF2B5EF4-FFF2-40B4-BE49-F238E27FC236}">
                <a16:creationId xmlns:a16="http://schemas.microsoft.com/office/drawing/2014/main" id="{25CF1577-B24D-4B0F-B3C5-0C3B37B485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CD7D0798-F088-4DF1-92AD-DD1077D4C3C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B96A5A-9EFD-49F7-9EA5-8D7CCCB41D35}" type="slidenum">
              <a:rPr lang="en-US" altLang="en-US">
                <a:latin typeface="Calibri" panose="020F0502020204030204" pitchFamily="34" charset="0"/>
              </a:rPr>
              <a:pPr eaLnBrk="1" hangingPunct="1"/>
              <a:t>89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454140F1-FE31-4A15-AD05-4327E249ED6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F96C4361-47E8-4CCC-873F-D3CFBF585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547456F8-1895-4F45-AA2C-B0AC43596AF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31C0F1B-C31B-4426-BBB9-A41285D1F9B0}"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a:extLst>
              <a:ext uri="{FF2B5EF4-FFF2-40B4-BE49-F238E27FC236}">
                <a16:creationId xmlns:a16="http://schemas.microsoft.com/office/drawing/2014/main" id="{D9AE2C90-012E-4CA3-9CA7-4FF5DE2E90B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a:extLst>
              <a:ext uri="{FF2B5EF4-FFF2-40B4-BE49-F238E27FC236}">
                <a16:creationId xmlns:a16="http://schemas.microsoft.com/office/drawing/2014/main" id="{5E48A3FA-1AA7-4F5A-A1A7-3A3CAC5271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D8232531-8FE6-4A9C-B2AA-3CA564BC228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38A0AB-4E0F-4027-90D9-26C89E4E5B5D}" type="slidenum">
              <a:rPr lang="en-US" altLang="en-US">
                <a:latin typeface="Calibri" panose="020F0502020204030204" pitchFamily="34" charset="0"/>
              </a:rPr>
              <a:pPr eaLnBrk="1" hangingPunct="1"/>
              <a:t>90</a:t>
            </a:fld>
            <a:endParaRPr lang="en-US" altLang="en-US">
              <a:latin typeface="Calibri" panose="020F0502020204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a:extLst>
              <a:ext uri="{FF2B5EF4-FFF2-40B4-BE49-F238E27FC236}">
                <a16:creationId xmlns:a16="http://schemas.microsoft.com/office/drawing/2014/main" id="{54AA7C5A-7D0E-4070-A464-85168FD2DAE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a:extLst>
              <a:ext uri="{FF2B5EF4-FFF2-40B4-BE49-F238E27FC236}">
                <a16:creationId xmlns:a16="http://schemas.microsoft.com/office/drawing/2014/main" id="{CA74EE74-656C-4F15-A76F-18CAA7845E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A457D751-BA64-424A-94D6-A905826DB367}"/>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1B2EC2-F03F-4D37-9565-46061D9567EE}" type="slidenum">
              <a:rPr lang="en-US" altLang="en-US">
                <a:latin typeface="Calibri" panose="020F0502020204030204" pitchFamily="34" charset="0"/>
              </a:rPr>
              <a:pPr eaLnBrk="1" hangingPunct="1"/>
              <a:t>91</a:t>
            </a:fld>
            <a:endParaRPr lang="en-US" altLang="en-US">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a:extLst>
              <a:ext uri="{FF2B5EF4-FFF2-40B4-BE49-F238E27FC236}">
                <a16:creationId xmlns:a16="http://schemas.microsoft.com/office/drawing/2014/main" id="{D86ED297-6CE3-43B2-A771-0801DFE1ED1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a:extLst>
              <a:ext uri="{FF2B5EF4-FFF2-40B4-BE49-F238E27FC236}">
                <a16:creationId xmlns:a16="http://schemas.microsoft.com/office/drawing/2014/main" id="{1AFF5739-A46F-4109-91C4-A228D15B0B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D62F18F-06CA-4A71-981A-0F8BA441BA5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A369B8-F45F-44B0-9B7A-802788895A4B}" type="slidenum">
              <a:rPr lang="en-US" altLang="en-US">
                <a:latin typeface="Calibri" panose="020F0502020204030204" pitchFamily="34" charset="0"/>
              </a:rPr>
              <a:pPr eaLnBrk="1" hangingPunct="1"/>
              <a:t>92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930400" y="5867400"/>
            <a:ext cx="9550400" cy="533400"/>
          </a:xfrm>
        </p:spPr>
        <p:txBody>
          <a:bodyPr/>
          <a:lstStyle>
            <a:lvl1pPr>
              <a:defRPr sz="28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a:xfrm>
            <a:off x="1930400" y="6324600"/>
            <a:ext cx="8534400" cy="533400"/>
          </a:xfrm>
        </p:spPr>
        <p:txBody>
          <a:bodyPr/>
          <a:lstStyle>
            <a:lvl1pPr marL="0" indent="0">
              <a:buFontTx/>
              <a:buNone/>
              <a:defRPr sz="2000"/>
            </a:lvl1pPr>
          </a:lstStyle>
          <a:p>
            <a:r>
              <a:rPr lang="en-US"/>
              <a:t>Click to edit Master subtitle style</a:t>
            </a:r>
          </a:p>
        </p:txBody>
      </p:sp>
      <p:sp>
        <p:nvSpPr>
          <p:cNvPr id="4" name="Rectangle 4">
            <a:extLst>
              <a:ext uri="{FF2B5EF4-FFF2-40B4-BE49-F238E27FC236}">
                <a16:creationId xmlns:a16="http://schemas.microsoft.com/office/drawing/2014/main" id="{16061D94-9602-40C2-A158-61BF5228B6DB}"/>
              </a:ext>
            </a:extLst>
          </p:cNvPr>
          <p:cNvSpPr>
            <a:spLocks noGrp="1" noChangeArrowheads="1"/>
          </p:cNvSpPr>
          <p:nvPr>
            <p:ph type="dt" sz="half" idx="10"/>
          </p:nvPr>
        </p:nvSpPr>
        <p:spPr>
          <a:xfrm>
            <a:off x="609600" y="6781800"/>
            <a:ext cx="2844800" cy="7620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C6E6FB-C0B0-47C3-8FB7-5B58EF109F1E}"/>
              </a:ext>
            </a:extLst>
          </p:cNvPr>
          <p:cNvSpPr>
            <a:spLocks noGrp="1" noChangeArrowheads="1"/>
          </p:cNvSpPr>
          <p:nvPr>
            <p:ph type="ftr" sz="quarter" idx="11"/>
          </p:nvPr>
        </p:nvSpPr>
        <p:spPr>
          <a:xfrm>
            <a:off x="4165600" y="6781800"/>
            <a:ext cx="3860800" cy="7620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7405C10-A42A-4A18-BF43-F6B8FDC16856}"/>
              </a:ext>
            </a:extLst>
          </p:cNvPr>
          <p:cNvSpPr>
            <a:spLocks noGrp="1" noChangeArrowheads="1"/>
          </p:cNvSpPr>
          <p:nvPr>
            <p:ph type="sldNum" sz="quarter" idx="12"/>
          </p:nvPr>
        </p:nvSpPr>
        <p:spPr>
          <a:xfrm>
            <a:off x="8737600" y="6781800"/>
            <a:ext cx="2844800" cy="76200"/>
          </a:xfrm>
        </p:spPr>
        <p:txBody>
          <a:bodyPr/>
          <a:lstStyle>
            <a:lvl1pPr>
              <a:defRPr>
                <a:solidFill>
                  <a:schemeClr val="bg1"/>
                </a:solidFill>
              </a:defRPr>
            </a:lvl1pPr>
          </a:lstStyle>
          <a:p>
            <a:fld id="{136773B0-3F75-4689-80DA-0D8915DBFA05}" type="slidenum">
              <a:rPr lang="en-US" altLang="en-US"/>
              <a:pPr/>
              <a:t>‹#›</a:t>
            </a:fld>
            <a:endParaRPr lang="en-US" altLang="en-US"/>
          </a:p>
        </p:txBody>
      </p:sp>
    </p:spTree>
    <p:extLst>
      <p:ext uri="{BB962C8B-B14F-4D97-AF65-F5344CB8AC3E}">
        <p14:creationId xmlns:p14="http://schemas.microsoft.com/office/powerpoint/2010/main" val="1407113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4B87C3-EF38-4EBF-8EE7-FF5C7AC4BC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7534C6-5227-46EB-94D6-A9044264DE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53C8F1-0435-44B6-BD22-095F034D5BEA}"/>
              </a:ext>
            </a:extLst>
          </p:cNvPr>
          <p:cNvSpPr>
            <a:spLocks noGrp="1" noChangeArrowheads="1"/>
          </p:cNvSpPr>
          <p:nvPr>
            <p:ph type="sldNum" sz="quarter" idx="12"/>
          </p:nvPr>
        </p:nvSpPr>
        <p:spPr>
          <a:ln/>
        </p:spPr>
        <p:txBody>
          <a:bodyPr/>
          <a:lstStyle>
            <a:lvl1pPr>
              <a:defRPr/>
            </a:lvl1pPr>
          </a:lstStyle>
          <a:p>
            <a:fld id="{9F313F4F-0F68-4570-A391-351CF05B6AB8}" type="slidenum">
              <a:rPr lang="en-US" altLang="en-US"/>
              <a:pPr/>
              <a:t>‹#›</a:t>
            </a:fld>
            <a:endParaRPr lang="en-US" altLang="en-US"/>
          </a:p>
        </p:txBody>
      </p:sp>
    </p:spTree>
    <p:extLst>
      <p:ext uri="{BB962C8B-B14F-4D97-AF65-F5344CB8AC3E}">
        <p14:creationId xmlns:p14="http://schemas.microsoft.com/office/powerpoint/2010/main" val="52801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152401"/>
            <a:ext cx="28956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1"/>
            <a:ext cx="84836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20F828-670B-4813-8948-8C1000E806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E2C2A0-274E-4D1B-A043-45FDFF09E8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9E0188-B08C-4DA0-8411-158D1E51BDBC}"/>
              </a:ext>
            </a:extLst>
          </p:cNvPr>
          <p:cNvSpPr>
            <a:spLocks noGrp="1" noChangeArrowheads="1"/>
          </p:cNvSpPr>
          <p:nvPr>
            <p:ph type="sldNum" sz="quarter" idx="12"/>
          </p:nvPr>
        </p:nvSpPr>
        <p:spPr>
          <a:ln/>
        </p:spPr>
        <p:txBody>
          <a:bodyPr/>
          <a:lstStyle>
            <a:lvl1pPr>
              <a:defRPr/>
            </a:lvl1pPr>
          </a:lstStyle>
          <a:p>
            <a:fld id="{CAA13307-E5C5-4344-8E4F-BBB9892262BF}" type="slidenum">
              <a:rPr lang="en-US" altLang="en-US"/>
              <a:pPr/>
              <a:t>‹#›</a:t>
            </a:fld>
            <a:endParaRPr lang="en-US" altLang="en-US"/>
          </a:p>
        </p:txBody>
      </p:sp>
    </p:spTree>
    <p:extLst>
      <p:ext uri="{BB962C8B-B14F-4D97-AF65-F5344CB8AC3E}">
        <p14:creationId xmlns:p14="http://schemas.microsoft.com/office/powerpoint/2010/main" val="130601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DC59CC3-BB7F-4A96-8086-C4162341CCFE}"/>
              </a:ext>
            </a:extLst>
          </p:cNvPr>
          <p:cNvSpPr>
            <a:spLocks noChangeArrowheads="1"/>
          </p:cNvSpPr>
          <p:nvPr/>
        </p:nvSpPr>
        <p:spPr bwMode="auto">
          <a:xfrm>
            <a:off x="0" y="5410200"/>
            <a:ext cx="12192000" cy="1447800"/>
          </a:xfrm>
          <a:prstGeom prst="rect">
            <a:avLst/>
          </a:prstGeom>
          <a:solidFill>
            <a:schemeClr val="bg1">
              <a:alpha val="67058"/>
            </a:schemeClr>
          </a:solidFill>
          <a:ln w="12700">
            <a:solidFill>
              <a:srgbClr val="00366C"/>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22" name="Rectangle 2"/>
          <p:cNvSpPr>
            <a:spLocks noGrp="1" noChangeArrowheads="1"/>
          </p:cNvSpPr>
          <p:nvPr>
            <p:ph type="ctrTitle"/>
          </p:nvPr>
        </p:nvSpPr>
        <p:spPr>
          <a:xfrm>
            <a:off x="1828800" y="5410201"/>
            <a:ext cx="8839200" cy="728663"/>
          </a:xfrm>
        </p:spPr>
        <p:txBody>
          <a:bodyPr/>
          <a:lstStyle>
            <a:lvl1pPr algn="ctr">
              <a:defRPr b="1">
                <a:solidFill>
                  <a:schemeClr val="tx1"/>
                </a:solidFill>
              </a:defRPr>
            </a:lvl1pPr>
          </a:lstStyle>
          <a:p>
            <a:r>
              <a:rPr lang="en-US"/>
              <a:t>Click to edit Master title style</a:t>
            </a:r>
            <a:endParaRPr lang="ru-RU"/>
          </a:p>
        </p:txBody>
      </p:sp>
      <p:sp>
        <p:nvSpPr>
          <p:cNvPr id="5123" name="Rectangle 3"/>
          <p:cNvSpPr>
            <a:spLocks noGrp="1" noChangeArrowheads="1"/>
          </p:cNvSpPr>
          <p:nvPr>
            <p:ph type="subTitle" idx="1"/>
          </p:nvPr>
        </p:nvSpPr>
        <p:spPr>
          <a:xfrm>
            <a:off x="2540000" y="6172200"/>
            <a:ext cx="7416800" cy="609600"/>
          </a:xfrm>
        </p:spPr>
        <p:txBody>
          <a:bodyPr/>
          <a:lstStyle>
            <a:lvl1pPr marL="0" indent="0" algn="ctr">
              <a:buFontTx/>
              <a:buNone/>
              <a:defRPr sz="2400" b="1"/>
            </a:lvl1pPr>
          </a:lstStyle>
          <a:p>
            <a:r>
              <a:rPr lang="en-US"/>
              <a:t>Click to edit Master subtitle style</a:t>
            </a:r>
            <a:endParaRPr lang="ru-RU"/>
          </a:p>
        </p:txBody>
      </p:sp>
    </p:spTree>
    <p:extLst>
      <p:ext uri="{BB962C8B-B14F-4D97-AF65-F5344CB8AC3E}">
        <p14:creationId xmlns:p14="http://schemas.microsoft.com/office/powerpoint/2010/main" val="173678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62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44983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68500" y="2565400"/>
            <a:ext cx="4794251"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65952" y="2565400"/>
            <a:ext cx="4794249"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36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268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9459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533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122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8CD164-B056-49A2-BD47-D09C343EB8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299303-D8F2-4849-8213-3607A896A5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0E9925E-7C66-4D21-80E2-386FC8B37ECD}"/>
              </a:ext>
            </a:extLst>
          </p:cNvPr>
          <p:cNvSpPr>
            <a:spLocks noGrp="1" noChangeArrowheads="1"/>
          </p:cNvSpPr>
          <p:nvPr>
            <p:ph type="sldNum" sz="quarter" idx="12"/>
          </p:nvPr>
        </p:nvSpPr>
        <p:spPr>
          <a:ln/>
        </p:spPr>
        <p:txBody>
          <a:bodyPr/>
          <a:lstStyle>
            <a:lvl1pPr>
              <a:defRPr/>
            </a:lvl1pPr>
          </a:lstStyle>
          <a:p>
            <a:fld id="{37012AC1-150F-4FC1-83A2-D52B6185D347}" type="slidenum">
              <a:rPr lang="en-US" altLang="en-US"/>
              <a:pPr/>
              <a:t>‹#›</a:t>
            </a:fld>
            <a:endParaRPr lang="en-US" altLang="en-US"/>
          </a:p>
        </p:txBody>
      </p:sp>
    </p:spTree>
    <p:extLst>
      <p:ext uri="{BB962C8B-B14F-4D97-AF65-F5344CB8AC3E}">
        <p14:creationId xmlns:p14="http://schemas.microsoft.com/office/powerpoint/2010/main" val="2133495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4112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471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13333" y="1828800"/>
            <a:ext cx="2446867" cy="4768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68501" y="1828800"/>
            <a:ext cx="7141633" cy="4768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1260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4934" y="4251326"/>
            <a:ext cx="11273367" cy="885825"/>
          </a:xfrm>
          <a:effectLst/>
        </p:spPr>
        <p:txBody>
          <a:bodyPr/>
          <a:lstStyle>
            <a:lvl1pPr>
              <a:defRPr sz="4600">
                <a:solidFill>
                  <a:srgbClr val="FFFFFF"/>
                </a:solidFill>
              </a:defRPr>
            </a:lvl1pPr>
          </a:lstStyle>
          <a:p>
            <a:r>
              <a:rPr lang="en-US"/>
              <a:t>Click to edit Master title style</a:t>
            </a:r>
          </a:p>
        </p:txBody>
      </p:sp>
      <p:sp>
        <p:nvSpPr>
          <p:cNvPr id="3075" name="Rectangle 3"/>
          <p:cNvSpPr>
            <a:spLocks noGrp="1" noChangeArrowheads="1"/>
          </p:cNvSpPr>
          <p:nvPr>
            <p:ph type="subTitle" idx="1"/>
          </p:nvPr>
        </p:nvSpPr>
        <p:spPr>
          <a:xfrm>
            <a:off x="1894417" y="5130800"/>
            <a:ext cx="8534400" cy="584200"/>
          </a:xfrm>
        </p:spPr>
        <p:txBody>
          <a:bodyPr/>
          <a:lstStyle>
            <a:lvl1pPr marL="0" indent="0" algn="ctr">
              <a:buFontTx/>
              <a:buNone/>
              <a:defRPr sz="2400">
                <a:solidFill>
                  <a:srgbClr val="3399FF"/>
                </a:solidFill>
              </a:defRPr>
            </a:lvl1pPr>
          </a:lstStyle>
          <a:p>
            <a:r>
              <a:rPr lang="en-US"/>
              <a:t>Click to edit Master subtitle style</a:t>
            </a:r>
          </a:p>
        </p:txBody>
      </p:sp>
      <p:sp>
        <p:nvSpPr>
          <p:cNvPr id="4" name="Rectangle 4">
            <a:extLst>
              <a:ext uri="{FF2B5EF4-FFF2-40B4-BE49-F238E27FC236}">
                <a16:creationId xmlns:a16="http://schemas.microsoft.com/office/drawing/2014/main" id="{0ADDEFD4-C172-496B-AAEB-DA82F5724A56}"/>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a:extLst>
              <a:ext uri="{FF2B5EF4-FFF2-40B4-BE49-F238E27FC236}">
                <a16:creationId xmlns:a16="http://schemas.microsoft.com/office/drawing/2014/main" id="{AF65CFFB-A737-426E-AAA1-DC6075DB2F74}"/>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a:extLst>
              <a:ext uri="{FF2B5EF4-FFF2-40B4-BE49-F238E27FC236}">
                <a16:creationId xmlns:a16="http://schemas.microsoft.com/office/drawing/2014/main" id="{D47F764F-2850-430E-A2BF-42C11F99F536}"/>
              </a:ext>
            </a:extLst>
          </p:cNvPr>
          <p:cNvSpPr>
            <a:spLocks noGrp="1" noChangeArrowheads="1"/>
          </p:cNvSpPr>
          <p:nvPr>
            <p:ph type="sldNum" sz="quarter" idx="12"/>
          </p:nvPr>
        </p:nvSpPr>
        <p:spPr/>
        <p:txBody>
          <a:bodyPr/>
          <a:lstStyle>
            <a:lvl1pPr>
              <a:defRPr>
                <a:solidFill>
                  <a:srgbClr val="FFFFFF"/>
                </a:solidFill>
              </a:defRPr>
            </a:lvl1pPr>
          </a:lstStyle>
          <a:p>
            <a:fld id="{C21E18DA-9D23-4ACB-91C7-E9824F85D0B6}" type="slidenum">
              <a:rPr lang="en-US" altLang="en-US"/>
              <a:pPr/>
              <a:t>‹#›</a:t>
            </a:fld>
            <a:endParaRPr lang="en-US" altLang="en-US"/>
          </a:p>
        </p:txBody>
      </p:sp>
    </p:spTree>
    <p:extLst>
      <p:ext uri="{BB962C8B-B14F-4D97-AF65-F5344CB8AC3E}">
        <p14:creationId xmlns:p14="http://schemas.microsoft.com/office/powerpoint/2010/main" val="947510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71D183A4-BF66-4BEB-9A6F-E6C74EB94E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CE5A6D-C9FF-4D39-9617-8B80C04EDD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84649E-39F3-4936-A30D-9D9F29A7CB61}"/>
              </a:ext>
            </a:extLst>
          </p:cNvPr>
          <p:cNvSpPr>
            <a:spLocks noGrp="1" noChangeArrowheads="1"/>
          </p:cNvSpPr>
          <p:nvPr>
            <p:ph type="sldNum" sz="quarter" idx="12"/>
          </p:nvPr>
        </p:nvSpPr>
        <p:spPr>
          <a:ln/>
        </p:spPr>
        <p:txBody>
          <a:bodyPr/>
          <a:lstStyle>
            <a:lvl1pPr>
              <a:defRPr/>
            </a:lvl1pPr>
          </a:lstStyle>
          <a:p>
            <a:fld id="{5F0921F3-E78C-41B8-A9B4-6E60AC66F250}" type="slidenum">
              <a:rPr lang="en-US" altLang="en-US"/>
              <a:pPr/>
              <a:t>‹#›</a:t>
            </a:fld>
            <a:endParaRPr lang="en-US" altLang="en-US"/>
          </a:p>
        </p:txBody>
      </p:sp>
    </p:spTree>
    <p:extLst>
      <p:ext uri="{BB962C8B-B14F-4D97-AF65-F5344CB8AC3E}">
        <p14:creationId xmlns:p14="http://schemas.microsoft.com/office/powerpoint/2010/main" val="314206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E76CF08-2E24-4E73-B5BF-472CDA7299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BA5C67-CF2C-46EC-9D8F-0D3543D394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AC4B0E-FC4E-4F74-A164-BEA973B9BD13}"/>
              </a:ext>
            </a:extLst>
          </p:cNvPr>
          <p:cNvSpPr>
            <a:spLocks noGrp="1" noChangeArrowheads="1"/>
          </p:cNvSpPr>
          <p:nvPr>
            <p:ph type="sldNum" sz="quarter" idx="12"/>
          </p:nvPr>
        </p:nvSpPr>
        <p:spPr>
          <a:ln/>
        </p:spPr>
        <p:txBody>
          <a:bodyPr/>
          <a:lstStyle>
            <a:lvl1pPr>
              <a:defRPr/>
            </a:lvl1pPr>
          </a:lstStyle>
          <a:p>
            <a:fld id="{FC3F5341-ECB9-4D96-992B-A37ED25ECAAB}" type="slidenum">
              <a:rPr lang="en-US" altLang="en-US"/>
              <a:pPr/>
              <a:t>‹#›</a:t>
            </a:fld>
            <a:endParaRPr lang="en-US" altLang="en-US"/>
          </a:p>
        </p:txBody>
      </p:sp>
    </p:spTree>
    <p:extLst>
      <p:ext uri="{BB962C8B-B14F-4D97-AF65-F5344CB8AC3E}">
        <p14:creationId xmlns:p14="http://schemas.microsoft.com/office/powerpoint/2010/main" val="3877221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51001"/>
            <a:ext cx="5384800" cy="4475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51001"/>
            <a:ext cx="5384800" cy="4475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A83621D-A8B5-4D4A-BE69-FB98F6545A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4CA084-348D-4815-A0E7-E8D3C893D2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2AC8D0-2EA2-4C20-AEAC-62C508FE0BC0}"/>
              </a:ext>
            </a:extLst>
          </p:cNvPr>
          <p:cNvSpPr>
            <a:spLocks noGrp="1" noChangeArrowheads="1"/>
          </p:cNvSpPr>
          <p:nvPr>
            <p:ph type="sldNum" sz="quarter" idx="12"/>
          </p:nvPr>
        </p:nvSpPr>
        <p:spPr>
          <a:ln/>
        </p:spPr>
        <p:txBody>
          <a:bodyPr/>
          <a:lstStyle>
            <a:lvl1pPr>
              <a:defRPr/>
            </a:lvl1pPr>
          </a:lstStyle>
          <a:p>
            <a:fld id="{E1D0B56C-59EC-4A13-AD29-9375E7A203A6}" type="slidenum">
              <a:rPr lang="en-US" altLang="en-US"/>
              <a:pPr/>
              <a:t>‹#›</a:t>
            </a:fld>
            <a:endParaRPr lang="en-US" altLang="en-US"/>
          </a:p>
        </p:txBody>
      </p:sp>
    </p:spTree>
    <p:extLst>
      <p:ext uri="{BB962C8B-B14F-4D97-AF65-F5344CB8AC3E}">
        <p14:creationId xmlns:p14="http://schemas.microsoft.com/office/powerpoint/2010/main" val="418287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3FD0FE-A68A-4861-A188-427151946DD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75131D8-EA19-46B3-B429-C4969337A0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89D5E00-04CD-464E-8A4D-34F701805BBA}"/>
              </a:ext>
            </a:extLst>
          </p:cNvPr>
          <p:cNvSpPr>
            <a:spLocks noGrp="1" noChangeArrowheads="1"/>
          </p:cNvSpPr>
          <p:nvPr>
            <p:ph type="sldNum" sz="quarter" idx="12"/>
          </p:nvPr>
        </p:nvSpPr>
        <p:spPr>
          <a:ln/>
        </p:spPr>
        <p:txBody>
          <a:bodyPr/>
          <a:lstStyle>
            <a:lvl1pPr>
              <a:defRPr/>
            </a:lvl1pPr>
          </a:lstStyle>
          <a:p>
            <a:fld id="{2CACB2E0-2CE9-484D-B615-20F721BB357A}" type="slidenum">
              <a:rPr lang="en-US" altLang="en-US"/>
              <a:pPr/>
              <a:t>‹#›</a:t>
            </a:fld>
            <a:endParaRPr lang="en-US" altLang="en-US"/>
          </a:p>
        </p:txBody>
      </p:sp>
    </p:spTree>
    <p:extLst>
      <p:ext uri="{BB962C8B-B14F-4D97-AF65-F5344CB8AC3E}">
        <p14:creationId xmlns:p14="http://schemas.microsoft.com/office/powerpoint/2010/main" val="4007389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0D0FAF8-4166-4A9B-A86D-32095A5FFD5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324EF08-E685-4AC0-BF38-6DC59E7419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8427774-2D85-4366-A337-A5A366001E24}"/>
              </a:ext>
            </a:extLst>
          </p:cNvPr>
          <p:cNvSpPr>
            <a:spLocks noGrp="1" noChangeArrowheads="1"/>
          </p:cNvSpPr>
          <p:nvPr>
            <p:ph type="sldNum" sz="quarter" idx="12"/>
          </p:nvPr>
        </p:nvSpPr>
        <p:spPr>
          <a:ln/>
        </p:spPr>
        <p:txBody>
          <a:bodyPr/>
          <a:lstStyle>
            <a:lvl1pPr>
              <a:defRPr/>
            </a:lvl1pPr>
          </a:lstStyle>
          <a:p>
            <a:fld id="{D0F19139-DF43-431B-897D-4A57D9337AE0}" type="slidenum">
              <a:rPr lang="en-US" altLang="en-US"/>
              <a:pPr/>
              <a:t>‹#›</a:t>
            </a:fld>
            <a:endParaRPr lang="en-US" altLang="en-US"/>
          </a:p>
        </p:txBody>
      </p:sp>
    </p:spTree>
    <p:extLst>
      <p:ext uri="{BB962C8B-B14F-4D97-AF65-F5344CB8AC3E}">
        <p14:creationId xmlns:p14="http://schemas.microsoft.com/office/powerpoint/2010/main" val="294814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80C8919-30C0-4EA5-BD12-85BF5925C79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26A6299-213D-41A8-93D1-025FB319CE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BB7AD66-2487-4A23-8085-526C5E865607}"/>
              </a:ext>
            </a:extLst>
          </p:cNvPr>
          <p:cNvSpPr>
            <a:spLocks noGrp="1" noChangeArrowheads="1"/>
          </p:cNvSpPr>
          <p:nvPr>
            <p:ph type="sldNum" sz="quarter" idx="12"/>
          </p:nvPr>
        </p:nvSpPr>
        <p:spPr>
          <a:ln/>
        </p:spPr>
        <p:txBody>
          <a:bodyPr/>
          <a:lstStyle>
            <a:lvl1pPr>
              <a:defRPr/>
            </a:lvl1pPr>
          </a:lstStyle>
          <a:p>
            <a:fld id="{72026C24-3D8A-4560-909B-8C94B0D0B01A}" type="slidenum">
              <a:rPr lang="en-US" altLang="en-US"/>
              <a:pPr/>
              <a:t>‹#›</a:t>
            </a:fld>
            <a:endParaRPr lang="en-US" altLang="en-US"/>
          </a:p>
        </p:txBody>
      </p:sp>
    </p:spTree>
    <p:extLst>
      <p:ext uri="{BB962C8B-B14F-4D97-AF65-F5344CB8AC3E}">
        <p14:creationId xmlns:p14="http://schemas.microsoft.com/office/powerpoint/2010/main" val="301155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3E89C95-1575-49A7-9D31-48DB23DF63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978CE0-50E8-43A7-B58A-512F62BA93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3FD417-B30A-404C-AD7C-2794AA2A7A18}"/>
              </a:ext>
            </a:extLst>
          </p:cNvPr>
          <p:cNvSpPr>
            <a:spLocks noGrp="1" noChangeArrowheads="1"/>
          </p:cNvSpPr>
          <p:nvPr>
            <p:ph type="sldNum" sz="quarter" idx="12"/>
          </p:nvPr>
        </p:nvSpPr>
        <p:spPr>
          <a:ln/>
        </p:spPr>
        <p:txBody>
          <a:bodyPr/>
          <a:lstStyle>
            <a:lvl1pPr>
              <a:defRPr/>
            </a:lvl1pPr>
          </a:lstStyle>
          <a:p>
            <a:fld id="{D8F5D56D-0C21-469E-9E85-6DC57528900E}" type="slidenum">
              <a:rPr lang="en-US" altLang="en-US"/>
              <a:pPr/>
              <a:t>‹#›</a:t>
            </a:fld>
            <a:endParaRPr lang="en-US" altLang="en-US"/>
          </a:p>
        </p:txBody>
      </p:sp>
    </p:spTree>
    <p:extLst>
      <p:ext uri="{BB962C8B-B14F-4D97-AF65-F5344CB8AC3E}">
        <p14:creationId xmlns:p14="http://schemas.microsoft.com/office/powerpoint/2010/main" val="978470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D655AC-41D9-4A56-9B1C-627DADB8A6F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484D8D-7606-4AD6-8E23-6A24155D4F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2176F2-D430-42DF-AAE1-71E71C8CCB35}"/>
              </a:ext>
            </a:extLst>
          </p:cNvPr>
          <p:cNvSpPr>
            <a:spLocks noGrp="1" noChangeArrowheads="1"/>
          </p:cNvSpPr>
          <p:nvPr>
            <p:ph type="sldNum" sz="quarter" idx="12"/>
          </p:nvPr>
        </p:nvSpPr>
        <p:spPr>
          <a:ln/>
        </p:spPr>
        <p:txBody>
          <a:bodyPr/>
          <a:lstStyle>
            <a:lvl1pPr>
              <a:defRPr/>
            </a:lvl1pPr>
          </a:lstStyle>
          <a:p>
            <a:fld id="{7D7EDC3C-884D-44A9-8940-4BAC5A81B6B8}" type="slidenum">
              <a:rPr lang="en-US" altLang="en-US"/>
              <a:pPr/>
              <a:t>‹#›</a:t>
            </a:fld>
            <a:endParaRPr lang="en-US" altLang="en-US"/>
          </a:p>
        </p:txBody>
      </p:sp>
    </p:spTree>
    <p:extLst>
      <p:ext uri="{BB962C8B-B14F-4D97-AF65-F5344CB8AC3E}">
        <p14:creationId xmlns:p14="http://schemas.microsoft.com/office/powerpoint/2010/main" val="21650682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92D2F8-2B66-4242-863B-98F3F32E96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1280C1C-9CD3-43EF-9657-9C62D84A92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BCF41F-875A-40E4-9511-55CBFA4CECB6}"/>
              </a:ext>
            </a:extLst>
          </p:cNvPr>
          <p:cNvSpPr>
            <a:spLocks noGrp="1" noChangeArrowheads="1"/>
          </p:cNvSpPr>
          <p:nvPr>
            <p:ph type="sldNum" sz="quarter" idx="12"/>
          </p:nvPr>
        </p:nvSpPr>
        <p:spPr>
          <a:ln/>
        </p:spPr>
        <p:txBody>
          <a:bodyPr/>
          <a:lstStyle>
            <a:lvl1pPr>
              <a:defRPr/>
            </a:lvl1pPr>
          </a:lstStyle>
          <a:p>
            <a:fld id="{0232B207-3B61-466F-B06F-90488541EF97}" type="slidenum">
              <a:rPr lang="en-US" altLang="en-US"/>
              <a:pPr/>
              <a:t>‹#›</a:t>
            </a:fld>
            <a:endParaRPr lang="en-US" altLang="en-US"/>
          </a:p>
        </p:txBody>
      </p:sp>
    </p:spTree>
    <p:extLst>
      <p:ext uri="{BB962C8B-B14F-4D97-AF65-F5344CB8AC3E}">
        <p14:creationId xmlns:p14="http://schemas.microsoft.com/office/powerpoint/2010/main" val="36841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3651423-84A3-417B-AE56-8B811D40E1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593DB9-07D4-43E5-B366-FC474CD579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583C1D-7C3E-47E3-B115-564A408D39A7}"/>
              </a:ext>
            </a:extLst>
          </p:cNvPr>
          <p:cNvSpPr>
            <a:spLocks noGrp="1" noChangeArrowheads="1"/>
          </p:cNvSpPr>
          <p:nvPr>
            <p:ph type="sldNum" sz="quarter" idx="12"/>
          </p:nvPr>
        </p:nvSpPr>
        <p:spPr>
          <a:ln/>
        </p:spPr>
        <p:txBody>
          <a:bodyPr/>
          <a:lstStyle>
            <a:lvl1pPr>
              <a:defRPr/>
            </a:lvl1pPr>
          </a:lstStyle>
          <a:p>
            <a:fld id="{863A075C-2A72-4BC0-A3CB-778CF334E2C5}" type="slidenum">
              <a:rPr lang="en-US" altLang="en-US"/>
              <a:pPr/>
              <a:t>‹#›</a:t>
            </a:fld>
            <a:endParaRPr lang="en-US" altLang="en-US"/>
          </a:p>
        </p:txBody>
      </p:sp>
    </p:spTree>
    <p:extLst>
      <p:ext uri="{BB962C8B-B14F-4D97-AF65-F5344CB8AC3E}">
        <p14:creationId xmlns:p14="http://schemas.microsoft.com/office/powerpoint/2010/main" val="739223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BEDC0C8-4596-4A59-A793-65EEDC6426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8FC883-CDAB-44EA-8C8E-F7516D69A4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EDA993-641E-4724-84CD-A6C4386EE0BD}"/>
              </a:ext>
            </a:extLst>
          </p:cNvPr>
          <p:cNvSpPr>
            <a:spLocks noGrp="1" noChangeArrowheads="1"/>
          </p:cNvSpPr>
          <p:nvPr>
            <p:ph type="sldNum" sz="quarter" idx="12"/>
          </p:nvPr>
        </p:nvSpPr>
        <p:spPr>
          <a:ln/>
        </p:spPr>
        <p:txBody>
          <a:bodyPr/>
          <a:lstStyle>
            <a:lvl1pPr>
              <a:defRPr/>
            </a:lvl1pPr>
          </a:lstStyle>
          <a:p>
            <a:fld id="{4D77D300-D02C-4AFA-A369-A57BC51B7DFA}" type="slidenum">
              <a:rPr lang="en-US" altLang="en-US"/>
              <a:pPr/>
              <a:t>‹#›</a:t>
            </a:fld>
            <a:endParaRPr lang="en-US" altLang="en-US"/>
          </a:p>
        </p:txBody>
      </p:sp>
    </p:spTree>
    <p:extLst>
      <p:ext uri="{BB962C8B-B14F-4D97-AF65-F5344CB8AC3E}">
        <p14:creationId xmlns:p14="http://schemas.microsoft.com/office/powerpoint/2010/main" val="35248035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1" y="4310063"/>
            <a:ext cx="11078633" cy="990600"/>
          </a:xfrm>
          <a:effectLst>
            <a:outerShdw dist="35921" dir="2700000" algn="ctr" rotWithShape="0">
              <a:srgbClr val="000000"/>
            </a:outerShdw>
          </a:effectLst>
        </p:spPr>
        <p:txBody>
          <a:bodyPr/>
          <a:lstStyle>
            <a:lvl1pPr>
              <a:defRPr sz="4600">
                <a:solidFill>
                  <a:srgbClr val="FFFFFF"/>
                </a:solidFill>
              </a:defRPr>
            </a:lvl1pPr>
          </a:lstStyle>
          <a:p>
            <a:r>
              <a:rPr lang="en-US"/>
              <a:t>Click to edit Master title style</a:t>
            </a:r>
          </a:p>
        </p:txBody>
      </p:sp>
      <p:sp>
        <p:nvSpPr>
          <p:cNvPr id="3075" name="Rectangle 3"/>
          <p:cNvSpPr>
            <a:spLocks noGrp="1" noChangeArrowheads="1"/>
          </p:cNvSpPr>
          <p:nvPr>
            <p:ph type="subTitle" idx="1"/>
          </p:nvPr>
        </p:nvSpPr>
        <p:spPr>
          <a:xfrm>
            <a:off x="1828800" y="5300663"/>
            <a:ext cx="8534400" cy="533400"/>
          </a:xfrm>
          <a:effectLst>
            <a:outerShdw dist="17961" dir="2700000" algn="ctr" rotWithShape="0">
              <a:srgbClr val="000000"/>
            </a:outerShdw>
          </a:effectLst>
        </p:spPr>
        <p:txBody>
          <a:bodyPr/>
          <a:lstStyle>
            <a:lvl1pPr marL="0" indent="0" algn="ctr">
              <a:buFontTx/>
              <a:buNone/>
              <a:defRPr sz="2400">
                <a:solidFill>
                  <a:srgbClr val="93D3FF"/>
                </a:solidFill>
              </a:defRPr>
            </a:lvl1pPr>
          </a:lstStyle>
          <a:p>
            <a:r>
              <a:rPr lang="en-US"/>
              <a:t>Click to edit Master subtitle style</a:t>
            </a:r>
          </a:p>
        </p:txBody>
      </p:sp>
      <p:sp>
        <p:nvSpPr>
          <p:cNvPr id="4" name="Rectangle 4">
            <a:extLst>
              <a:ext uri="{FF2B5EF4-FFF2-40B4-BE49-F238E27FC236}">
                <a16:creationId xmlns:a16="http://schemas.microsoft.com/office/drawing/2014/main" id="{A373ECCC-EAB4-4396-8613-E57B05A6E20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a:extLst>
              <a:ext uri="{FF2B5EF4-FFF2-40B4-BE49-F238E27FC236}">
                <a16:creationId xmlns:a16="http://schemas.microsoft.com/office/drawing/2014/main" id="{A197C22D-3F55-4152-A2A5-53D4AE9EAE67}"/>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a:extLst>
              <a:ext uri="{FF2B5EF4-FFF2-40B4-BE49-F238E27FC236}">
                <a16:creationId xmlns:a16="http://schemas.microsoft.com/office/drawing/2014/main" id="{6206AD0F-CAA5-4729-82D8-A2809F9EE09A}"/>
              </a:ext>
            </a:extLst>
          </p:cNvPr>
          <p:cNvSpPr>
            <a:spLocks noGrp="1" noChangeArrowheads="1"/>
          </p:cNvSpPr>
          <p:nvPr>
            <p:ph type="sldNum" sz="quarter" idx="12"/>
          </p:nvPr>
        </p:nvSpPr>
        <p:spPr/>
        <p:txBody>
          <a:bodyPr/>
          <a:lstStyle>
            <a:lvl1pPr>
              <a:defRPr>
                <a:solidFill>
                  <a:srgbClr val="FFFFFF"/>
                </a:solidFill>
              </a:defRPr>
            </a:lvl1pPr>
          </a:lstStyle>
          <a:p>
            <a:fld id="{5C85B749-1BB0-419E-B96E-B2478CDBFD58}" type="slidenum">
              <a:rPr lang="en-US" altLang="en-US"/>
              <a:pPr/>
              <a:t>‹#›</a:t>
            </a:fld>
            <a:endParaRPr lang="en-US" altLang="en-US"/>
          </a:p>
        </p:txBody>
      </p:sp>
    </p:spTree>
    <p:extLst>
      <p:ext uri="{BB962C8B-B14F-4D97-AF65-F5344CB8AC3E}">
        <p14:creationId xmlns:p14="http://schemas.microsoft.com/office/powerpoint/2010/main" val="1999108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5444DB-B868-4925-AB37-EAB1ECCA47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53027C-6F42-4DDF-BA93-6FBDAA21DA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E881482-5D26-4485-8192-95E70AD62C99}"/>
              </a:ext>
            </a:extLst>
          </p:cNvPr>
          <p:cNvSpPr>
            <a:spLocks noGrp="1" noChangeArrowheads="1"/>
          </p:cNvSpPr>
          <p:nvPr>
            <p:ph type="sldNum" sz="quarter" idx="12"/>
          </p:nvPr>
        </p:nvSpPr>
        <p:spPr>
          <a:ln/>
        </p:spPr>
        <p:txBody>
          <a:bodyPr/>
          <a:lstStyle>
            <a:lvl1pPr>
              <a:defRPr/>
            </a:lvl1pPr>
          </a:lstStyle>
          <a:p>
            <a:fld id="{7706B63A-C9D1-441A-AF51-5899D7EA17A5}" type="slidenum">
              <a:rPr lang="en-US" altLang="en-US"/>
              <a:pPr/>
              <a:t>‹#›</a:t>
            </a:fld>
            <a:endParaRPr lang="en-US" altLang="en-US"/>
          </a:p>
        </p:txBody>
      </p:sp>
    </p:spTree>
    <p:extLst>
      <p:ext uri="{BB962C8B-B14F-4D97-AF65-F5344CB8AC3E}">
        <p14:creationId xmlns:p14="http://schemas.microsoft.com/office/powerpoint/2010/main" val="2554956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BD5F971-A5E2-47A7-BFEA-52A326437E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CA500C-6B1A-45CF-866B-372A954628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B44072F-9060-4911-9B3A-18BE27355A1A}"/>
              </a:ext>
            </a:extLst>
          </p:cNvPr>
          <p:cNvSpPr>
            <a:spLocks noGrp="1" noChangeArrowheads="1"/>
          </p:cNvSpPr>
          <p:nvPr>
            <p:ph type="sldNum" sz="quarter" idx="12"/>
          </p:nvPr>
        </p:nvSpPr>
        <p:spPr>
          <a:ln/>
        </p:spPr>
        <p:txBody>
          <a:bodyPr/>
          <a:lstStyle>
            <a:lvl1pPr>
              <a:defRPr/>
            </a:lvl1pPr>
          </a:lstStyle>
          <a:p>
            <a:fld id="{5F2AC230-6958-4517-BC3D-B31BCC2F920B}" type="slidenum">
              <a:rPr lang="en-US" altLang="en-US"/>
              <a:pPr/>
              <a:t>‹#›</a:t>
            </a:fld>
            <a:endParaRPr lang="en-US" altLang="en-US"/>
          </a:p>
        </p:txBody>
      </p:sp>
    </p:spTree>
    <p:extLst>
      <p:ext uri="{BB962C8B-B14F-4D97-AF65-F5344CB8AC3E}">
        <p14:creationId xmlns:p14="http://schemas.microsoft.com/office/powerpoint/2010/main" val="3615916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857375"/>
            <a:ext cx="5384800" cy="4268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57375"/>
            <a:ext cx="5384800" cy="4268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0817991-9762-4139-9E28-423FB818DBC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83354F-A6B9-47EF-BC18-32C3F39A2C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682C12B-02E6-4C60-B0BC-C011F5B9FAC8}"/>
              </a:ext>
            </a:extLst>
          </p:cNvPr>
          <p:cNvSpPr>
            <a:spLocks noGrp="1" noChangeArrowheads="1"/>
          </p:cNvSpPr>
          <p:nvPr>
            <p:ph type="sldNum" sz="quarter" idx="12"/>
          </p:nvPr>
        </p:nvSpPr>
        <p:spPr>
          <a:ln/>
        </p:spPr>
        <p:txBody>
          <a:bodyPr/>
          <a:lstStyle>
            <a:lvl1pPr>
              <a:defRPr/>
            </a:lvl1pPr>
          </a:lstStyle>
          <a:p>
            <a:fld id="{62D7559E-F0E6-463C-A886-5A82AC795461}" type="slidenum">
              <a:rPr lang="en-US" altLang="en-US"/>
              <a:pPr/>
              <a:t>‹#›</a:t>
            </a:fld>
            <a:endParaRPr lang="en-US" altLang="en-US"/>
          </a:p>
        </p:txBody>
      </p:sp>
    </p:spTree>
    <p:extLst>
      <p:ext uri="{BB962C8B-B14F-4D97-AF65-F5344CB8AC3E}">
        <p14:creationId xmlns:p14="http://schemas.microsoft.com/office/powerpoint/2010/main" val="2686680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4562659-8CB6-431A-8500-75512FBF53D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528B0E9-6A03-433A-9400-B17410C91D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6D7EA22-A9B7-49F6-88B7-DC41E54BD35E}"/>
              </a:ext>
            </a:extLst>
          </p:cNvPr>
          <p:cNvSpPr>
            <a:spLocks noGrp="1" noChangeArrowheads="1"/>
          </p:cNvSpPr>
          <p:nvPr>
            <p:ph type="sldNum" sz="quarter" idx="12"/>
          </p:nvPr>
        </p:nvSpPr>
        <p:spPr>
          <a:ln/>
        </p:spPr>
        <p:txBody>
          <a:bodyPr/>
          <a:lstStyle>
            <a:lvl1pPr>
              <a:defRPr/>
            </a:lvl1pPr>
          </a:lstStyle>
          <a:p>
            <a:fld id="{8AB196F5-8157-4E82-A725-92ED1B3B8FD7}" type="slidenum">
              <a:rPr lang="en-US" altLang="en-US"/>
              <a:pPr/>
              <a:t>‹#›</a:t>
            </a:fld>
            <a:endParaRPr lang="en-US" altLang="en-US"/>
          </a:p>
        </p:txBody>
      </p:sp>
    </p:spTree>
    <p:extLst>
      <p:ext uri="{BB962C8B-B14F-4D97-AF65-F5344CB8AC3E}">
        <p14:creationId xmlns:p14="http://schemas.microsoft.com/office/powerpoint/2010/main" val="3138480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69178AF-FE25-4D9C-8C68-3C3E8A232FF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9EBFDF7-6850-439B-A9D9-AD32D9C427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0DD167A-B57D-4A08-8E7D-7862195F8A3F}"/>
              </a:ext>
            </a:extLst>
          </p:cNvPr>
          <p:cNvSpPr>
            <a:spLocks noGrp="1" noChangeArrowheads="1"/>
          </p:cNvSpPr>
          <p:nvPr>
            <p:ph type="sldNum" sz="quarter" idx="12"/>
          </p:nvPr>
        </p:nvSpPr>
        <p:spPr>
          <a:ln/>
        </p:spPr>
        <p:txBody>
          <a:bodyPr/>
          <a:lstStyle>
            <a:lvl1pPr>
              <a:defRPr/>
            </a:lvl1pPr>
          </a:lstStyle>
          <a:p>
            <a:fld id="{D306A53F-B8BE-466E-A65E-FE95AB110D22}" type="slidenum">
              <a:rPr lang="en-US" altLang="en-US"/>
              <a:pPr/>
              <a:t>‹#›</a:t>
            </a:fld>
            <a:endParaRPr lang="en-US" altLang="en-US"/>
          </a:p>
        </p:txBody>
      </p:sp>
    </p:spTree>
    <p:extLst>
      <p:ext uri="{BB962C8B-B14F-4D97-AF65-F5344CB8AC3E}">
        <p14:creationId xmlns:p14="http://schemas.microsoft.com/office/powerpoint/2010/main" val="2213811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143001"/>
            <a:ext cx="5689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1"/>
            <a:ext cx="5689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673AC1-C6BD-4461-9C7A-1BCFC1FC4C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AB13A4B-3F00-4283-BD5B-AD469BF6AC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EEFAA9-831C-40EC-BA4D-4A14D030CC0D}"/>
              </a:ext>
            </a:extLst>
          </p:cNvPr>
          <p:cNvSpPr>
            <a:spLocks noGrp="1" noChangeArrowheads="1"/>
          </p:cNvSpPr>
          <p:nvPr>
            <p:ph type="sldNum" sz="quarter" idx="12"/>
          </p:nvPr>
        </p:nvSpPr>
        <p:spPr>
          <a:ln/>
        </p:spPr>
        <p:txBody>
          <a:bodyPr/>
          <a:lstStyle>
            <a:lvl1pPr>
              <a:defRPr/>
            </a:lvl1pPr>
          </a:lstStyle>
          <a:p>
            <a:fld id="{D74A90F1-3A94-4D44-8380-DB2F2C3E25A8}" type="slidenum">
              <a:rPr lang="en-US" altLang="en-US"/>
              <a:pPr/>
              <a:t>‹#›</a:t>
            </a:fld>
            <a:endParaRPr lang="en-US" altLang="en-US"/>
          </a:p>
        </p:txBody>
      </p:sp>
    </p:spTree>
    <p:extLst>
      <p:ext uri="{BB962C8B-B14F-4D97-AF65-F5344CB8AC3E}">
        <p14:creationId xmlns:p14="http://schemas.microsoft.com/office/powerpoint/2010/main" val="2068443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D0911C8-34BB-47BA-B662-792AD9CCD7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4370C8C-1234-4587-A2FB-BFB1B011DB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25580D1-9B66-45FF-9D4F-53E14697BB5F}"/>
              </a:ext>
            </a:extLst>
          </p:cNvPr>
          <p:cNvSpPr>
            <a:spLocks noGrp="1" noChangeArrowheads="1"/>
          </p:cNvSpPr>
          <p:nvPr>
            <p:ph type="sldNum" sz="quarter" idx="12"/>
          </p:nvPr>
        </p:nvSpPr>
        <p:spPr>
          <a:ln/>
        </p:spPr>
        <p:txBody>
          <a:bodyPr/>
          <a:lstStyle>
            <a:lvl1pPr>
              <a:defRPr/>
            </a:lvl1pPr>
          </a:lstStyle>
          <a:p>
            <a:fld id="{1846261B-F3CF-44E6-BB6C-24AF04DD5DEA}" type="slidenum">
              <a:rPr lang="en-US" altLang="en-US"/>
              <a:pPr/>
              <a:t>‹#›</a:t>
            </a:fld>
            <a:endParaRPr lang="en-US" altLang="en-US"/>
          </a:p>
        </p:txBody>
      </p:sp>
    </p:spTree>
    <p:extLst>
      <p:ext uri="{BB962C8B-B14F-4D97-AF65-F5344CB8AC3E}">
        <p14:creationId xmlns:p14="http://schemas.microsoft.com/office/powerpoint/2010/main" val="388772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4A0F18-2015-458B-939E-2E2F0B346C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940E736-40BE-45C8-A736-2D6ECBFDFE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D780A5-3203-4489-B248-B7E4447B4E5A}"/>
              </a:ext>
            </a:extLst>
          </p:cNvPr>
          <p:cNvSpPr>
            <a:spLocks noGrp="1" noChangeArrowheads="1"/>
          </p:cNvSpPr>
          <p:nvPr>
            <p:ph type="sldNum" sz="quarter" idx="12"/>
          </p:nvPr>
        </p:nvSpPr>
        <p:spPr>
          <a:ln/>
        </p:spPr>
        <p:txBody>
          <a:bodyPr/>
          <a:lstStyle>
            <a:lvl1pPr>
              <a:defRPr/>
            </a:lvl1pPr>
          </a:lstStyle>
          <a:p>
            <a:fld id="{901AF4A2-1D30-4FC8-8FF6-0308F2BEF9E5}" type="slidenum">
              <a:rPr lang="en-US" altLang="en-US"/>
              <a:pPr/>
              <a:t>‹#›</a:t>
            </a:fld>
            <a:endParaRPr lang="en-US" altLang="en-US"/>
          </a:p>
        </p:txBody>
      </p:sp>
    </p:spTree>
    <p:extLst>
      <p:ext uri="{BB962C8B-B14F-4D97-AF65-F5344CB8AC3E}">
        <p14:creationId xmlns:p14="http://schemas.microsoft.com/office/powerpoint/2010/main" val="1062527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C0FB320-F019-48D4-8180-176AE30F1E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6A8EA7B-E4F1-4D2B-B84C-22F0E59A67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DAF20B-2A04-4D7B-84A8-62D587D1E41B}"/>
              </a:ext>
            </a:extLst>
          </p:cNvPr>
          <p:cNvSpPr>
            <a:spLocks noGrp="1" noChangeArrowheads="1"/>
          </p:cNvSpPr>
          <p:nvPr>
            <p:ph type="sldNum" sz="quarter" idx="12"/>
          </p:nvPr>
        </p:nvSpPr>
        <p:spPr>
          <a:ln/>
        </p:spPr>
        <p:txBody>
          <a:bodyPr/>
          <a:lstStyle>
            <a:lvl1pPr>
              <a:defRPr/>
            </a:lvl1pPr>
          </a:lstStyle>
          <a:p>
            <a:fld id="{25C533AB-9316-4B0B-B9BC-E68EAF5A9CA2}" type="slidenum">
              <a:rPr lang="en-US" altLang="en-US"/>
              <a:pPr/>
              <a:t>‹#›</a:t>
            </a:fld>
            <a:endParaRPr lang="en-US" altLang="en-US"/>
          </a:p>
        </p:txBody>
      </p:sp>
    </p:spTree>
    <p:extLst>
      <p:ext uri="{BB962C8B-B14F-4D97-AF65-F5344CB8AC3E}">
        <p14:creationId xmlns:p14="http://schemas.microsoft.com/office/powerpoint/2010/main" val="697731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FECF62-4C54-4745-BD98-D540DC4536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CBD1CF-6539-4EDD-BA34-49F1EC3A84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11C9BE-443D-460B-A613-E8A60A309ED2}"/>
              </a:ext>
            </a:extLst>
          </p:cNvPr>
          <p:cNvSpPr>
            <a:spLocks noGrp="1" noChangeArrowheads="1"/>
          </p:cNvSpPr>
          <p:nvPr>
            <p:ph type="sldNum" sz="quarter" idx="12"/>
          </p:nvPr>
        </p:nvSpPr>
        <p:spPr>
          <a:ln/>
        </p:spPr>
        <p:txBody>
          <a:bodyPr/>
          <a:lstStyle>
            <a:lvl1pPr>
              <a:defRPr/>
            </a:lvl1pPr>
          </a:lstStyle>
          <a:p>
            <a:fld id="{8E28BBBE-D39E-4D5E-9832-D2F85A18A001}" type="slidenum">
              <a:rPr lang="en-US" altLang="en-US"/>
              <a:pPr/>
              <a:t>‹#›</a:t>
            </a:fld>
            <a:endParaRPr lang="en-US" altLang="en-US"/>
          </a:p>
        </p:txBody>
      </p:sp>
    </p:spTree>
    <p:extLst>
      <p:ext uri="{BB962C8B-B14F-4D97-AF65-F5344CB8AC3E}">
        <p14:creationId xmlns:p14="http://schemas.microsoft.com/office/powerpoint/2010/main" val="5260947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33401"/>
            <a:ext cx="27432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33401"/>
            <a:ext cx="8026400" cy="5592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15FF7A-591F-4F15-8FE6-85B9F591C0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00BCF0-7C8C-4027-B0EA-310631535D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CC1030-C519-4E4C-B308-1E11ED5B1D5E}"/>
              </a:ext>
            </a:extLst>
          </p:cNvPr>
          <p:cNvSpPr>
            <a:spLocks noGrp="1" noChangeArrowheads="1"/>
          </p:cNvSpPr>
          <p:nvPr>
            <p:ph type="sldNum" sz="quarter" idx="12"/>
          </p:nvPr>
        </p:nvSpPr>
        <p:spPr>
          <a:ln/>
        </p:spPr>
        <p:txBody>
          <a:bodyPr/>
          <a:lstStyle>
            <a:lvl1pPr>
              <a:defRPr/>
            </a:lvl1pPr>
          </a:lstStyle>
          <a:p>
            <a:fld id="{C14C8163-29EB-4EC4-81A8-DF5C1CB30DA9}" type="slidenum">
              <a:rPr lang="en-US" altLang="en-US"/>
              <a:pPr/>
              <a:t>‹#›</a:t>
            </a:fld>
            <a:endParaRPr lang="en-US" altLang="en-US"/>
          </a:p>
        </p:txBody>
      </p:sp>
    </p:spTree>
    <p:extLst>
      <p:ext uri="{BB962C8B-B14F-4D97-AF65-F5344CB8AC3E}">
        <p14:creationId xmlns:p14="http://schemas.microsoft.com/office/powerpoint/2010/main" val="4031871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5885" y="76201"/>
            <a:ext cx="11273367" cy="1058863"/>
          </a:xfrm>
        </p:spPr>
        <p:txBody>
          <a:bodyPr/>
          <a:lstStyle>
            <a:lvl1pPr>
              <a:defRPr sz="4600">
                <a:solidFill>
                  <a:srgbClr val="FFFFFF"/>
                </a:solidFill>
              </a:defRPr>
            </a:lvl1pPr>
          </a:lstStyle>
          <a:p>
            <a:r>
              <a:rPr lang="en-US"/>
              <a:t>Click to edit Master title style</a:t>
            </a:r>
          </a:p>
        </p:txBody>
      </p:sp>
      <p:sp>
        <p:nvSpPr>
          <p:cNvPr id="3075" name="Rectangle 3"/>
          <p:cNvSpPr>
            <a:spLocks noGrp="1" noChangeArrowheads="1"/>
          </p:cNvSpPr>
          <p:nvPr>
            <p:ph type="subTitle" idx="1"/>
          </p:nvPr>
        </p:nvSpPr>
        <p:spPr>
          <a:xfrm>
            <a:off x="1875367" y="1146175"/>
            <a:ext cx="8534400" cy="611188"/>
          </a:xfrm>
        </p:spPr>
        <p:txBody>
          <a:bodyPr/>
          <a:lstStyle>
            <a:lvl1pPr marL="0" indent="0" algn="ctr">
              <a:buFontTx/>
              <a:buNone/>
              <a:defRPr sz="2400">
                <a:solidFill>
                  <a:srgbClr val="000000"/>
                </a:solidFill>
              </a:defRPr>
            </a:lvl1pPr>
          </a:lstStyle>
          <a:p>
            <a:r>
              <a:rPr lang="en-US"/>
              <a:t>Click to edit Master subtitle style</a:t>
            </a:r>
          </a:p>
        </p:txBody>
      </p:sp>
      <p:sp>
        <p:nvSpPr>
          <p:cNvPr id="4" name="Rectangle 4">
            <a:extLst>
              <a:ext uri="{FF2B5EF4-FFF2-40B4-BE49-F238E27FC236}">
                <a16:creationId xmlns:a16="http://schemas.microsoft.com/office/drawing/2014/main" id="{CBC98CA7-257B-44E9-82C9-E19CC29EC506}"/>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5">
            <a:extLst>
              <a:ext uri="{FF2B5EF4-FFF2-40B4-BE49-F238E27FC236}">
                <a16:creationId xmlns:a16="http://schemas.microsoft.com/office/drawing/2014/main" id="{52FD7ABE-FB78-4204-9E1B-17B827BA8CC5}"/>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6" name="Rectangle 6">
            <a:extLst>
              <a:ext uri="{FF2B5EF4-FFF2-40B4-BE49-F238E27FC236}">
                <a16:creationId xmlns:a16="http://schemas.microsoft.com/office/drawing/2014/main" id="{B0985AAC-B7D6-41D4-BFDC-7167D834EE6D}"/>
              </a:ext>
            </a:extLst>
          </p:cNvPr>
          <p:cNvSpPr>
            <a:spLocks noGrp="1" noChangeArrowheads="1"/>
          </p:cNvSpPr>
          <p:nvPr>
            <p:ph type="sldNum" sz="quarter" idx="12"/>
          </p:nvPr>
        </p:nvSpPr>
        <p:spPr/>
        <p:txBody>
          <a:bodyPr/>
          <a:lstStyle>
            <a:lvl1pPr>
              <a:defRPr>
                <a:solidFill>
                  <a:srgbClr val="FFFFFF"/>
                </a:solidFill>
              </a:defRPr>
            </a:lvl1pPr>
          </a:lstStyle>
          <a:p>
            <a:fld id="{63072BCF-7DD4-4D11-835A-CC40A919E6C0}" type="slidenum">
              <a:rPr lang="en-US" altLang="en-US"/>
              <a:pPr/>
              <a:t>‹#›</a:t>
            </a:fld>
            <a:endParaRPr lang="en-US" altLang="en-US"/>
          </a:p>
        </p:txBody>
      </p:sp>
    </p:spTree>
    <p:extLst>
      <p:ext uri="{BB962C8B-B14F-4D97-AF65-F5344CB8AC3E}">
        <p14:creationId xmlns:p14="http://schemas.microsoft.com/office/powerpoint/2010/main" val="17741667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636F20-A452-4104-BDA3-F58792C709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E5B26F-CA54-48F4-B1F0-DC56086A90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5E9157-285E-4E86-859A-FA5E655244E6}"/>
              </a:ext>
            </a:extLst>
          </p:cNvPr>
          <p:cNvSpPr>
            <a:spLocks noGrp="1" noChangeArrowheads="1"/>
          </p:cNvSpPr>
          <p:nvPr>
            <p:ph type="sldNum" sz="quarter" idx="12"/>
          </p:nvPr>
        </p:nvSpPr>
        <p:spPr>
          <a:ln/>
        </p:spPr>
        <p:txBody>
          <a:bodyPr/>
          <a:lstStyle>
            <a:lvl1pPr>
              <a:defRPr/>
            </a:lvl1pPr>
          </a:lstStyle>
          <a:p>
            <a:fld id="{85AD04DC-2F0B-4A12-834E-D437816F2283}" type="slidenum">
              <a:rPr lang="en-US" altLang="en-US"/>
              <a:pPr/>
              <a:t>‹#›</a:t>
            </a:fld>
            <a:endParaRPr lang="en-US" altLang="en-US"/>
          </a:p>
        </p:txBody>
      </p:sp>
    </p:spTree>
    <p:extLst>
      <p:ext uri="{BB962C8B-B14F-4D97-AF65-F5344CB8AC3E}">
        <p14:creationId xmlns:p14="http://schemas.microsoft.com/office/powerpoint/2010/main" val="774738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82D0F90-26BF-43B2-BCF9-4E67F7777F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33AAD37-3ABE-4ECE-BE9E-845BEAFD3A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020DA40-41E8-40DE-A896-498C0077F807}"/>
              </a:ext>
            </a:extLst>
          </p:cNvPr>
          <p:cNvSpPr>
            <a:spLocks noGrp="1" noChangeArrowheads="1"/>
          </p:cNvSpPr>
          <p:nvPr>
            <p:ph type="sldNum" sz="quarter" idx="12"/>
          </p:nvPr>
        </p:nvSpPr>
        <p:spPr>
          <a:ln/>
        </p:spPr>
        <p:txBody>
          <a:bodyPr/>
          <a:lstStyle>
            <a:lvl1pPr>
              <a:defRPr/>
            </a:lvl1pPr>
          </a:lstStyle>
          <a:p>
            <a:fld id="{3EFA8CC4-6E58-4F7B-AE20-DFA7B56F30A0}" type="slidenum">
              <a:rPr lang="en-US" altLang="en-US"/>
              <a:pPr/>
              <a:t>‹#›</a:t>
            </a:fld>
            <a:endParaRPr lang="en-US" altLang="en-US"/>
          </a:p>
        </p:txBody>
      </p:sp>
    </p:spTree>
    <p:extLst>
      <p:ext uri="{BB962C8B-B14F-4D97-AF65-F5344CB8AC3E}">
        <p14:creationId xmlns:p14="http://schemas.microsoft.com/office/powerpoint/2010/main" val="6643672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759CD32-AC34-41A4-9D60-708D578642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98EA85-32CC-4809-A787-F3A691EA05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0B8B17A-05AB-43EC-BBC4-E56A7FECC2FA}"/>
              </a:ext>
            </a:extLst>
          </p:cNvPr>
          <p:cNvSpPr>
            <a:spLocks noGrp="1" noChangeArrowheads="1"/>
          </p:cNvSpPr>
          <p:nvPr>
            <p:ph type="sldNum" sz="quarter" idx="12"/>
          </p:nvPr>
        </p:nvSpPr>
        <p:spPr>
          <a:ln/>
        </p:spPr>
        <p:txBody>
          <a:bodyPr/>
          <a:lstStyle>
            <a:lvl1pPr>
              <a:defRPr/>
            </a:lvl1pPr>
          </a:lstStyle>
          <a:p>
            <a:fld id="{04BCB13B-3873-46E4-A31A-18FAEA2BADCD}" type="slidenum">
              <a:rPr lang="en-US" altLang="en-US"/>
              <a:pPr/>
              <a:t>‹#›</a:t>
            </a:fld>
            <a:endParaRPr lang="en-US" altLang="en-US"/>
          </a:p>
        </p:txBody>
      </p:sp>
    </p:spTree>
    <p:extLst>
      <p:ext uri="{BB962C8B-B14F-4D97-AF65-F5344CB8AC3E}">
        <p14:creationId xmlns:p14="http://schemas.microsoft.com/office/powerpoint/2010/main" val="3466145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FBB0ECA-B7C0-4E89-9D7E-EF5E168194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B87505-E3F7-48D1-8660-0BDA21A641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6C8735F-4774-4F98-9D45-105D0EA45A0F}"/>
              </a:ext>
            </a:extLst>
          </p:cNvPr>
          <p:cNvSpPr>
            <a:spLocks noGrp="1" noChangeArrowheads="1"/>
          </p:cNvSpPr>
          <p:nvPr>
            <p:ph type="sldNum" sz="quarter" idx="12"/>
          </p:nvPr>
        </p:nvSpPr>
        <p:spPr>
          <a:ln/>
        </p:spPr>
        <p:txBody>
          <a:bodyPr/>
          <a:lstStyle>
            <a:lvl1pPr>
              <a:defRPr/>
            </a:lvl1pPr>
          </a:lstStyle>
          <a:p>
            <a:fld id="{56F290CB-0430-485F-A3DB-0FAEC13D1E48}" type="slidenum">
              <a:rPr lang="en-US" altLang="en-US"/>
              <a:pPr/>
              <a:t>‹#›</a:t>
            </a:fld>
            <a:endParaRPr lang="en-US" altLang="en-US"/>
          </a:p>
        </p:txBody>
      </p:sp>
    </p:spTree>
    <p:extLst>
      <p:ext uri="{BB962C8B-B14F-4D97-AF65-F5344CB8AC3E}">
        <p14:creationId xmlns:p14="http://schemas.microsoft.com/office/powerpoint/2010/main" val="112405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F142FF-DB45-4BC2-B72D-8F12F62529D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AE3932D-69C6-4641-820F-FCDBE86B9C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CB5DC80-927E-40B5-BEDD-01D2258BACDC}"/>
              </a:ext>
            </a:extLst>
          </p:cNvPr>
          <p:cNvSpPr>
            <a:spLocks noGrp="1" noChangeArrowheads="1"/>
          </p:cNvSpPr>
          <p:nvPr>
            <p:ph type="sldNum" sz="quarter" idx="12"/>
          </p:nvPr>
        </p:nvSpPr>
        <p:spPr>
          <a:ln/>
        </p:spPr>
        <p:txBody>
          <a:bodyPr/>
          <a:lstStyle>
            <a:lvl1pPr>
              <a:defRPr/>
            </a:lvl1pPr>
          </a:lstStyle>
          <a:p>
            <a:fld id="{0FA75CCC-4C23-49D5-BAFE-357B17A1CD14}" type="slidenum">
              <a:rPr lang="en-US" altLang="en-US"/>
              <a:pPr/>
              <a:t>‹#›</a:t>
            </a:fld>
            <a:endParaRPr lang="en-US" altLang="en-US"/>
          </a:p>
        </p:txBody>
      </p:sp>
    </p:spTree>
    <p:extLst>
      <p:ext uri="{BB962C8B-B14F-4D97-AF65-F5344CB8AC3E}">
        <p14:creationId xmlns:p14="http://schemas.microsoft.com/office/powerpoint/2010/main" val="2286122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D246D3C-F963-427C-AFA1-8593A1B91B4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1B4F6E6-317D-4A9B-BE3E-483872B1B9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84B8EB3-DAF9-4842-B1DC-EF7D55D105CD}"/>
              </a:ext>
            </a:extLst>
          </p:cNvPr>
          <p:cNvSpPr>
            <a:spLocks noGrp="1" noChangeArrowheads="1"/>
          </p:cNvSpPr>
          <p:nvPr>
            <p:ph type="sldNum" sz="quarter" idx="12"/>
          </p:nvPr>
        </p:nvSpPr>
        <p:spPr>
          <a:ln/>
        </p:spPr>
        <p:txBody>
          <a:bodyPr/>
          <a:lstStyle>
            <a:lvl1pPr>
              <a:defRPr/>
            </a:lvl1pPr>
          </a:lstStyle>
          <a:p>
            <a:fld id="{1FE1770F-72A4-4195-8C75-2EEBE0D6AECB}" type="slidenum">
              <a:rPr lang="en-US" altLang="en-US"/>
              <a:pPr/>
              <a:t>‹#›</a:t>
            </a:fld>
            <a:endParaRPr lang="en-US" altLang="en-US"/>
          </a:p>
        </p:txBody>
      </p:sp>
    </p:spTree>
    <p:extLst>
      <p:ext uri="{BB962C8B-B14F-4D97-AF65-F5344CB8AC3E}">
        <p14:creationId xmlns:p14="http://schemas.microsoft.com/office/powerpoint/2010/main" val="3460425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C630320-8C88-4EE4-BC16-DC9DBA161E5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CB9BF3B-146C-4168-A755-0DF2B83F31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19D9481-5CF9-4DEF-B180-5ECFC2D366A3}"/>
              </a:ext>
            </a:extLst>
          </p:cNvPr>
          <p:cNvSpPr>
            <a:spLocks noGrp="1" noChangeArrowheads="1"/>
          </p:cNvSpPr>
          <p:nvPr>
            <p:ph type="sldNum" sz="quarter" idx="12"/>
          </p:nvPr>
        </p:nvSpPr>
        <p:spPr>
          <a:ln/>
        </p:spPr>
        <p:txBody>
          <a:bodyPr/>
          <a:lstStyle>
            <a:lvl1pPr>
              <a:defRPr/>
            </a:lvl1pPr>
          </a:lstStyle>
          <a:p>
            <a:fld id="{839958A8-396E-4D06-BA11-C74FF215C2CF}" type="slidenum">
              <a:rPr lang="en-US" altLang="en-US"/>
              <a:pPr/>
              <a:t>‹#›</a:t>
            </a:fld>
            <a:endParaRPr lang="en-US" altLang="en-US"/>
          </a:p>
        </p:txBody>
      </p:sp>
    </p:spTree>
    <p:extLst>
      <p:ext uri="{BB962C8B-B14F-4D97-AF65-F5344CB8AC3E}">
        <p14:creationId xmlns:p14="http://schemas.microsoft.com/office/powerpoint/2010/main" val="3803843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C81D95-DDD5-4658-8B51-10B0CEEC80A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F173B3-D0D0-437B-B8EE-7A3E62AFF7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C65D58-5201-40AE-A010-6AC438494187}"/>
              </a:ext>
            </a:extLst>
          </p:cNvPr>
          <p:cNvSpPr>
            <a:spLocks noGrp="1" noChangeArrowheads="1"/>
          </p:cNvSpPr>
          <p:nvPr>
            <p:ph type="sldNum" sz="quarter" idx="12"/>
          </p:nvPr>
        </p:nvSpPr>
        <p:spPr>
          <a:ln/>
        </p:spPr>
        <p:txBody>
          <a:bodyPr/>
          <a:lstStyle>
            <a:lvl1pPr>
              <a:defRPr/>
            </a:lvl1pPr>
          </a:lstStyle>
          <a:p>
            <a:fld id="{CB44B161-A6AB-4D05-8E21-4E6A5F1AB868}" type="slidenum">
              <a:rPr lang="en-US" altLang="en-US"/>
              <a:pPr/>
              <a:t>‹#›</a:t>
            </a:fld>
            <a:endParaRPr lang="en-US" altLang="en-US"/>
          </a:p>
        </p:txBody>
      </p:sp>
    </p:spTree>
    <p:extLst>
      <p:ext uri="{BB962C8B-B14F-4D97-AF65-F5344CB8AC3E}">
        <p14:creationId xmlns:p14="http://schemas.microsoft.com/office/powerpoint/2010/main" val="1489188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EB376D-98A7-4523-9CC4-0D978EDAA1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CB41641-B3BB-455F-B3F0-EDA1EF674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F833419-5C92-4F00-AF25-D244B0F33B81}"/>
              </a:ext>
            </a:extLst>
          </p:cNvPr>
          <p:cNvSpPr>
            <a:spLocks noGrp="1" noChangeArrowheads="1"/>
          </p:cNvSpPr>
          <p:nvPr>
            <p:ph type="sldNum" sz="quarter" idx="12"/>
          </p:nvPr>
        </p:nvSpPr>
        <p:spPr>
          <a:ln/>
        </p:spPr>
        <p:txBody>
          <a:bodyPr/>
          <a:lstStyle>
            <a:lvl1pPr>
              <a:defRPr/>
            </a:lvl1pPr>
          </a:lstStyle>
          <a:p>
            <a:fld id="{B7DC4E81-68C0-4AAD-BA43-B0F9A0B7016D}" type="slidenum">
              <a:rPr lang="en-US" altLang="en-US"/>
              <a:pPr/>
              <a:t>‹#›</a:t>
            </a:fld>
            <a:endParaRPr lang="en-US" altLang="en-US"/>
          </a:p>
        </p:txBody>
      </p:sp>
    </p:spTree>
    <p:extLst>
      <p:ext uri="{BB962C8B-B14F-4D97-AF65-F5344CB8AC3E}">
        <p14:creationId xmlns:p14="http://schemas.microsoft.com/office/powerpoint/2010/main" val="8234501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7EB52A-F4EA-409C-84C9-89509F9C4E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EAF14C-3392-4F29-A520-8BAC6F6DC2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D4C024-2643-4555-A04C-299167B12BFF}"/>
              </a:ext>
            </a:extLst>
          </p:cNvPr>
          <p:cNvSpPr>
            <a:spLocks noGrp="1" noChangeArrowheads="1"/>
          </p:cNvSpPr>
          <p:nvPr>
            <p:ph type="sldNum" sz="quarter" idx="12"/>
          </p:nvPr>
        </p:nvSpPr>
        <p:spPr>
          <a:ln/>
        </p:spPr>
        <p:txBody>
          <a:bodyPr/>
          <a:lstStyle>
            <a:lvl1pPr>
              <a:defRPr/>
            </a:lvl1pPr>
          </a:lstStyle>
          <a:p>
            <a:fld id="{20FF9732-D335-4DD1-A9E6-5D59A3357C1A}" type="slidenum">
              <a:rPr lang="en-US" altLang="en-US"/>
              <a:pPr/>
              <a:t>‹#›</a:t>
            </a:fld>
            <a:endParaRPr lang="en-US" altLang="en-US"/>
          </a:p>
        </p:txBody>
      </p:sp>
    </p:spTree>
    <p:extLst>
      <p:ext uri="{BB962C8B-B14F-4D97-AF65-F5344CB8AC3E}">
        <p14:creationId xmlns:p14="http://schemas.microsoft.com/office/powerpoint/2010/main" val="1603649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BEE9F6-E7BF-444E-94CE-C2467AC49C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09FB69-94DC-44A0-9AC8-2A3E6AE43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0364FE-E730-4560-89B7-8FAEDA52C72A}"/>
              </a:ext>
            </a:extLst>
          </p:cNvPr>
          <p:cNvSpPr>
            <a:spLocks noGrp="1" noChangeArrowheads="1"/>
          </p:cNvSpPr>
          <p:nvPr>
            <p:ph type="sldNum" sz="quarter" idx="12"/>
          </p:nvPr>
        </p:nvSpPr>
        <p:spPr>
          <a:ln/>
        </p:spPr>
        <p:txBody>
          <a:bodyPr/>
          <a:lstStyle>
            <a:lvl1pPr>
              <a:defRPr/>
            </a:lvl1pPr>
          </a:lstStyle>
          <a:p>
            <a:fld id="{897C1875-B855-45EC-8481-F10D96883C69}" type="slidenum">
              <a:rPr lang="en-US" altLang="en-US"/>
              <a:pPr/>
              <a:t>‹#›</a:t>
            </a:fld>
            <a:endParaRPr lang="en-US" altLang="en-US"/>
          </a:p>
        </p:txBody>
      </p:sp>
    </p:spTree>
    <p:extLst>
      <p:ext uri="{BB962C8B-B14F-4D97-AF65-F5344CB8AC3E}">
        <p14:creationId xmlns:p14="http://schemas.microsoft.com/office/powerpoint/2010/main" val="3819014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5791200"/>
            <a:ext cx="12192000" cy="533400"/>
          </a:xfrm>
        </p:spPr>
        <p:txBody>
          <a:bodyPr/>
          <a:lstStyle>
            <a:lvl1pPr algn="ctr">
              <a:defRPr sz="2800"/>
            </a:lvl1pPr>
          </a:lstStyle>
          <a:p>
            <a:r>
              <a:rPr lang="en-US"/>
              <a:t>Click to edit Master title style</a:t>
            </a:r>
          </a:p>
        </p:txBody>
      </p:sp>
      <p:sp>
        <p:nvSpPr>
          <p:cNvPr id="3075" name="Rectangle 3"/>
          <p:cNvSpPr>
            <a:spLocks noGrp="1" noChangeArrowheads="1"/>
          </p:cNvSpPr>
          <p:nvPr>
            <p:ph type="subTitle" idx="1"/>
          </p:nvPr>
        </p:nvSpPr>
        <p:spPr>
          <a:xfrm>
            <a:off x="0" y="6324600"/>
            <a:ext cx="12192000" cy="304800"/>
          </a:xfrm>
        </p:spPr>
        <p:txBody>
          <a:bodyPr/>
          <a:lstStyle>
            <a:lvl1pPr marL="0" indent="0" algn="ctr">
              <a:buFontTx/>
              <a:buNone/>
              <a:defRPr sz="2000">
                <a:solidFill>
                  <a:schemeClr val="bg1"/>
                </a:solidFill>
              </a:defRPr>
            </a:lvl1pPr>
          </a:lstStyle>
          <a:p>
            <a:r>
              <a:rPr lang="en-US"/>
              <a:t>Click to edit Master subtitle style</a:t>
            </a:r>
          </a:p>
        </p:txBody>
      </p:sp>
      <p:sp>
        <p:nvSpPr>
          <p:cNvPr id="4" name="Rectangle 4">
            <a:extLst>
              <a:ext uri="{FF2B5EF4-FFF2-40B4-BE49-F238E27FC236}">
                <a16:creationId xmlns:a16="http://schemas.microsoft.com/office/drawing/2014/main" id="{3F952A9C-4A6D-44D6-A4DC-8EEE3DEA4651}"/>
              </a:ext>
            </a:extLst>
          </p:cNvPr>
          <p:cNvSpPr>
            <a:spLocks noGrp="1" noChangeArrowheads="1"/>
          </p:cNvSpPr>
          <p:nvPr>
            <p:ph type="dt" sz="half" idx="10"/>
          </p:nvPr>
        </p:nvSpPr>
        <p:spPr>
          <a:xfrm>
            <a:off x="508000" y="6705600"/>
            <a:ext cx="2844800" cy="15240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3F2417-5403-4FA2-A820-62DDB4C8253C}"/>
              </a:ext>
            </a:extLst>
          </p:cNvPr>
          <p:cNvSpPr>
            <a:spLocks noGrp="1" noChangeArrowheads="1"/>
          </p:cNvSpPr>
          <p:nvPr>
            <p:ph type="ftr" sz="quarter" idx="11"/>
          </p:nvPr>
        </p:nvSpPr>
        <p:spPr>
          <a:xfrm>
            <a:off x="4165600" y="6705600"/>
            <a:ext cx="3860800" cy="15240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D6017D-1B50-4568-B113-1C3277203B8E}"/>
              </a:ext>
            </a:extLst>
          </p:cNvPr>
          <p:cNvSpPr>
            <a:spLocks noGrp="1" noChangeArrowheads="1"/>
          </p:cNvSpPr>
          <p:nvPr>
            <p:ph type="sldNum" sz="quarter" idx="12"/>
          </p:nvPr>
        </p:nvSpPr>
        <p:spPr>
          <a:xfrm>
            <a:off x="8737600" y="6705600"/>
            <a:ext cx="2844800" cy="152400"/>
          </a:xfrm>
        </p:spPr>
        <p:txBody>
          <a:bodyPr/>
          <a:lstStyle>
            <a:lvl1pPr>
              <a:defRPr/>
            </a:lvl1pPr>
          </a:lstStyle>
          <a:p>
            <a:fld id="{75D89D3F-71E9-4EB3-A446-E67AFD6F00CF}" type="slidenum">
              <a:rPr lang="en-US" altLang="en-US"/>
              <a:pPr/>
              <a:t>‹#›</a:t>
            </a:fld>
            <a:endParaRPr lang="en-US" altLang="en-US"/>
          </a:p>
        </p:txBody>
      </p:sp>
    </p:spTree>
    <p:extLst>
      <p:ext uri="{BB962C8B-B14F-4D97-AF65-F5344CB8AC3E}">
        <p14:creationId xmlns:p14="http://schemas.microsoft.com/office/powerpoint/2010/main" val="3776543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1480800" cy="1066800"/>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48026A20-E426-4318-9842-31FA26A5BE1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3A489A-C2D8-4C5C-B2D2-25DA89C69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DDE437-3A28-4EA5-919E-CBFB266EFE5E}"/>
              </a:ext>
            </a:extLst>
          </p:cNvPr>
          <p:cNvSpPr>
            <a:spLocks noGrp="1" noChangeArrowheads="1"/>
          </p:cNvSpPr>
          <p:nvPr>
            <p:ph type="sldNum" sz="quarter" idx="12"/>
          </p:nvPr>
        </p:nvSpPr>
        <p:spPr>
          <a:ln/>
        </p:spPr>
        <p:txBody>
          <a:bodyPr/>
          <a:lstStyle>
            <a:lvl1pPr>
              <a:defRPr/>
            </a:lvl1pPr>
          </a:lstStyle>
          <a:p>
            <a:fld id="{23635EAC-AEFA-43BA-9014-FF70B0743AE1}" type="slidenum">
              <a:rPr lang="en-US" altLang="en-US"/>
              <a:pPr/>
              <a:t>‹#›</a:t>
            </a:fld>
            <a:endParaRPr lang="en-US" altLang="en-US"/>
          </a:p>
        </p:txBody>
      </p:sp>
    </p:spTree>
    <p:extLst>
      <p:ext uri="{BB962C8B-B14F-4D97-AF65-F5344CB8AC3E}">
        <p14:creationId xmlns:p14="http://schemas.microsoft.com/office/powerpoint/2010/main" val="14507219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3D06C0E-0D57-459C-8726-3288E3E873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5D4B91-A067-4389-A8A3-323BEAE9F7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E122AF-994D-42B4-A420-BADCFB281BF8}"/>
              </a:ext>
            </a:extLst>
          </p:cNvPr>
          <p:cNvSpPr>
            <a:spLocks noGrp="1" noChangeArrowheads="1"/>
          </p:cNvSpPr>
          <p:nvPr>
            <p:ph type="sldNum" sz="quarter" idx="12"/>
          </p:nvPr>
        </p:nvSpPr>
        <p:spPr>
          <a:ln/>
        </p:spPr>
        <p:txBody>
          <a:bodyPr/>
          <a:lstStyle>
            <a:lvl1pPr>
              <a:defRPr/>
            </a:lvl1pPr>
          </a:lstStyle>
          <a:p>
            <a:fld id="{6C915E62-098A-43CB-B7D8-A143BC6D1DFC}" type="slidenum">
              <a:rPr lang="en-US" altLang="en-US"/>
              <a:pPr/>
              <a:t>‹#›</a:t>
            </a:fld>
            <a:endParaRPr lang="en-US" altLang="en-US"/>
          </a:p>
        </p:txBody>
      </p:sp>
    </p:spTree>
    <p:extLst>
      <p:ext uri="{BB962C8B-B14F-4D97-AF65-F5344CB8AC3E}">
        <p14:creationId xmlns:p14="http://schemas.microsoft.com/office/powerpoint/2010/main" val="6331154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7E75C4A-CBBC-4FE6-8C6B-9BC874661F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A81F48-8C6C-4FBC-997A-94702C46E7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7A0BD7-F28D-4BA6-B909-5CB3E357D922}"/>
              </a:ext>
            </a:extLst>
          </p:cNvPr>
          <p:cNvSpPr>
            <a:spLocks noGrp="1" noChangeArrowheads="1"/>
          </p:cNvSpPr>
          <p:nvPr>
            <p:ph type="sldNum" sz="quarter" idx="12"/>
          </p:nvPr>
        </p:nvSpPr>
        <p:spPr>
          <a:ln/>
        </p:spPr>
        <p:txBody>
          <a:bodyPr/>
          <a:lstStyle>
            <a:lvl1pPr>
              <a:defRPr/>
            </a:lvl1pPr>
          </a:lstStyle>
          <a:p>
            <a:fld id="{F04EB44E-8C34-486B-A673-BB101A1BAB08}" type="slidenum">
              <a:rPr lang="en-US" altLang="en-US"/>
              <a:pPr/>
              <a:t>‹#›</a:t>
            </a:fld>
            <a:endParaRPr lang="en-US" altLang="en-US"/>
          </a:p>
        </p:txBody>
      </p:sp>
    </p:spTree>
    <p:extLst>
      <p:ext uri="{BB962C8B-B14F-4D97-AF65-F5344CB8AC3E}">
        <p14:creationId xmlns:p14="http://schemas.microsoft.com/office/powerpoint/2010/main" val="241284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C3B0A8-6CED-4A9E-8210-4F8151B8F9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17B6DE1-4065-4CDC-A36C-FEA928B668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4F66EC8-358A-4D91-B6EE-1B4F472F8B3B}"/>
              </a:ext>
            </a:extLst>
          </p:cNvPr>
          <p:cNvSpPr>
            <a:spLocks noGrp="1" noChangeArrowheads="1"/>
          </p:cNvSpPr>
          <p:nvPr>
            <p:ph type="sldNum" sz="quarter" idx="12"/>
          </p:nvPr>
        </p:nvSpPr>
        <p:spPr>
          <a:ln/>
        </p:spPr>
        <p:txBody>
          <a:bodyPr/>
          <a:lstStyle>
            <a:lvl1pPr>
              <a:defRPr/>
            </a:lvl1pPr>
          </a:lstStyle>
          <a:p>
            <a:fld id="{2CA683AA-7A2D-41A9-BCC8-B4C04B8239FB}" type="slidenum">
              <a:rPr lang="en-US" altLang="en-US"/>
              <a:pPr/>
              <a:t>‹#›</a:t>
            </a:fld>
            <a:endParaRPr lang="en-US" altLang="en-US"/>
          </a:p>
        </p:txBody>
      </p:sp>
    </p:spTree>
    <p:extLst>
      <p:ext uri="{BB962C8B-B14F-4D97-AF65-F5344CB8AC3E}">
        <p14:creationId xmlns:p14="http://schemas.microsoft.com/office/powerpoint/2010/main" val="4567595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617EBB2-8F56-42C0-876E-3187B08144F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A3AE2F3-6CB5-4C5E-838A-137CCE1EC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7C1993F-1E5F-43AB-89D6-9E4DB2BAA290}"/>
              </a:ext>
            </a:extLst>
          </p:cNvPr>
          <p:cNvSpPr>
            <a:spLocks noGrp="1" noChangeArrowheads="1"/>
          </p:cNvSpPr>
          <p:nvPr>
            <p:ph type="sldNum" sz="quarter" idx="12"/>
          </p:nvPr>
        </p:nvSpPr>
        <p:spPr>
          <a:ln/>
        </p:spPr>
        <p:txBody>
          <a:bodyPr/>
          <a:lstStyle>
            <a:lvl1pPr>
              <a:defRPr/>
            </a:lvl1pPr>
          </a:lstStyle>
          <a:p>
            <a:fld id="{6B6437D7-6C59-4C7F-9A04-3748A0D953A8}" type="slidenum">
              <a:rPr lang="en-US" altLang="en-US"/>
              <a:pPr/>
              <a:t>‹#›</a:t>
            </a:fld>
            <a:endParaRPr lang="en-US" altLang="en-US"/>
          </a:p>
        </p:txBody>
      </p:sp>
    </p:spTree>
    <p:extLst>
      <p:ext uri="{BB962C8B-B14F-4D97-AF65-F5344CB8AC3E}">
        <p14:creationId xmlns:p14="http://schemas.microsoft.com/office/powerpoint/2010/main" val="1732602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438A0AE-087F-444F-8A46-85EAB2F107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2BA10D9-715A-4271-86B6-A1058ED7F1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CA5B45B-A203-475A-BD6E-ADD17E8C6CCD}"/>
              </a:ext>
            </a:extLst>
          </p:cNvPr>
          <p:cNvSpPr>
            <a:spLocks noGrp="1" noChangeArrowheads="1"/>
          </p:cNvSpPr>
          <p:nvPr>
            <p:ph type="sldNum" sz="quarter" idx="12"/>
          </p:nvPr>
        </p:nvSpPr>
        <p:spPr>
          <a:ln/>
        </p:spPr>
        <p:txBody>
          <a:bodyPr/>
          <a:lstStyle>
            <a:lvl1pPr>
              <a:defRPr/>
            </a:lvl1pPr>
          </a:lstStyle>
          <a:p>
            <a:fld id="{7BBF450E-C366-4CC2-A724-85D1C6DE5BD5}" type="slidenum">
              <a:rPr lang="en-US" altLang="en-US"/>
              <a:pPr/>
              <a:t>‹#›</a:t>
            </a:fld>
            <a:endParaRPr lang="en-US" altLang="en-US"/>
          </a:p>
        </p:txBody>
      </p:sp>
    </p:spTree>
    <p:extLst>
      <p:ext uri="{BB962C8B-B14F-4D97-AF65-F5344CB8AC3E}">
        <p14:creationId xmlns:p14="http://schemas.microsoft.com/office/powerpoint/2010/main" val="19170374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42278E1-9D7B-4552-9A2C-6C60E9CB04B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EC06229E-687A-4327-A6F1-2EF5711536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493E7F2-9DFC-4EA1-85BC-0717BFA723B0}"/>
              </a:ext>
            </a:extLst>
          </p:cNvPr>
          <p:cNvSpPr>
            <a:spLocks noGrp="1" noChangeArrowheads="1"/>
          </p:cNvSpPr>
          <p:nvPr>
            <p:ph type="sldNum" sz="quarter" idx="12"/>
          </p:nvPr>
        </p:nvSpPr>
        <p:spPr>
          <a:ln/>
        </p:spPr>
        <p:txBody>
          <a:bodyPr/>
          <a:lstStyle>
            <a:lvl1pPr>
              <a:defRPr/>
            </a:lvl1pPr>
          </a:lstStyle>
          <a:p>
            <a:fld id="{4CD654D5-E3E4-45D4-BCD0-B4EF13F35153}" type="slidenum">
              <a:rPr lang="en-US" altLang="en-US"/>
              <a:pPr/>
              <a:t>‹#›</a:t>
            </a:fld>
            <a:endParaRPr lang="en-US" altLang="en-US"/>
          </a:p>
        </p:txBody>
      </p:sp>
    </p:spTree>
    <p:extLst>
      <p:ext uri="{BB962C8B-B14F-4D97-AF65-F5344CB8AC3E}">
        <p14:creationId xmlns:p14="http://schemas.microsoft.com/office/powerpoint/2010/main" val="33430436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F0F06D2-B406-4868-8D83-8ABAEB142A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F970ED-9CA4-4C44-9E16-1BC14727C0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BBB3628-E9DF-4C48-A8A0-BDEBF2195186}"/>
              </a:ext>
            </a:extLst>
          </p:cNvPr>
          <p:cNvSpPr>
            <a:spLocks noGrp="1" noChangeArrowheads="1"/>
          </p:cNvSpPr>
          <p:nvPr>
            <p:ph type="sldNum" sz="quarter" idx="12"/>
          </p:nvPr>
        </p:nvSpPr>
        <p:spPr>
          <a:ln/>
        </p:spPr>
        <p:txBody>
          <a:bodyPr/>
          <a:lstStyle>
            <a:lvl1pPr>
              <a:defRPr/>
            </a:lvl1pPr>
          </a:lstStyle>
          <a:p>
            <a:fld id="{43CC90B7-858B-4E0D-B7E7-15CD9CFCE170}" type="slidenum">
              <a:rPr lang="en-US" altLang="en-US"/>
              <a:pPr/>
              <a:t>‹#›</a:t>
            </a:fld>
            <a:endParaRPr lang="en-US" altLang="en-US"/>
          </a:p>
        </p:txBody>
      </p:sp>
    </p:spTree>
    <p:extLst>
      <p:ext uri="{BB962C8B-B14F-4D97-AF65-F5344CB8AC3E}">
        <p14:creationId xmlns:p14="http://schemas.microsoft.com/office/powerpoint/2010/main" val="2594863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A67F22-F273-4C0F-8714-C283675CCEF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A573C9-3A85-4CA7-9B9D-D75E371032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C937E3-5A4C-4E6D-B0A7-C0B1FA1E720A}"/>
              </a:ext>
            </a:extLst>
          </p:cNvPr>
          <p:cNvSpPr>
            <a:spLocks noGrp="1" noChangeArrowheads="1"/>
          </p:cNvSpPr>
          <p:nvPr>
            <p:ph type="sldNum" sz="quarter" idx="12"/>
          </p:nvPr>
        </p:nvSpPr>
        <p:spPr>
          <a:ln/>
        </p:spPr>
        <p:txBody>
          <a:bodyPr/>
          <a:lstStyle>
            <a:lvl1pPr>
              <a:defRPr/>
            </a:lvl1pPr>
          </a:lstStyle>
          <a:p>
            <a:fld id="{410B1FFE-E0B4-419A-BBFD-803F90469B4B}" type="slidenum">
              <a:rPr lang="en-US" altLang="en-US"/>
              <a:pPr/>
              <a:t>‹#›</a:t>
            </a:fld>
            <a:endParaRPr lang="en-US" altLang="en-US"/>
          </a:p>
        </p:txBody>
      </p:sp>
    </p:spTree>
    <p:extLst>
      <p:ext uri="{BB962C8B-B14F-4D97-AF65-F5344CB8AC3E}">
        <p14:creationId xmlns:p14="http://schemas.microsoft.com/office/powerpoint/2010/main" val="27757907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6CC9D18-A87D-478E-8263-341822A163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62E203-90A8-4C08-8A22-D223772145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763C61-B495-4561-ABD5-0B9393D2C9B6}"/>
              </a:ext>
            </a:extLst>
          </p:cNvPr>
          <p:cNvSpPr>
            <a:spLocks noGrp="1" noChangeArrowheads="1"/>
          </p:cNvSpPr>
          <p:nvPr>
            <p:ph type="sldNum" sz="quarter" idx="12"/>
          </p:nvPr>
        </p:nvSpPr>
        <p:spPr>
          <a:ln/>
        </p:spPr>
        <p:txBody>
          <a:bodyPr/>
          <a:lstStyle>
            <a:lvl1pPr>
              <a:defRPr/>
            </a:lvl1pPr>
          </a:lstStyle>
          <a:p>
            <a:fld id="{66733FD0-D662-4011-9DE8-2FAD02C24957}" type="slidenum">
              <a:rPr lang="en-US" altLang="en-US"/>
              <a:pPr/>
              <a:t>‹#›</a:t>
            </a:fld>
            <a:endParaRPr lang="en-US" altLang="en-US"/>
          </a:p>
        </p:txBody>
      </p:sp>
    </p:spTree>
    <p:extLst>
      <p:ext uri="{BB962C8B-B14F-4D97-AF65-F5344CB8AC3E}">
        <p14:creationId xmlns:p14="http://schemas.microsoft.com/office/powerpoint/2010/main" val="1664009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52401"/>
            <a:ext cx="3048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1"/>
            <a:ext cx="8940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BE1D20-D61A-47C6-AE85-03E86BCEF3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129EC0-CFC6-4E69-96CE-F82BF6325E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FE0EA19-3529-41FA-81AA-C28329DAE2EC}"/>
              </a:ext>
            </a:extLst>
          </p:cNvPr>
          <p:cNvSpPr>
            <a:spLocks noGrp="1" noChangeArrowheads="1"/>
          </p:cNvSpPr>
          <p:nvPr>
            <p:ph type="sldNum" sz="quarter" idx="12"/>
          </p:nvPr>
        </p:nvSpPr>
        <p:spPr>
          <a:ln/>
        </p:spPr>
        <p:txBody>
          <a:bodyPr/>
          <a:lstStyle>
            <a:lvl1pPr>
              <a:defRPr/>
            </a:lvl1pPr>
          </a:lstStyle>
          <a:p>
            <a:fld id="{98CA8376-80A4-437C-B50B-D66A032A7892}" type="slidenum">
              <a:rPr lang="en-US" altLang="en-US"/>
              <a:pPr/>
              <a:t>‹#›</a:t>
            </a:fld>
            <a:endParaRPr lang="en-US" altLang="en-US"/>
          </a:p>
        </p:txBody>
      </p:sp>
    </p:spTree>
    <p:extLst>
      <p:ext uri="{BB962C8B-B14F-4D97-AF65-F5344CB8AC3E}">
        <p14:creationId xmlns:p14="http://schemas.microsoft.com/office/powerpoint/2010/main" val="7719484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28600"/>
            <a:ext cx="11582400" cy="838200"/>
          </a:xfrm>
        </p:spPr>
        <p:txBody>
          <a:bodyPr/>
          <a:lstStyle>
            <a:lvl1pPr algn="ctr">
              <a:lnSpc>
                <a:spcPct val="65000"/>
              </a:lnSpc>
              <a:defRPr sz="4400"/>
            </a:lvl1pPr>
          </a:lstStyle>
          <a:p>
            <a:r>
              <a:rPr lang="en-US"/>
              <a:t>Click to edit Master title style</a:t>
            </a:r>
          </a:p>
        </p:txBody>
      </p:sp>
      <p:sp>
        <p:nvSpPr>
          <p:cNvPr id="3075" name="Rectangle 3"/>
          <p:cNvSpPr>
            <a:spLocks noGrp="1" noChangeArrowheads="1"/>
          </p:cNvSpPr>
          <p:nvPr>
            <p:ph type="subTitle" idx="1"/>
          </p:nvPr>
        </p:nvSpPr>
        <p:spPr>
          <a:xfrm>
            <a:off x="304800" y="1066800"/>
            <a:ext cx="11582400" cy="609600"/>
          </a:xfrm>
        </p:spPr>
        <p:txBody>
          <a:bodyPr/>
          <a:lstStyle>
            <a:lvl1pPr marL="0" indent="0" algn="ctr">
              <a:buFontTx/>
              <a:buNone/>
              <a:defRPr sz="2400" b="1">
                <a:solidFill>
                  <a:schemeClr val="bg2"/>
                </a:solidFill>
              </a:defRPr>
            </a:lvl1pPr>
          </a:lstStyle>
          <a:p>
            <a:r>
              <a:rPr lang="en-US"/>
              <a:t>Click to edit Master subtitle style</a:t>
            </a:r>
          </a:p>
        </p:txBody>
      </p:sp>
      <p:sp>
        <p:nvSpPr>
          <p:cNvPr id="4" name="Rectangle 4">
            <a:extLst>
              <a:ext uri="{FF2B5EF4-FFF2-40B4-BE49-F238E27FC236}">
                <a16:creationId xmlns:a16="http://schemas.microsoft.com/office/drawing/2014/main" id="{9E7A9D67-38F9-4A40-8914-89F4D4F5934B}"/>
              </a:ext>
            </a:extLst>
          </p:cNvPr>
          <p:cNvSpPr>
            <a:spLocks noGrp="1" noChangeArrowheads="1"/>
          </p:cNvSpPr>
          <p:nvPr>
            <p:ph type="dt" sz="half" idx="10"/>
          </p:nvPr>
        </p:nvSpPr>
        <p:spPr>
          <a:xfrm>
            <a:off x="203200" y="6400800"/>
            <a:ext cx="3251200" cy="457200"/>
          </a:xfrm>
        </p:spPr>
        <p:txBody>
          <a:bodyPr/>
          <a:lstStyle>
            <a:lvl1pPr>
              <a:defRPr>
                <a:solidFill>
                  <a:schemeClr val="bg2"/>
                </a:solidFill>
              </a:defRPr>
            </a:lvl1pPr>
          </a:lstStyle>
          <a:p>
            <a:pPr>
              <a:defRPr/>
            </a:pPr>
            <a:endParaRPr lang="en-US"/>
          </a:p>
        </p:txBody>
      </p:sp>
      <p:sp>
        <p:nvSpPr>
          <p:cNvPr id="5" name="Rectangle 5">
            <a:extLst>
              <a:ext uri="{FF2B5EF4-FFF2-40B4-BE49-F238E27FC236}">
                <a16:creationId xmlns:a16="http://schemas.microsoft.com/office/drawing/2014/main" id="{2E894FD0-0336-4773-A96D-9C394FEC12C2}"/>
              </a:ext>
            </a:extLst>
          </p:cNvPr>
          <p:cNvSpPr>
            <a:spLocks noGrp="1" noChangeArrowheads="1"/>
          </p:cNvSpPr>
          <p:nvPr>
            <p:ph type="ftr" sz="quarter" idx="11"/>
          </p:nvPr>
        </p:nvSpPr>
        <p:spPr>
          <a:xfrm>
            <a:off x="4368800" y="6400800"/>
            <a:ext cx="3860800" cy="457200"/>
          </a:xfrm>
        </p:spPr>
        <p:txBody>
          <a:bodyPr/>
          <a:lstStyle>
            <a:lvl1pPr>
              <a:defRPr>
                <a:solidFill>
                  <a:schemeClr val="bg2"/>
                </a:solidFill>
              </a:defRPr>
            </a:lvl1pPr>
          </a:lstStyle>
          <a:p>
            <a:pPr>
              <a:defRPr/>
            </a:pPr>
            <a:endParaRPr lang="en-US"/>
          </a:p>
        </p:txBody>
      </p:sp>
      <p:sp>
        <p:nvSpPr>
          <p:cNvPr id="6" name="Rectangle 6">
            <a:extLst>
              <a:ext uri="{FF2B5EF4-FFF2-40B4-BE49-F238E27FC236}">
                <a16:creationId xmlns:a16="http://schemas.microsoft.com/office/drawing/2014/main" id="{AB187FC5-4816-4AAB-8830-4BDB2DE01EF5}"/>
              </a:ext>
            </a:extLst>
          </p:cNvPr>
          <p:cNvSpPr>
            <a:spLocks noGrp="1" noChangeArrowheads="1"/>
          </p:cNvSpPr>
          <p:nvPr>
            <p:ph type="sldNum" sz="quarter" idx="12"/>
          </p:nvPr>
        </p:nvSpPr>
        <p:spPr>
          <a:xfrm>
            <a:off x="9347200" y="6400800"/>
            <a:ext cx="2743200" cy="457200"/>
          </a:xfrm>
        </p:spPr>
        <p:txBody>
          <a:bodyPr/>
          <a:lstStyle>
            <a:lvl1pPr>
              <a:defRPr>
                <a:solidFill>
                  <a:schemeClr val="bg2"/>
                </a:solidFill>
              </a:defRPr>
            </a:lvl1pPr>
          </a:lstStyle>
          <a:p>
            <a:fld id="{D2843A10-2D4E-46F2-83C5-C6070E352DA0}" type="slidenum">
              <a:rPr lang="en-US" altLang="en-US"/>
              <a:pPr/>
              <a:t>‹#›</a:t>
            </a:fld>
            <a:endParaRPr lang="en-US" altLang="en-US"/>
          </a:p>
        </p:txBody>
      </p:sp>
    </p:spTree>
    <p:extLst>
      <p:ext uri="{BB962C8B-B14F-4D97-AF65-F5344CB8AC3E}">
        <p14:creationId xmlns:p14="http://schemas.microsoft.com/office/powerpoint/2010/main" val="12915857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sz="28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91E8671B-97E2-4372-8C3A-F748D18A395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405B1D3-7209-4A29-9384-A814B35DA2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15DC82-E595-415F-8230-7F19C0CD829E}"/>
              </a:ext>
            </a:extLst>
          </p:cNvPr>
          <p:cNvSpPr>
            <a:spLocks noGrp="1" noChangeArrowheads="1"/>
          </p:cNvSpPr>
          <p:nvPr>
            <p:ph type="sldNum" sz="quarter" idx="12"/>
          </p:nvPr>
        </p:nvSpPr>
        <p:spPr>
          <a:ln/>
        </p:spPr>
        <p:txBody>
          <a:bodyPr/>
          <a:lstStyle>
            <a:lvl1pPr>
              <a:defRPr/>
            </a:lvl1pPr>
          </a:lstStyle>
          <a:p>
            <a:fld id="{53DC5B29-8976-42CC-97EE-836DB7453F6D}" type="slidenum">
              <a:rPr lang="en-US" altLang="en-US"/>
              <a:pPr/>
              <a:t>‹#›</a:t>
            </a:fld>
            <a:endParaRPr lang="en-US" altLang="en-US"/>
          </a:p>
        </p:txBody>
      </p:sp>
    </p:spTree>
    <p:extLst>
      <p:ext uri="{BB962C8B-B14F-4D97-AF65-F5344CB8AC3E}">
        <p14:creationId xmlns:p14="http://schemas.microsoft.com/office/powerpoint/2010/main" val="155507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28600"/>
            <a:ext cx="11887200" cy="762000"/>
          </a:xfrm>
        </p:spPr>
        <p:txBody>
          <a:bodyPr/>
          <a:lstStyle>
            <a:lvl1pPr algn="r">
              <a:defRPr>
                <a:solidFill>
                  <a:srgbClr val="FFFFCC"/>
                </a:solidFill>
              </a:defRPr>
            </a:lvl1pPr>
          </a:lstStyle>
          <a:p>
            <a:r>
              <a:rPr lang="en-US"/>
              <a:t>Click to edit Master title style</a:t>
            </a:r>
          </a:p>
        </p:txBody>
      </p:sp>
      <p:sp>
        <p:nvSpPr>
          <p:cNvPr id="3075" name="Rectangle 3"/>
          <p:cNvSpPr>
            <a:spLocks noGrp="1" noChangeArrowheads="1"/>
          </p:cNvSpPr>
          <p:nvPr>
            <p:ph type="subTitle" idx="1"/>
          </p:nvPr>
        </p:nvSpPr>
        <p:spPr>
          <a:xfrm>
            <a:off x="2235200" y="990600"/>
            <a:ext cx="9956800" cy="457200"/>
          </a:xfrm>
        </p:spPr>
        <p:txBody>
          <a:bodyPr/>
          <a:lstStyle>
            <a:lvl1pPr marL="0" indent="0" algn="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2912E353-AD15-426C-A8C4-CDA4EF54D70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357D17-AC56-4265-AC62-7B90948A019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671AD4-6C77-477A-B8BF-16BB0A4270A7}"/>
              </a:ext>
            </a:extLst>
          </p:cNvPr>
          <p:cNvSpPr>
            <a:spLocks noGrp="1" noChangeArrowheads="1"/>
          </p:cNvSpPr>
          <p:nvPr>
            <p:ph type="sldNum" sz="quarter" idx="12"/>
          </p:nvPr>
        </p:nvSpPr>
        <p:spPr/>
        <p:txBody>
          <a:bodyPr/>
          <a:lstStyle>
            <a:lvl1pPr>
              <a:defRPr/>
            </a:lvl1pPr>
          </a:lstStyle>
          <a:p>
            <a:fld id="{0D8BE128-4637-46AF-AB46-C728AB924EDD}" type="slidenum">
              <a:rPr lang="en-US" altLang="en-US"/>
              <a:pPr/>
              <a:t>‹#›</a:t>
            </a:fld>
            <a:endParaRPr lang="en-US" altLang="en-US"/>
          </a:p>
        </p:txBody>
      </p:sp>
    </p:spTree>
    <p:extLst>
      <p:ext uri="{BB962C8B-B14F-4D97-AF65-F5344CB8AC3E}">
        <p14:creationId xmlns:p14="http://schemas.microsoft.com/office/powerpoint/2010/main" val="281203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6AA7D69-435B-4C19-809A-D05740BBFA3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62BE30-1D12-4169-9414-16D14A5B86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5A09782-19CB-432A-80B8-CF10EE39ABC0}"/>
              </a:ext>
            </a:extLst>
          </p:cNvPr>
          <p:cNvSpPr>
            <a:spLocks noGrp="1" noChangeArrowheads="1"/>
          </p:cNvSpPr>
          <p:nvPr>
            <p:ph type="sldNum" sz="quarter" idx="12"/>
          </p:nvPr>
        </p:nvSpPr>
        <p:spPr>
          <a:ln/>
        </p:spPr>
        <p:txBody>
          <a:bodyPr/>
          <a:lstStyle>
            <a:lvl1pPr>
              <a:defRPr/>
            </a:lvl1pPr>
          </a:lstStyle>
          <a:p>
            <a:fld id="{7F4C9C6B-CE8E-4701-864F-305B5F25E92E}" type="slidenum">
              <a:rPr lang="en-US" altLang="en-US"/>
              <a:pPr/>
              <a:t>‹#›</a:t>
            </a:fld>
            <a:endParaRPr lang="en-US" altLang="en-US"/>
          </a:p>
        </p:txBody>
      </p:sp>
    </p:spTree>
    <p:extLst>
      <p:ext uri="{BB962C8B-B14F-4D97-AF65-F5344CB8AC3E}">
        <p14:creationId xmlns:p14="http://schemas.microsoft.com/office/powerpoint/2010/main" val="18618073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990600"/>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B09526FD-219D-46A8-9A8F-6BB19DB8284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299AD7-68AC-41B7-A60C-55845E8080A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67BA91-A57B-40BF-86A0-2E32CE9894BE}"/>
              </a:ext>
            </a:extLst>
          </p:cNvPr>
          <p:cNvSpPr>
            <a:spLocks noGrp="1" noChangeArrowheads="1"/>
          </p:cNvSpPr>
          <p:nvPr>
            <p:ph type="sldNum" sz="quarter" idx="12"/>
          </p:nvPr>
        </p:nvSpPr>
        <p:spPr/>
        <p:txBody>
          <a:bodyPr/>
          <a:lstStyle>
            <a:lvl1pPr>
              <a:defRPr>
                <a:solidFill>
                  <a:srgbClr val="C00000"/>
                </a:solidFill>
              </a:defRPr>
            </a:lvl1pPr>
          </a:lstStyle>
          <a:p>
            <a:fld id="{7F4B6F2E-2D88-4876-A79B-A24357C9F0B6}" type="slidenum">
              <a:rPr lang="en-US" altLang="en-US"/>
              <a:pPr/>
              <a:t>‹#›</a:t>
            </a:fld>
            <a:endParaRPr lang="en-US" altLang="en-US"/>
          </a:p>
        </p:txBody>
      </p:sp>
    </p:spTree>
    <p:extLst>
      <p:ext uri="{BB962C8B-B14F-4D97-AF65-F5344CB8AC3E}">
        <p14:creationId xmlns:p14="http://schemas.microsoft.com/office/powerpoint/2010/main" val="19715440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0D87AFC-30B1-4D4D-AC84-E1BED24D85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0D2A69-1988-4FE7-8F29-2A8EDFE8C0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31D064-620A-4C11-923E-E0DE6BB3C02E}"/>
              </a:ext>
            </a:extLst>
          </p:cNvPr>
          <p:cNvSpPr>
            <a:spLocks noGrp="1" noChangeArrowheads="1"/>
          </p:cNvSpPr>
          <p:nvPr>
            <p:ph type="sldNum" sz="quarter" idx="12"/>
          </p:nvPr>
        </p:nvSpPr>
        <p:spPr>
          <a:ln/>
        </p:spPr>
        <p:txBody>
          <a:bodyPr/>
          <a:lstStyle>
            <a:lvl1pPr>
              <a:defRPr/>
            </a:lvl1pPr>
          </a:lstStyle>
          <a:p>
            <a:fld id="{BE159CA9-5D04-4904-8833-0463CDAE861D}" type="slidenum">
              <a:rPr lang="en-US" altLang="en-US"/>
              <a:pPr/>
              <a:t>‹#›</a:t>
            </a:fld>
            <a:endParaRPr lang="en-US" altLang="en-US"/>
          </a:p>
        </p:txBody>
      </p:sp>
    </p:spTree>
    <p:extLst>
      <p:ext uri="{BB962C8B-B14F-4D97-AF65-F5344CB8AC3E}">
        <p14:creationId xmlns:p14="http://schemas.microsoft.com/office/powerpoint/2010/main" val="3479561"/>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A46798-A549-412C-96A0-09F76925C7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B294462-4A2A-4BC0-AE10-6EB9BB1109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892C59-95AA-4DB7-B94B-6BDE20814478}"/>
              </a:ext>
            </a:extLst>
          </p:cNvPr>
          <p:cNvSpPr>
            <a:spLocks noGrp="1" noChangeArrowheads="1"/>
          </p:cNvSpPr>
          <p:nvPr>
            <p:ph type="sldNum" sz="quarter" idx="12"/>
          </p:nvPr>
        </p:nvSpPr>
        <p:spPr>
          <a:ln/>
        </p:spPr>
        <p:txBody>
          <a:bodyPr/>
          <a:lstStyle>
            <a:lvl1pPr>
              <a:defRPr/>
            </a:lvl1pPr>
          </a:lstStyle>
          <a:p>
            <a:fld id="{2365B610-2454-4B17-8F2E-F5CFF8EE3378}" type="slidenum">
              <a:rPr lang="en-US" altLang="en-US"/>
              <a:pPr/>
              <a:t>‹#›</a:t>
            </a:fld>
            <a:endParaRPr lang="en-US" altLang="en-US"/>
          </a:p>
        </p:txBody>
      </p:sp>
    </p:spTree>
    <p:extLst>
      <p:ext uri="{BB962C8B-B14F-4D97-AF65-F5344CB8AC3E}">
        <p14:creationId xmlns:p14="http://schemas.microsoft.com/office/powerpoint/2010/main" val="3189376328"/>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1E80B7C-C6E0-4707-B7F1-07469899F5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3B2DFA7-BE0E-4EC5-BF75-8A7484EE95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FCF5BEE-33A3-4A65-8001-4CE1B0AB43F3}"/>
              </a:ext>
            </a:extLst>
          </p:cNvPr>
          <p:cNvSpPr>
            <a:spLocks noGrp="1" noChangeArrowheads="1"/>
          </p:cNvSpPr>
          <p:nvPr>
            <p:ph type="sldNum" sz="quarter" idx="12"/>
          </p:nvPr>
        </p:nvSpPr>
        <p:spPr>
          <a:ln/>
        </p:spPr>
        <p:txBody>
          <a:bodyPr/>
          <a:lstStyle>
            <a:lvl1pPr>
              <a:defRPr/>
            </a:lvl1pPr>
          </a:lstStyle>
          <a:p>
            <a:fld id="{6EBB6143-2CE6-4763-B913-A98F30B63E22}" type="slidenum">
              <a:rPr lang="en-US" altLang="en-US"/>
              <a:pPr/>
              <a:t>‹#›</a:t>
            </a:fld>
            <a:endParaRPr lang="en-US" altLang="en-US"/>
          </a:p>
        </p:txBody>
      </p:sp>
    </p:spTree>
    <p:extLst>
      <p:ext uri="{BB962C8B-B14F-4D97-AF65-F5344CB8AC3E}">
        <p14:creationId xmlns:p14="http://schemas.microsoft.com/office/powerpoint/2010/main" val="780312299"/>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63324C0-FB16-4BA0-8775-BEF8E2482DB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11C10F2-E279-4EEB-8C91-2DFD815A13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238D6CF-4AE8-488F-8801-573A9D8B3CBC}"/>
              </a:ext>
            </a:extLst>
          </p:cNvPr>
          <p:cNvSpPr>
            <a:spLocks noGrp="1" noChangeArrowheads="1"/>
          </p:cNvSpPr>
          <p:nvPr>
            <p:ph type="sldNum" sz="quarter" idx="12"/>
          </p:nvPr>
        </p:nvSpPr>
        <p:spPr>
          <a:ln/>
        </p:spPr>
        <p:txBody>
          <a:bodyPr/>
          <a:lstStyle>
            <a:lvl1pPr>
              <a:defRPr/>
            </a:lvl1pPr>
          </a:lstStyle>
          <a:p>
            <a:fld id="{F919B418-00D7-40A2-A1B9-1FB0F4E66EB7}" type="slidenum">
              <a:rPr lang="en-US" altLang="en-US"/>
              <a:pPr/>
              <a:t>‹#›</a:t>
            </a:fld>
            <a:endParaRPr lang="en-US" altLang="en-US"/>
          </a:p>
        </p:txBody>
      </p:sp>
    </p:spTree>
    <p:extLst>
      <p:ext uri="{BB962C8B-B14F-4D97-AF65-F5344CB8AC3E}">
        <p14:creationId xmlns:p14="http://schemas.microsoft.com/office/powerpoint/2010/main" val="3620809133"/>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EE5EDD-02A6-4ABE-BCD8-C4CD38392AA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EDDC725-DF07-4EFB-B0D8-485E01AC2A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7955DD7-673A-4CEC-9F0A-33406C840DE2}"/>
              </a:ext>
            </a:extLst>
          </p:cNvPr>
          <p:cNvSpPr>
            <a:spLocks noGrp="1" noChangeArrowheads="1"/>
          </p:cNvSpPr>
          <p:nvPr>
            <p:ph type="sldNum" sz="quarter" idx="12"/>
          </p:nvPr>
        </p:nvSpPr>
        <p:spPr>
          <a:ln/>
        </p:spPr>
        <p:txBody>
          <a:bodyPr/>
          <a:lstStyle>
            <a:lvl1pPr>
              <a:defRPr/>
            </a:lvl1pPr>
          </a:lstStyle>
          <a:p>
            <a:fld id="{02C5BE8B-094E-433C-98C1-726F8D02EE6F}" type="slidenum">
              <a:rPr lang="en-US" altLang="en-US"/>
              <a:pPr/>
              <a:t>‹#›</a:t>
            </a:fld>
            <a:endParaRPr lang="en-US" altLang="en-US"/>
          </a:p>
        </p:txBody>
      </p:sp>
    </p:spTree>
    <p:extLst>
      <p:ext uri="{BB962C8B-B14F-4D97-AF65-F5344CB8AC3E}">
        <p14:creationId xmlns:p14="http://schemas.microsoft.com/office/powerpoint/2010/main" val="2524061568"/>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36A4837-AFAF-4660-9A5A-3CA962E40F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133513F-4DF2-4578-A399-ABCB4FF45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831F59-0C11-46FA-BCD8-885DCA07DBA0}"/>
              </a:ext>
            </a:extLst>
          </p:cNvPr>
          <p:cNvSpPr>
            <a:spLocks noGrp="1" noChangeArrowheads="1"/>
          </p:cNvSpPr>
          <p:nvPr>
            <p:ph type="sldNum" sz="quarter" idx="12"/>
          </p:nvPr>
        </p:nvSpPr>
        <p:spPr>
          <a:ln/>
        </p:spPr>
        <p:txBody>
          <a:bodyPr/>
          <a:lstStyle>
            <a:lvl1pPr>
              <a:defRPr/>
            </a:lvl1pPr>
          </a:lstStyle>
          <a:p>
            <a:fld id="{F5E44EC1-869E-4719-AD4F-2DFDC93C8773}" type="slidenum">
              <a:rPr lang="en-US" altLang="en-US"/>
              <a:pPr/>
              <a:t>‹#›</a:t>
            </a:fld>
            <a:endParaRPr lang="en-US" altLang="en-US"/>
          </a:p>
        </p:txBody>
      </p:sp>
    </p:spTree>
    <p:extLst>
      <p:ext uri="{BB962C8B-B14F-4D97-AF65-F5344CB8AC3E}">
        <p14:creationId xmlns:p14="http://schemas.microsoft.com/office/powerpoint/2010/main" val="4256930845"/>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73E775-8DBB-4B94-B8C7-D8E485EE9D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9DC035-2701-4DF0-B23D-A8C52450EF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1417823-8706-4827-A408-10C149EE6BFC}"/>
              </a:ext>
            </a:extLst>
          </p:cNvPr>
          <p:cNvSpPr>
            <a:spLocks noGrp="1" noChangeArrowheads="1"/>
          </p:cNvSpPr>
          <p:nvPr>
            <p:ph type="sldNum" sz="quarter" idx="12"/>
          </p:nvPr>
        </p:nvSpPr>
        <p:spPr>
          <a:ln/>
        </p:spPr>
        <p:txBody>
          <a:bodyPr/>
          <a:lstStyle>
            <a:lvl1pPr>
              <a:defRPr/>
            </a:lvl1pPr>
          </a:lstStyle>
          <a:p>
            <a:fld id="{F19F8B3B-1561-4E6C-8802-2E9D4448F10B}" type="slidenum">
              <a:rPr lang="en-US" altLang="en-US"/>
              <a:pPr/>
              <a:t>‹#›</a:t>
            </a:fld>
            <a:endParaRPr lang="en-US" altLang="en-US"/>
          </a:p>
        </p:txBody>
      </p:sp>
    </p:spTree>
    <p:extLst>
      <p:ext uri="{BB962C8B-B14F-4D97-AF65-F5344CB8AC3E}">
        <p14:creationId xmlns:p14="http://schemas.microsoft.com/office/powerpoint/2010/main" val="3068453150"/>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F59B892-D65B-4B40-BA4F-A2C9179DC5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D4B2D6-5970-456E-B81C-92C824E8CC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C32A9A-708E-4CAB-AED5-69FFCC74A00C}"/>
              </a:ext>
            </a:extLst>
          </p:cNvPr>
          <p:cNvSpPr>
            <a:spLocks noGrp="1" noChangeArrowheads="1"/>
          </p:cNvSpPr>
          <p:nvPr>
            <p:ph type="sldNum" sz="quarter" idx="12"/>
          </p:nvPr>
        </p:nvSpPr>
        <p:spPr>
          <a:ln/>
        </p:spPr>
        <p:txBody>
          <a:bodyPr/>
          <a:lstStyle>
            <a:lvl1pPr>
              <a:defRPr/>
            </a:lvl1pPr>
          </a:lstStyle>
          <a:p>
            <a:fld id="{03D1252C-84F6-4159-BD0D-4008F6A16E6A}" type="slidenum">
              <a:rPr lang="en-US" altLang="en-US"/>
              <a:pPr/>
              <a:t>‹#›</a:t>
            </a:fld>
            <a:endParaRPr lang="en-US" altLang="en-US"/>
          </a:p>
        </p:txBody>
      </p:sp>
    </p:spTree>
    <p:extLst>
      <p:ext uri="{BB962C8B-B14F-4D97-AF65-F5344CB8AC3E}">
        <p14:creationId xmlns:p14="http://schemas.microsoft.com/office/powerpoint/2010/main" val="2115815002"/>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1"/>
            <a:ext cx="2743200" cy="5745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1"/>
            <a:ext cx="8026400" cy="5745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F3D6182-0414-4925-A176-8B24D47ABD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2E8266-BBED-40A9-99F8-0A8AF3F676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01C649-2FB9-435E-925B-68ECD3C8E0CA}"/>
              </a:ext>
            </a:extLst>
          </p:cNvPr>
          <p:cNvSpPr>
            <a:spLocks noGrp="1" noChangeArrowheads="1"/>
          </p:cNvSpPr>
          <p:nvPr>
            <p:ph type="sldNum" sz="quarter" idx="12"/>
          </p:nvPr>
        </p:nvSpPr>
        <p:spPr>
          <a:ln/>
        </p:spPr>
        <p:txBody>
          <a:bodyPr/>
          <a:lstStyle>
            <a:lvl1pPr>
              <a:defRPr/>
            </a:lvl1pPr>
          </a:lstStyle>
          <a:p>
            <a:fld id="{38942840-DA3D-4526-8DED-46E541497400}" type="slidenum">
              <a:rPr lang="en-US" altLang="en-US"/>
              <a:pPr/>
              <a:t>‹#›</a:t>
            </a:fld>
            <a:endParaRPr lang="en-US" altLang="en-US"/>
          </a:p>
        </p:txBody>
      </p:sp>
    </p:spTree>
    <p:extLst>
      <p:ext uri="{BB962C8B-B14F-4D97-AF65-F5344CB8AC3E}">
        <p14:creationId xmlns:p14="http://schemas.microsoft.com/office/powerpoint/2010/main" val="2056049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1CC430-FCA6-46AD-921F-0D562B250B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6AE13BB-5984-4CAE-91C1-6DB232D41A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23FABDE-9276-49ED-A5C7-FF7B1C3E698B}"/>
              </a:ext>
            </a:extLst>
          </p:cNvPr>
          <p:cNvSpPr>
            <a:spLocks noGrp="1" noChangeArrowheads="1"/>
          </p:cNvSpPr>
          <p:nvPr>
            <p:ph type="sldNum" sz="quarter" idx="12"/>
          </p:nvPr>
        </p:nvSpPr>
        <p:spPr>
          <a:ln/>
        </p:spPr>
        <p:txBody>
          <a:bodyPr/>
          <a:lstStyle>
            <a:lvl1pPr>
              <a:defRPr/>
            </a:lvl1pPr>
          </a:lstStyle>
          <a:p>
            <a:fld id="{CEBEDFFD-551A-4319-AD00-79A2FA08A85E}" type="slidenum">
              <a:rPr lang="en-US" altLang="en-US"/>
              <a:pPr/>
              <a:t>‹#›</a:t>
            </a:fld>
            <a:endParaRPr lang="en-US" altLang="en-US"/>
          </a:p>
        </p:txBody>
      </p:sp>
    </p:spTree>
    <p:extLst>
      <p:ext uri="{BB962C8B-B14F-4D97-AF65-F5344CB8AC3E}">
        <p14:creationId xmlns:p14="http://schemas.microsoft.com/office/powerpoint/2010/main" val="418068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C6C9602-5CE7-4CAF-A6A7-D9586AEB83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6D40DBE-7F40-45AA-935E-6321180A81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6EA55CD-49F0-4023-ABF2-7C7F354102CA}"/>
              </a:ext>
            </a:extLst>
          </p:cNvPr>
          <p:cNvSpPr>
            <a:spLocks noGrp="1" noChangeArrowheads="1"/>
          </p:cNvSpPr>
          <p:nvPr>
            <p:ph type="sldNum" sz="quarter" idx="12"/>
          </p:nvPr>
        </p:nvSpPr>
        <p:spPr>
          <a:ln/>
        </p:spPr>
        <p:txBody>
          <a:bodyPr/>
          <a:lstStyle>
            <a:lvl1pPr>
              <a:defRPr/>
            </a:lvl1pPr>
          </a:lstStyle>
          <a:p>
            <a:fld id="{3FA05530-989E-495F-9A7B-B42C5C812607}" type="slidenum">
              <a:rPr lang="en-US" altLang="en-US"/>
              <a:pPr/>
              <a:t>‹#›</a:t>
            </a:fld>
            <a:endParaRPr lang="en-US" altLang="en-US"/>
          </a:p>
        </p:txBody>
      </p:sp>
    </p:spTree>
    <p:extLst>
      <p:ext uri="{BB962C8B-B14F-4D97-AF65-F5344CB8AC3E}">
        <p14:creationId xmlns:p14="http://schemas.microsoft.com/office/powerpoint/2010/main" val="279036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image" Target="../media/image1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5.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E6B8861-6CA2-429E-BD4C-AD10C670E9A3}"/>
              </a:ext>
            </a:extLst>
          </p:cNvPr>
          <p:cNvSpPr>
            <a:spLocks noGrp="1" noChangeArrowheads="1"/>
          </p:cNvSpPr>
          <p:nvPr>
            <p:ph type="title"/>
          </p:nvPr>
        </p:nvSpPr>
        <p:spPr bwMode="auto">
          <a:xfrm>
            <a:off x="1422400" y="152400"/>
            <a:ext cx="1046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4652386-B600-49DD-9236-751299B8FDDC}"/>
              </a:ext>
            </a:extLst>
          </p:cNvPr>
          <p:cNvSpPr>
            <a:spLocks noGrp="1" noChangeArrowheads="1"/>
          </p:cNvSpPr>
          <p:nvPr>
            <p:ph type="body" idx="1"/>
          </p:nvPr>
        </p:nvSpPr>
        <p:spPr bwMode="auto">
          <a:xfrm>
            <a:off x="304800" y="1143001"/>
            <a:ext cx="115824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0962A48-1BEF-49FA-BEFF-432AED8F2EB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5C5D8AF4-E127-46D2-A9DC-E588396481F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A90C474F-1EED-4A2E-9B7C-2D1F7DB5492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FAC443C-0443-451F-9B0F-F56E0EDD35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85"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hf hdr="0" ftr="0" dt="0"/>
  <p:txStyles>
    <p:title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3200" b="1">
          <a:solidFill>
            <a:schemeClr val="accent1"/>
          </a:solidFill>
          <a:latin typeface="Arial" charset="0"/>
        </a:defRPr>
      </a:lvl6pPr>
      <a:lvl7pPr marL="914400" algn="l" rtl="0" eaLnBrk="1" fontAlgn="base" hangingPunct="1">
        <a:spcBef>
          <a:spcPct val="0"/>
        </a:spcBef>
        <a:spcAft>
          <a:spcPct val="0"/>
        </a:spcAft>
        <a:defRPr sz="3200" b="1">
          <a:solidFill>
            <a:schemeClr val="accent1"/>
          </a:solidFill>
          <a:latin typeface="Arial" charset="0"/>
        </a:defRPr>
      </a:lvl7pPr>
      <a:lvl8pPr marL="1371600" algn="l" rtl="0" eaLnBrk="1" fontAlgn="base" hangingPunct="1">
        <a:spcBef>
          <a:spcPct val="0"/>
        </a:spcBef>
        <a:spcAft>
          <a:spcPct val="0"/>
        </a:spcAft>
        <a:defRPr sz="3200" b="1">
          <a:solidFill>
            <a:schemeClr val="accent1"/>
          </a:solidFill>
          <a:latin typeface="Arial" charset="0"/>
        </a:defRPr>
      </a:lvl8pPr>
      <a:lvl9pPr marL="1828800" algn="l" rtl="0" eaLnBrk="1" fontAlgn="base" hangingPunct="1">
        <a:spcBef>
          <a:spcPct val="0"/>
        </a:spcBef>
        <a:spcAft>
          <a:spcPct val="0"/>
        </a:spcAft>
        <a:defRPr sz="3200" b="1">
          <a:solidFill>
            <a:schemeClr val="accent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14B9B15-9C64-40AA-8385-AA104D8CD3DB}"/>
              </a:ext>
            </a:extLst>
          </p:cNvPr>
          <p:cNvSpPr>
            <a:spLocks noGrp="1" noChangeArrowheads="1"/>
          </p:cNvSpPr>
          <p:nvPr>
            <p:ph type="title"/>
          </p:nvPr>
        </p:nvSpPr>
        <p:spPr bwMode="auto">
          <a:xfrm>
            <a:off x="1968500" y="1828800"/>
            <a:ext cx="87376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2051" name="Rectangle 8">
            <a:extLst>
              <a:ext uri="{FF2B5EF4-FFF2-40B4-BE49-F238E27FC236}">
                <a16:creationId xmlns:a16="http://schemas.microsoft.com/office/drawing/2014/main" id="{089181AE-EAF9-4A8C-8AF9-5617E5805BD0}"/>
              </a:ext>
            </a:extLst>
          </p:cNvPr>
          <p:cNvSpPr>
            <a:spLocks noChangeArrowheads="1"/>
          </p:cNvSpPr>
          <p:nvPr/>
        </p:nvSpPr>
        <p:spPr bwMode="auto">
          <a:xfrm>
            <a:off x="0" y="5516564"/>
            <a:ext cx="12192000" cy="1341437"/>
          </a:xfrm>
          <a:prstGeom prst="rect">
            <a:avLst/>
          </a:prstGeom>
          <a:gradFill rotWithShape="1">
            <a:gsLst>
              <a:gs pos="0">
                <a:srgbClr val="765E2F">
                  <a:alpha val="0"/>
                </a:srgbClr>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uk-UA" altLang="en-US"/>
          </a:p>
        </p:txBody>
      </p:sp>
      <p:sp>
        <p:nvSpPr>
          <p:cNvPr id="2052" name="Rectangle 3">
            <a:extLst>
              <a:ext uri="{FF2B5EF4-FFF2-40B4-BE49-F238E27FC236}">
                <a16:creationId xmlns:a16="http://schemas.microsoft.com/office/drawing/2014/main" id="{9405CB06-2963-42B7-8FC2-AA16BB6482B5}"/>
              </a:ext>
            </a:extLst>
          </p:cNvPr>
          <p:cNvSpPr>
            <a:spLocks noGrp="1" noChangeArrowheads="1"/>
          </p:cNvSpPr>
          <p:nvPr>
            <p:ph type="body" idx="1"/>
          </p:nvPr>
        </p:nvSpPr>
        <p:spPr bwMode="auto">
          <a:xfrm>
            <a:off x="1968501" y="2565400"/>
            <a:ext cx="97917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dk2" tx1="lt1" bg2="dk1" tx2="lt2" accent1="accent1" accent2="accent2" accent3="accent3" accent4="accent4" accent5="accent5" accent6="accent6" hlink="hlink" folHlink="folHlink"/>
  <p:sldLayoutIdLst>
    <p:sldLayoutId id="2147484286"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hf hdr="0" ftr="0" dt="0"/>
  <p:txStyles>
    <p:titleStyle>
      <a:lvl1pPr algn="l" rtl="0" eaLnBrk="0" fontAlgn="base" hangingPunct="0">
        <a:spcBef>
          <a:spcPct val="0"/>
        </a:spcBef>
        <a:spcAft>
          <a:spcPct val="0"/>
        </a:spcAft>
        <a:defRPr sz="3600">
          <a:solidFill>
            <a:schemeClr val="bg2"/>
          </a:solidFill>
          <a:latin typeface="+mj-lt"/>
          <a:ea typeface="+mj-ea"/>
          <a:cs typeface="+mj-cs"/>
        </a:defRPr>
      </a:lvl1pPr>
      <a:lvl2pPr algn="l" rtl="0" eaLnBrk="0" fontAlgn="base" hangingPunct="0">
        <a:spcBef>
          <a:spcPct val="0"/>
        </a:spcBef>
        <a:spcAft>
          <a:spcPct val="0"/>
        </a:spcAft>
        <a:defRPr sz="3600">
          <a:solidFill>
            <a:schemeClr val="bg2"/>
          </a:solidFill>
          <a:latin typeface="Arial" charset="0"/>
        </a:defRPr>
      </a:lvl2pPr>
      <a:lvl3pPr algn="l" rtl="0" eaLnBrk="0" fontAlgn="base" hangingPunct="0">
        <a:spcBef>
          <a:spcPct val="0"/>
        </a:spcBef>
        <a:spcAft>
          <a:spcPct val="0"/>
        </a:spcAft>
        <a:defRPr sz="3600">
          <a:solidFill>
            <a:schemeClr val="bg2"/>
          </a:solidFill>
          <a:latin typeface="Arial" charset="0"/>
        </a:defRPr>
      </a:lvl3pPr>
      <a:lvl4pPr algn="l" rtl="0" eaLnBrk="0" fontAlgn="base" hangingPunct="0">
        <a:spcBef>
          <a:spcPct val="0"/>
        </a:spcBef>
        <a:spcAft>
          <a:spcPct val="0"/>
        </a:spcAft>
        <a:defRPr sz="3600">
          <a:solidFill>
            <a:schemeClr val="bg2"/>
          </a:solidFill>
          <a:latin typeface="Arial" charset="0"/>
        </a:defRPr>
      </a:lvl4pPr>
      <a:lvl5pPr algn="l" rtl="0" eaLnBrk="0" fontAlgn="base" hangingPunct="0">
        <a:spcBef>
          <a:spcPct val="0"/>
        </a:spcBef>
        <a:spcAft>
          <a:spcPct val="0"/>
        </a:spcAft>
        <a:defRPr sz="3600">
          <a:solidFill>
            <a:schemeClr val="bg2"/>
          </a:solidFill>
          <a:latin typeface="Arial" charset="0"/>
        </a:defRPr>
      </a:lvl5pPr>
      <a:lvl6pPr marL="457200" algn="l" rtl="0" eaLnBrk="1" fontAlgn="base" hangingPunct="1">
        <a:spcBef>
          <a:spcPct val="0"/>
        </a:spcBef>
        <a:spcAft>
          <a:spcPct val="0"/>
        </a:spcAft>
        <a:defRPr sz="3600">
          <a:solidFill>
            <a:schemeClr val="bg2"/>
          </a:solidFill>
          <a:latin typeface="Arial" charset="0"/>
        </a:defRPr>
      </a:lvl6pPr>
      <a:lvl7pPr marL="914400" algn="l" rtl="0" eaLnBrk="1" fontAlgn="base" hangingPunct="1">
        <a:spcBef>
          <a:spcPct val="0"/>
        </a:spcBef>
        <a:spcAft>
          <a:spcPct val="0"/>
        </a:spcAft>
        <a:defRPr sz="3600">
          <a:solidFill>
            <a:schemeClr val="bg2"/>
          </a:solidFill>
          <a:latin typeface="Arial" charset="0"/>
        </a:defRPr>
      </a:lvl7pPr>
      <a:lvl8pPr marL="1371600" algn="l" rtl="0" eaLnBrk="1" fontAlgn="base" hangingPunct="1">
        <a:spcBef>
          <a:spcPct val="0"/>
        </a:spcBef>
        <a:spcAft>
          <a:spcPct val="0"/>
        </a:spcAft>
        <a:defRPr sz="3600">
          <a:solidFill>
            <a:schemeClr val="bg2"/>
          </a:solidFill>
          <a:latin typeface="Arial" charset="0"/>
        </a:defRPr>
      </a:lvl8pPr>
      <a:lvl9pPr marL="1828800" algn="l" rtl="0" eaLnBrk="1" fontAlgn="base" hangingPunct="1">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Char char="•"/>
        <a:defRPr sz="28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bg2"/>
          </a:solidFill>
          <a:latin typeface="+mn-lt"/>
        </a:defRPr>
      </a:lvl2pPr>
      <a:lvl3pPr marL="1143000" indent="-228600" algn="l" rtl="0" eaLnBrk="0" fontAlgn="base" hangingPunct="0">
        <a:spcBef>
          <a:spcPct val="20000"/>
        </a:spcBef>
        <a:spcAft>
          <a:spcPct val="0"/>
        </a:spcAft>
        <a:buChar char="•"/>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4FA7792-B48C-454D-A213-A557F5D177B8}"/>
              </a:ext>
            </a:extLst>
          </p:cNvPr>
          <p:cNvSpPr>
            <a:spLocks noGrp="1" noChangeArrowheads="1"/>
          </p:cNvSpPr>
          <p:nvPr>
            <p:ph type="title"/>
          </p:nvPr>
        </p:nvSpPr>
        <p:spPr bwMode="auto">
          <a:xfrm>
            <a:off x="609600" y="274638"/>
            <a:ext cx="10972800" cy="1143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9152E6D-E862-4987-9339-DD2E4861A7F8}"/>
              </a:ext>
            </a:extLst>
          </p:cNvPr>
          <p:cNvSpPr>
            <a:spLocks noGrp="1" noChangeArrowheads="1"/>
          </p:cNvSpPr>
          <p:nvPr>
            <p:ph type="body" idx="1"/>
          </p:nvPr>
        </p:nvSpPr>
        <p:spPr bwMode="auto">
          <a:xfrm>
            <a:off x="609600" y="1651001"/>
            <a:ext cx="109728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19B79A3-E36F-424B-9C09-4D09C38D609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35AC4F5C-2D7F-4F6C-B35C-1011417BA36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DBA8F016-1D73-43CF-B46E-0005461663B3}"/>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7D4E6C8-74C6-4D18-9DFC-D2364D8D620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87"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hf hdr="0" ftr="0" dt="0"/>
  <p:txStyles>
    <p:titleStyle>
      <a:lvl1pPr algn="ctr" rtl="0" eaLnBrk="0" fontAlgn="base" hangingPunct="0">
        <a:spcBef>
          <a:spcPct val="0"/>
        </a:spcBef>
        <a:spcAft>
          <a:spcPct val="0"/>
        </a:spcAft>
        <a:defRPr sz="4200" b="1">
          <a:solidFill>
            <a:schemeClr val="tx2"/>
          </a:solidFill>
          <a:latin typeface="+mj-lt"/>
          <a:ea typeface="+mj-ea"/>
          <a:cs typeface="+mj-cs"/>
        </a:defRPr>
      </a:lvl1pPr>
      <a:lvl2pPr algn="ctr" rtl="0" eaLnBrk="0" fontAlgn="base" hangingPunct="0">
        <a:spcBef>
          <a:spcPct val="0"/>
        </a:spcBef>
        <a:spcAft>
          <a:spcPct val="0"/>
        </a:spcAft>
        <a:defRPr sz="4200" b="1">
          <a:solidFill>
            <a:schemeClr val="tx2"/>
          </a:solidFill>
          <a:latin typeface="Arial" charset="0"/>
        </a:defRPr>
      </a:lvl2pPr>
      <a:lvl3pPr algn="ctr" rtl="0" eaLnBrk="0" fontAlgn="base" hangingPunct="0">
        <a:spcBef>
          <a:spcPct val="0"/>
        </a:spcBef>
        <a:spcAft>
          <a:spcPct val="0"/>
        </a:spcAft>
        <a:defRPr sz="4200" b="1">
          <a:solidFill>
            <a:schemeClr val="tx2"/>
          </a:solidFill>
          <a:latin typeface="Arial" charset="0"/>
        </a:defRPr>
      </a:lvl3pPr>
      <a:lvl4pPr algn="ctr" rtl="0" eaLnBrk="0" fontAlgn="base" hangingPunct="0">
        <a:spcBef>
          <a:spcPct val="0"/>
        </a:spcBef>
        <a:spcAft>
          <a:spcPct val="0"/>
        </a:spcAft>
        <a:defRPr sz="4200" b="1">
          <a:solidFill>
            <a:schemeClr val="tx2"/>
          </a:solidFill>
          <a:latin typeface="Arial" charset="0"/>
        </a:defRPr>
      </a:lvl4pPr>
      <a:lvl5pPr algn="ctr" rtl="0" eaLnBrk="0" fontAlgn="base" hangingPunct="0">
        <a:spcBef>
          <a:spcPct val="0"/>
        </a:spcBef>
        <a:spcAft>
          <a:spcPct val="0"/>
        </a:spcAft>
        <a:defRPr sz="4200" b="1">
          <a:solidFill>
            <a:schemeClr val="tx2"/>
          </a:solidFill>
          <a:latin typeface="Arial" charset="0"/>
        </a:defRPr>
      </a:lvl5pPr>
      <a:lvl6pPr marL="457200" algn="ctr" rtl="0" eaLnBrk="1" fontAlgn="base" hangingPunct="1">
        <a:spcBef>
          <a:spcPct val="0"/>
        </a:spcBef>
        <a:spcAft>
          <a:spcPct val="0"/>
        </a:spcAft>
        <a:defRPr sz="4200" b="1">
          <a:solidFill>
            <a:schemeClr val="tx2"/>
          </a:solidFill>
          <a:latin typeface="Arial" charset="0"/>
        </a:defRPr>
      </a:lvl6pPr>
      <a:lvl7pPr marL="914400" algn="ctr" rtl="0" eaLnBrk="1" fontAlgn="base" hangingPunct="1">
        <a:spcBef>
          <a:spcPct val="0"/>
        </a:spcBef>
        <a:spcAft>
          <a:spcPct val="0"/>
        </a:spcAft>
        <a:defRPr sz="4200" b="1">
          <a:solidFill>
            <a:schemeClr val="tx2"/>
          </a:solidFill>
          <a:latin typeface="Arial" charset="0"/>
        </a:defRPr>
      </a:lvl7pPr>
      <a:lvl8pPr marL="1371600" algn="ctr" rtl="0" eaLnBrk="1" fontAlgn="base" hangingPunct="1">
        <a:spcBef>
          <a:spcPct val="0"/>
        </a:spcBef>
        <a:spcAft>
          <a:spcPct val="0"/>
        </a:spcAft>
        <a:defRPr sz="4200" b="1">
          <a:solidFill>
            <a:schemeClr val="tx2"/>
          </a:solidFill>
          <a:latin typeface="Arial" charset="0"/>
        </a:defRPr>
      </a:lvl8pPr>
      <a:lvl9pPr marL="1828800" algn="ctr" rtl="0" eaLnBrk="1" fontAlgn="base" hangingPunct="1">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124B253-8405-4C1F-999E-A992B468B987}"/>
              </a:ext>
            </a:extLst>
          </p:cNvPr>
          <p:cNvSpPr>
            <a:spLocks noGrp="1" noChangeArrowheads="1"/>
          </p:cNvSpPr>
          <p:nvPr>
            <p:ph type="title"/>
          </p:nvPr>
        </p:nvSpPr>
        <p:spPr bwMode="auto">
          <a:xfrm>
            <a:off x="609600" y="533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B593F2EA-7FF2-4186-887C-7DDB99F7BF2C}"/>
              </a:ext>
            </a:extLst>
          </p:cNvPr>
          <p:cNvSpPr>
            <a:spLocks noGrp="1" noChangeArrowheads="1"/>
          </p:cNvSpPr>
          <p:nvPr>
            <p:ph type="body" idx="1"/>
          </p:nvPr>
        </p:nvSpPr>
        <p:spPr bwMode="auto">
          <a:xfrm>
            <a:off x="609600" y="1857375"/>
            <a:ext cx="10972800"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99C7DE1-AFD0-4837-903A-FE75CC1D2EE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5AC32CA0-6C68-4EB5-83AA-058840AFA65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7167F1EA-B85A-4A2F-851C-27D440AB11B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C4BF7DC-12B0-4CE1-AE3D-2EE4E1AEE9D9}"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88"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 id="2147484254" r:id="rId1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6EF2843-12B5-4EAA-AF9A-A063CD81792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542A3D93-E357-476B-9F1A-72B991EC6C7D}"/>
              </a:ext>
            </a:extLst>
          </p:cNvPr>
          <p:cNvSpPr>
            <a:spLocks noGrp="1" noChangeArrowheads="1"/>
          </p:cNvSpPr>
          <p:nvPr>
            <p:ph type="body" idx="1"/>
          </p:nvPr>
        </p:nvSpPr>
        <p:spPr bwMode="auto">
          <a:xfrm>
            <a:off x="609600" y="1752601"/>
            <a:ext cx="109728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151709E-D819-4CFF-AB7F-F8A21645C97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4EE06FC7-578E-4156-8333-46E7643F3C3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493E1BEA-2893-4565-AC38-070767E198D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4D6212-28B3-414F-B741-CE23CBD6AC5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89"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Lst>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B508B3F-06B8-4916-9141-F1E90010944E}"/>
              </a:ext>
            </a:extLst>
          </p:cNvPr>
          <p:cNvSpPr>
            <a:spLocks noGrp="1" noChangeArrowheads="1"/>
          </p:cNvSpPr>
          <p:nvPr>
            <p:ph type="title"/>
          </p:nvPr>
        </p:nvSpPr>
        <p:spPr bwMode="auto">
          <a:xfrm>
            <a:off x="0" y="152400"/>
            <a:ext cx="1219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476E28A1-9B8E-4757-8458-85E54743351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3DE23D-C45D-4B11-AA09-0D535329F724}"/>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chemeClr val="bg1"/>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DC23E188-BB6B-457C-926D-09EDC395212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chemeClr val="bg1"/>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40154DD3-9084-4D56-A188-5DA06742971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3A3CDECE-B304-43E5-AEA3-1E6D8DA36D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90"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hf hdr="0" ftr="0" dt="0"/>
  <p:txStyles>
    <p:titleStyle>
      <a:lvl1pPr algn="l" rtl="0" eaLnBrk="0" fontAlgn="base" hangingPunct="0">
        <a:spcBef>
          <a:spcPct val="0"/>
        </a:spcBef>
        <a:spcAft>
          <a:spcPct val="0"/>
        </a:spcAft>
        <a:defRPr sz="4000" b="1">
          <a:solidFill>
            <a:srgbClr val="FFFFCC"/>
          </a:solidFill>
          <a:latin typeface="+mj-lt"/>
          <a:ea typeface="+mj-ea"/>
          <a:cs typeface="+mj-cs"/>
        </a:defRPr>
      </a:lvl1pPr>
      <a:lvl2pPr algn="l" rtl="0" eaLnBrk="0" fontAlgn="base" hangingPunct="0">
        <a:spcBef>
          <a:spcPct val="0"/>
        </a:spcBef>
        <a:spcAft>
          <a:spcPct val="0"/>
        </a:spcAft>
        <a:defRPr sz="4000" b="1">
          <a:solidFill>
            <a:srgbClr val="FFFFCC"/>
          </a:solidFill>
          <a:latin typeface="Arial" pitchFamily="34" charset="0"/>
        </a:defRPr>
      </a:lvl2pPr>
      <a:lvl3pPr algn="l" rtl="0" eaLnBrk="0" fontAlgn="base" hangingPunct="0">
        <a:spcBef>
          <a:spcPct val="0"/>
        </a:spcBef>
        <a:spcAft>
          <a:spcPct val="0"/>
        </a:spcAft>
        <a:defRPr sz="4000" b="1">
          <a:solidFill>
            <a:srgbClr val="FFFFCC"/>
          </a:solidFill>
          <a:latin typeface="Arial" pitchFamily="34" charset="0"/>
        </a:defRPr>
      </a:lvl3pPr>
      <a:lvl4pPr algn="l" rtl="0" eaLnBrk="0" fontAlgn="base" hangingPunct="0">
        <a:spcBef>
          <a:spcPct val="0"/>
        </a:spcBef>
        <a:spcAft>
          <a:spcPct val="0"/>
        </a:spcAft>
        <a:defRPr sz="4000" b="1">
          <a:solidFill>
            <a:srgbClr val="FFFFCC"/>
          </a:solidFill>
          <a:latin typeface="Arial" pitchFamily="34" charset="0"/>
        </a:defRPr>
      </a:lvl4pPr>
      <a:lvl5pPr algn="l" rtl="0" eaLnBrk="0" fontAlgn="base" hangingPunct="0">
        <a:spcBef>
          <a:spcPct val="0"/>
        </a:spcBef>
        <a:spcAft>
          <a:spcPct val="0"/>
        </a:spcAft>
        <a:defRPr sz="4000" b="1">
          <a:solidFill>
            <a:srgbClr val="FFFFCC"/>
          </a:solidFill>
          <a:latin typeface="Arial" pitchFamily="34" charset="0"/>
        </a:defRPr>
      </a:lvl5pPr>
      <a:lvl6pPr marL="457200" algn="l" rtl="0" eaLnBrk="1" fontAlgn="base" hangingPunct="1">
        <a:spcBef>
          <a:spcPct val="0"/>
        </a:spcBef>
        <a:spcAft>
          <a:spcPct val="0"/>
        </a:spcAft>
        <a:defRPr sz="4000" b="1">
          <a:solidFill>
            <a:srgbClr val="FFFFCC"/>
          </a:solidFill>
          <a:latin typeface="Arial" pitchFamily="34" charset="0"/>
        </a:defRPr>
      </a:lvl6pPr>
      <a:lvl7pPr marL="914400" algn="l" rtl="0" eaLnBrk="1" fontAlgn="base" hangingPunct="1">
        <a:spcBef>
          <a:spcPct val="0"/>
        </a:spcBef>
        <a:spcAft>
          <a:spcPct val="0"/>
        </a:spcAft>
        <a:defRPr sz="4000" b="1">
          <a:solidFill>
            <a:srgbClr val="FFFFCC"/>
          </a:solidFill>
          <a:latin typeface="Arial" pitchFamily="34" charset="0"/>
        </a:defRPr>
      </a:lvl7pPr>
      <a:lvl8pPr marL="1371600" algn="l" rtl="0" eaLnBrk="1" fontAlgn="base" hangingPunct="1">
        <a:spcBef>
          <a:spcPct val="0"/>
        </a:spcBef>
        <a:spcAft>
          <a:spcPct val="0"/>
        </a:spcAft>
        <a:defRPr sz="4000" b="1">
          <a:solidFill>
            <a:srgbClr val="FFFFCC"/>
          </a:solidFill>
          <a:latin typeface="Arial" pitchFamily="34" charset="0"/>
        </a:defRPr>
      </a:lvl8pPr>
      <a:lvl9pPr marL="1828800" algn="l" rtl="0" eaLnBrk="1" fontAlgn="base" hangingPunct="1">
        <a:spcBef>
          <a:spcPct val="0"/>
        </a:spcBef>
        <a:spcAft>
          <a:spcPct val="0"/>
        </a:spcAft>
        <a:defRPr sz="4000" b="1">
          <a:solidFill>
            <a:srgbClr val="FFFFCC"/>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4A2500"/>
          </a:solidFill>
          <a:latin typeface="+mn-lt"/>
          <a:ea typeface="+mn-ea"/>
          <a:cs typeface="+mn-cs"/>
        </a:defRPr>
      </a:lvl1pPr>
      <a:lvl2pPr marL="742950" indent="-285750" algn="l" rtl="0" eaLnBrk="0" fontAlgn="base" hangingPunct="0">
        <a:spcBef>
          <a:spcPct val="20000"/>
        </a:spcBef>
        <a:spcAft>
          <a:spcPct val="0"/>
        </a:spcAft>
        <a:buChar char="–"/>
        <a:defRPr sz="2800">
          <a:solidFill>
            <a:srgbClr val="4A2500"/>
          </a:solidFill>
          <a:latin typeface="+mn-lt"/>
        </a:defRPr>
      </a:lvl2pPr>
      <a:lvl3pPr marL="1143000" indent="-228600" algn="l" rtl="0" eaLnBrk="0" fontAlgn="base" hangingPunct="0">
        <a:spcBef>
          <a:spcPct val="20000"/>
        </a:spcBef>
        <a:spcAft>
          <a:spcPct val="0"/>
        </a:spcAft>
        <a:buChar char="•"/>
        <a:defRPr sz="2400">
          <a:solidFill>
            <a:srgbClr val="4A2500"/>
          </a:solidFill>
          <a:latin typeface="+mn-lt"/>
        </a:defRPr>
      </a:lvl3pPr>
      <a:lvl4pPr marL="1600200" indent="-228600" algn="l" rtl="0" eaLnBrk="0" fontAlgn="base" hangingPunct="0">
        <a:spcBef>
          <a:spcPct val="20000"/>
        </a:spcBef>
        <a:spcAft>
          <a:spcPct val="0"/>
        </a:spcAft>
        <a:buChar char="–"/>
        <a:defRPr sz="2000">
          <a:solidFill>
            <a:srgbClr val="4A2500"/>
          </a:solidFill>
          <a:latin typeface="+mn-lt"/>
        </a:defRPr>
      </a:lvl4pPr>
      <a:lvl5pPr marL="2057400" indent="-228600" algn="l" rtl="0" eaLnBrk="0" fontAlgn="base" hangingPunct="0">
        <a:spcBef>
          <a:spcPct val="20000"/>
        </a:spcBef>
        <a:spcAft>
          <a:spcPct val="0"/>
        </a:spcAft>
        <a:buChar char="»"/>
        <a:defRPr sz="2000">
          <a:solidFill>
            <a:srgbClr val="4A2500"/>
          </a:solidFill>
          <a:latin typeface="+mn-lt"/>
        </a:defRPr>
      </a:lvl5pPr>
      <a:lvl6pPr marL="2514600" indent="-228600" algn="l" rtl="0" eaLnBrk="1" fontAlgn="base" hangingPunct="1">
        <a:spcBef>
          <a:spcPct val="20000"/>
        </a:spcBef>
        <a:spcAft>
          <a:spcPct val="0"/>
        </a:spcAft>
        <a:buChar char="»"/>
        <a:defRPr sz="2000">
          <a:solidFill>
            <a:srgbClr val="4A2500"/>
          </a:solidFill>
          <a:latin typeface="+mn-lt"/>
        </a:defRPr>
      </a:lvl6pPr>
      <a:lvl7pPr marL="2971800" indent="-228600" algn="l" rtl="0" eaLnBrk="1" fontAlgn="base" hangingPunct="1">
        <a:spcBef>
          <a:spcPct val="20000"/>
        </a:spcBef>
        <a:spcAft>
          <a:spcPct val="0"/>
        </a:spcAft>
        <a:buChar char="»"/>
        <a:defRPr sz="2000">
          <a:solidFill>
            <a:srgbClr val="4A2500"/>
          </a:solidFill>
          <a:latin typeface="+mn-lt"/>
        </a:defRPr>
      </a:lvl7pPr>
      <a:lvl8pPr marL="3429000" indent="-228600" algn="l" rtl="0" eaLnBrk="1" fontAlgn="base" hangingPunct="1">
        <a:spcBef>
          <a:spcPct val="20000"/>
        </a:spcBef>
        <a:spcAft>
          <a:spcPct val="0"/>
        </a:spcAft>
        <a:buChar char="»"/>
        <a:defRPr sz="2000">
          <a:solidFill>
            <a:srgbClr val="4A2500"/>
          </a:solidFill>
          <a:latin typeface="+mn-lt"/>
        </a:defRPr>
      </a:lvl8pPr>
      <a:lvl9pPr marL="3886200" indent="-228600" algn="l" rtl="0" eaLnBrk="1" fontAlgn="base" hangingPunct="1">
        <a:spcBef>
          <a:spcPct val="20000"/>
        </a:spcBef>
        <a:spcAft>
          <a:spcPct val="0"/>
        </a:spcAft>
        <a:buChar char="»"/>
        <a:defRPr sz="2000">
          <a:solidFill>
            <a:srgbClr val="4A25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383A173-0012-4EDD-9D7B-9BED665BDE11}"/>
              </a:ext>
            </a:extLst>
          </p:cNvPr>
          <p:cNvSpPr>
            <a:spLocks noGrp="1" noChangeArrowheads="1"/>
          </p:cNvSpPr>
          <p:nvPr>
            <p:ph type="title"/>
          </p:nvPr>
        </p:nvSpPr>
        <p:spPr bwMode="auto">
          <a:xfrm>
            <a:off x="304800" y="152400"/>
            <a:ext cx="11582400" cy="7620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32712705-0A8D-420F-AB9B-3A2DF43A36E8}"/>
              </a:ext>
            </a:extLst>
          </p:cNvPr>
          <p:cNvSpPr>
            <a:spLocks noGrp="1" noChangeArrowheads="1"/>
          </p:cNvSpPr>
          <p:nvPr>
            <p:ph type="body" idx="1"/>
          </p:nvPr>
        </p:nvSpPr>
        <p:spPr bwMode="auto">
          <a:xfrm>
            <a:off x="304800" y="990600"/>
            <a:ext cx="11582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46CA1B0-A10C-457F-AE0D-1797A40FE3D2}"/>
              </a:ext>
            </a:extLst>
          </p:cNvPr>
          <p:cNvSpPr>
            <a:spLocks noGrp="1" noChangeArrowheads="1"/>
          </p:cNvSpPr>
          <p:nvPr>
            <p:ph type="dt" sz="half" idx="2"/>
          </p:nvPr>
        </p:nvSpPr>
        <p:spPr bwMode="auto">
          <a:xfrm>
            <a:off x="304800" y="6461126"/>
            <a:ext cx="34544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a:solidFill>
                  <a:schemeClr val="tx2"/>
                </a:solidFill>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ECB4587C-5C14-442B-B422-B90BBDD8907E}"/>
              </a:ext>
            </a:extLst>
          </p:cNvPr>
          <p:cNvSpPr>
            <a:spLocks noGrp="1" noChangeArrowheads="1"/>
          </p:cNvSpPr>
          <p:nvPr>
            <p:ph type="ftr" sz="quarter" idx="3"/>
          </p:nvPr>
        </p:nvSpPr>
        <p:spPr bwMode="auto">
          <a:xfrm>
            <a:off x="4064000" y="6461126"/>
            <a:ext cx="42672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solidFill>
                  <a:schemeClr val="tx2"/>
                </a:solidFill>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C29823D0-FE51-4EDF-98FB-053CEB168A20}"/>
              </a:ext>
            </a:extLst>
          </p:cNvPr>
          <p:cNvSpPr>
            <a:spLocks noGrp="1" noChangeArrowheads="1"/>
          </p:cNvSpPr>
          <p:nvPr>
            <p:ph type="sldNum" sz="quarter" idx="4"/>
          </p:nvPr>
        </p:nvSpPr>
        <p:spPr bwMode="auto">
          <a:xfrm>
            <a:off x="8534400" y="6461126"/>
            <a:ext cx="33528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2"/>
                </a:solidFill>
              </a:defRPr>
            </a:lvl1pPr>
          </a:lstStyle>
          <a:p>
            <a:fld id="{4CE8B24E-BE3C-4635-8BB6-EBEF4298FF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91" r:id="rId1"/>
    <p:sldLayoutId id="2147484275" r:id="rId2"/>
  </p:sldLayoutIdLst>
  <p:hf hdr="0" ftr="0" dt="0"/>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charset="0"/>
        </a:defRPr>
      </a:lvl2pPr>
      <a:lvl3pPr algn="l" rtl="0" eaLnBrk="0" fontAlgn="base" hangingPunct="0">
        <a:spcBef>
          <a:spcPct val="0"/>
        </a:spcBef>
        <a:spcAft>
          <a:spcPct val="0"/>
        </a:spcAft>
        <a:defRPr sz="3800" b="1">
          <a:solidFill>
            <a:schemeClr val="tx2"/>
          </a:solidFill>
          <a:latin typeface="Arial" charset="0"/>
        </a:defRPr>
      </a:lvl3pPr>
      <a:lvl4pPr algn="l" rtl="0" eaLnBrk="0" fontAlgn="base" hangingPunct="0">
        <a:spcBef>
          <a:spcPct val="0"/>
        </a:spcBef>
        <a:spcAft>
          <a:spcPct val="0"/>
        </a:spcAft>
        <a:defRPr sz="3800" b="1">
          <a:solidFill>
            <a:schemeClr val="tx2"/>
          </a:solidFill>
          <a:latin typeface="Arial" charset="0"/>
        </a:defRPr>
      </a:lvl4pPr>
      <a:lvl5pPr algn="l" rtl="0" eaLnBrk="0" fontAlgn="base" hangingPunct="0">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800" b="1">
          <a:solidFill>
            <a:schemeClr val="tx2"/>
          </a:solidFill>
          <a:latin typeface="Arial" charset="0"/>
        </a:defRPr>
      </a:lvl6pPr>
      <a:lvl7pPr marL="914400" algn="l" rtl="0" eaLnBrk="1" fontAlgn="base" hangingPunct="1">
        <a:spcBef>
          <a:spcPct val="0"/>
        </a:spcBef>
        <a:spcAft>
          <a:spcPct val="0"/>
        </a:spcAft>
        <a:defRPr sz="3800" b="1">
          <a:solidFill>
            <a:schemeClr val="tx2"/>
          </a:solidFill>
          <a:latin typeface="Arial" charset="0"/>
        </a:defRPr>
      </a:lvl7pPr>
      <a:lvl8pPr marL="1371600" algn="l" rtl="0" eaLnBrk="1" fontAlgn="base" hangingPunct="1">
        <a:spcBef>
          <a:spcPct val="0"/>
        </a:spcBef>
        <a:spcAft>
          <a:spcPct val="0"/>
        </a:spcAft>
        <a:defRPr sz="3800" b="1">
          <a:solidFill>
            <a:schemeClr val="tx2"/>
          </a:solidFill>
          <a:latin typeface="Arial" charset="0"/>
        </a:defRPr>
      </a:lvl8pPr>
      <a:lvl9pPr marL="1828800" algn="l" rtl="0" eaLnBrk="1" fontAlgn="base" hangingPunct="1">
        <a:spcBef>
          <a:spcPct val="0"/>
        </a:spcBef>
        <a:spcAft>
          <a:spcPct val="0"/>
        </a:spcAft>
        <a:defRPr sz="3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C73EB15-9EAB-4E69-8B3F-46F9F6E5CFD0}"/>
              </a:ext>
            </a:extLst>
          </p:cNvPr>
          <p:cNvSpPr>
            <a:spLocks noGrp="1" noChangeArrowheads="1"/>
          </p:cNvSpPr>
          <p:nvPr>
            <p:ph type="title"/>
          </p:nvPr>
        </p:nvSpPr>
        <p:spPr bwMode="auto">
          <a:xfrm>
            <a:off x="609600" y="381000"/>
            <a:ext cx="1097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811C500D-BA47-4BD3-9BDD-94C4B188E05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4E4E02E-4B88-4116-A8D9-4CD21F585B90}"/>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98B45A7-27E4-4C2E-B666-AAE191AC189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E4C6CB63-3C86-4704-8638-D2B4526D90E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8CD9388-E253-43A8-BD3B-AE9A457D53C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92" r:id="rId1"/>
    <p:sldLayoutId id="2147484293"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99"/>
          </a:solidFill>
          <a:latin typeface="+mn-lt"/>
        </a:defRPr>
      </a:lvl2pPr>
      <a:lvl3pPr marL="1143000" indent="-228600" algn="l" rtl="0" eaLnBrk="0" fontAlgn="base" hangingPunct="0">
        <a:spcBef>
          <a:spcPct val="20000"/>
        </a:spcBef>
        <a:spcAft>
          <a:spcPct val="0"/>
        </a:spcAft>
        <a:buChar char="•"/>
        <a:defRPr sz="2400">
          <a:solidFill>
            <a:srgbClr val="FFFF99"/>
          </a:solidFill>
          <a:latin typeface="+mn-lt"/>
        </a:defRPr>
      </a:lvl3pPr>
      <a:lvl4pPr marL="1600200" indent="-228600" algn="l" rtl="0" eaLnBrk="0" fontAlgn="base" hangingPunct="0">
        <a:spcBef>
          <a:spcPct val="20000"/>
        </a:spcBef>
        <a:spcAft>
          <a:spcPct val="0"/>
        </a:spcAft>
        <a:buChar char="–"/>
        <a:defRPr sz="2000">
          <a:solidFill>
            <a:srgbClr val="FFFF99"/>
          </a:solidFill>
          <a:latin typeface="+mn-lt"/>
        </a:defRPr>
      </a:lvl4pPr>
      <a:lvl5pPr marL="2057400" indent="-228600" algn="l" rtl="0" eaLnBrk="0" fontAlgn="base" hangingPunct="0">
        <a:spcBef>
          <a:spcPct val="20000"/>
        </a:spcBef>
        <a:spcAft>
          <a:spcPct val="0"/>
        </a:spcAft>
        <a:buChar char="»"/>
        <a:defRPr sz="2000">
          <a:solidFill>
            <a:srgbClr val="FFFF99"/>
          </a:solidFill>
          <a:latin typeface="+mn-lt"/>
        </a:defRPr>
      </a:lvl5pPr>
      <a:lvl6pPr marL="2514600" indent="-228600" algn="l" rtl="0" eaLnBrk="1" fontAlgn="base" hangingPunct="1">
        <a:spcBef>
          <a:spcPct val="20000"/>
        </a:spcBef>
        <a:spcAft>
          <a:spcPct val="0"/>
        </a:spcAft>
        <a:buChar char="»"/>
        <a:defRPr sz="2000">
          <a:solidFill>
            <a:srgbClr val="FFFF99"/>
          </a:solidFill>
          <a:latin typeface="+mn-lt"/>
        </a:defRPr>
      </a:lvl6pPr>
      <a:lvl7pPr marL="2971800" indent="-228600" algn="l" rtl="0" eaLnBrk="1" fontAlgn="base" hangingPunct="1">
        <a:spcBef>
          <a:spcPct val="20000"/>
        </a:spcBef>
        <a:spcAft>
          <a:spcPct val="0"/>
        </a:spcAft>
        <a:buChar char="»"/>
        <a:defRPr sz="2000">
          <a:solidFill>
            <a:srgbClr val="FFFF99"/>
          </a:solidFill>
          <a:latin typeface="+mn-lt"/>
        </a:defRPr>
      </a:lvl7pPr>
      <a:lvl8pPr marL="3429000" indent="-228600" algn="l" rtl="0" eaLnBrk="1" fontAlgn="base" hangingPunct="1">
        <a:spcBef>
          <a:spcPct val="20000"/>
        </a:spcBef>
        <a:spcAft>
          <a:spcPct val="0"/>
        </a:spcAft>
        <a:buChar char="»"/>
        <a:defRPr sz="2000">
          <a:solidFill>
            <a:srgbClr val="FFFF99"/>
          </a:solidFill>
          <a:latin typeface="+mn-lt"/>
        </a:defRPr>
      </a:lvl8pPr>
      <a:lvl9pPr marL="3886200" indent="-228600" algn="l" rtl="0" eaLnBrk="1" fontAlgn="base" hangingPunct="1">
        <a:spcBef>
          <a:spcPct val="20000"/>
        </a:spcBef>
        <a:spcAft>
          <a:spcPct val="0"/>
        </a:spcAft>
        <a:buChar char="»"/>
        <a:defRPr sz="2000">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0.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0.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F2A4FC0-0916-496F-A41D-2384AF794E5D}"/>
              </a:ext>
            </a:extLst>
          </p:cNvPr>
          <p:cNvSpPr>
            <a:spLocks noGrp="1"/>
          </p:cNvSpPr>
          <p:nvPr>
            <p:ph type="ctrTitle"/>
          </p:nvPr>
        </p:nvSpPr>
        <p:spPr>
          <a:xfrm>
            <a:off x="2819400" y="76201"/>
            <a:ext cx="6629400" cy="1185863"/>
          </a:xfrm>
        </p:spPr>
        <p:txBody>
          <a:bodyPr/>
          <a:lstStyle/>
          <a:p>
            <a:pPr eaLnBrk="1" hangingPunct="1">
              <a:defRPr/>
            </a:pPr>
            <a:r>
              <a:rPr lang="en-US" altLang="en-US" dirty="0">
                <a:effectLst>
                  <a:outerShdw blurRad="38100" dist="38100" dir="2700000" algn="tl">
                    <a:srgbClr val="000000">
                      <a:alpha val="43137"/>
                    </a:srgbClr>
                  </a:outerShdw>
                </a:effectLst>
              </a:rPr>
              <a:t>The Holy Spirit</a:t>
            </a:r>
            <a:br>
              <a:rPr lang="en-US" altLang="en-US" dirty="0"/>
            </a:br>
            <a:r>
              <a:rPr lang="en-US" altLang="en-US" sz="2800" dirty="0">
                <a:solidFill>
                  <a:schemeClr val="bg1"/>
                </a:solidFill>
                <a:effectLst>
                  <a:outerShdw blurRad="38100" dist="38100" dir="2700000" algn="tl">
                    <a:srgbClr val="000000">
                      <a:alpha val="43137"/>
                    </a:srgbClr>
                  </a:outerShdw>
                </a:effectLst>
              </a:rPr>
              <a:t>An Overview</a:t>
            </a:r>
          </a:p>
        </p:txBody>
      </p:sp>
      <p:sp>
        <p:nvSpPr>
          <p:cNvPr id="18435" name="Subtitle 2">
            <a:extLst>
              <a:ext uri="{FF2B5EF4-FFF2-40B4-BE49-F238E27FC236}">
                <a16:creationId xmlns:a16="http://schemas.microsoft.com/office/drawing/2014/main" id="{B5FD9011-DC85-4E67-82B8-072C442FFEFC}"/>
              </a:ext>
            </a:extLst>
          </p:cNvPr>
          <p:cNvSpPr>
            <a:spLocks noGrp="1"/>
          </p:cNvSpPr>
          <p:nvPr>
            <p:ph type="subTitle" idx="1"/>
          </p:nvPr>
        </p:nvSpPr>
        <p:spPr>
          <a:xfrm>
            <a:off x="1600200" y="5486400"/>
            <a:ext cx="8991600" cy="1295400"/>
          </a:xfrm>
        </p:spPr>
        <p:txBody>
          <a:bodyPr/>
          <a:lstStyle/>
          <a:p>
            <a:pPr eaLnBrk="1" hangingPunct="1"/>
            <a:r>
              <a:rPr lang="en-US" altLang="en-US" sz="2000"/>
              <a:t>Jim Sutherland, PhD</a:t>
            </a:r>
            <a:br>
              <a:rPr lang="en-US" altLang="en-US" sz="2000"/>
            </a:br>
            <a:r>
              <a:rPr lang="en-US" altLang="en-US" sz="2000"/>
              <a:t>Reconciliation Ministries Network </a:t>
            </a:r>
            <a:br>
              <a:rPr lang="en-US" altLang="en-US"/>
            </a:br>
            <a:r>
              <a:rPr lang="en-US" altLang="en-US"/>
              <a:t>RMNi.org</a:t>
            </a:r>
          </a:p>
        </p:txBody>
      </p:sp>
      <p:pic>
        <p:nvPicPr>
          <p:cNvPr id="18436" name="Picture 1">
            <a:extLst>
              <a:ext uri="{FF2B5EF4-FFF2-40B4-BE49-F238E27FC236}">
                <a16:creationId xmlns:a16="http://schemas.microsoft.com/office/drawing/2014/main" id="{078D74C8-6127-48AE-B1D9-C481E1F28C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096000"/>
            <a:ext cx="19367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7ADCFA0-DD7E-43C4-80EE-ED127BC4B351}"/>
              </a:ext>
            </a:extLst>
          </p:cNvPr>
          <p:cNvSpPr>
            <a:spLocks noGrp="1"/>
          </p:cNvSpPr>
          <p:nvPr>
            <p:ph type="title"/>
          </p:nvPr>
        </p:nvSpPr>
        <p:spPr/>
        <p:txBody>
          <a:bodyPr/>
          <a:lstStyle/>
          <a:p>
            <a:pPr eaLnBrk="1" hangingPunct="1"/>
            <a:r>
              <a:rPr lang="en-US" altLang="en-US"/>
              <a:t>Old Testament Ministry of the Spirit</a:t>
            </a:r>
          </a:p>
        </p:txBody>
      </p:sp>
      <p:sp>
        <p:nvSpPr>
          <p:cNvPr id="27651" name="Content Placeholder 2">
            <a:extLst>
              <a:ext uri="{FF2B5EF4-FFF2-40B4-BE49-F238E27FC236}">
                <a16:creationId xmlns:a16="http://schemas.microsoft.com/office/drawing/2014/main" id="{0714EF74-A40B-45B7-A60A-2F0FF5B4F204}"/>
              </a:ext>
            </a:extLst>
          </p:cNvPr>
          <p:cNvSpPr>
            <a:spLocks noGrp="1"/>
          </p:cNvSpPr>
          <p:nvPr>
            <p:ph idx="1"/>
          </p:nvPr>
        </p:nvSpPr>
        <p:spPr>
          <a:xfrm>
            <a:off x="1752600" y="1371601"/>
            <a:ext cx="8686800" cy="4754563"/>
          </a:xfrm>
        </p:spPr>
        <p:txBody>
          <a:bodyPr/>
          <a:lstStyle/>
          <a:p>
            <a:pPr eaLnBrk="1" hangingPunct="1"/>
            <a:r>
              <a:rPr lang="en-US" altLang="en-US"/>
              <a:t>The Spirit was present in God’s creation of the Earth (Gen. 1:2).</a:t>
            </a:r>
          </a:p>
          <a:p>
            <a:pPr lvl="1" eaLnBrk="1" hangingPunct="1"/>
            <a:r>
              <a:rPr lang="en-US" altLang="en-US"/>
              <a:t>He gave great creative ability to the artisan Bezaliel (Ex. 31:3).</a:t>
            </a:r>
          </a:p>
          <a:p>
            <a:pPr eaLnBrk="1" hangingPunct="1"/>
            <a:r>
              <a:rPr lang="en-US" altLang="en-US"/>
              <a:t>We see the creative work of the Spirit more clearly in the New Testament  (NT), where the Spirit gives life (John 6:63) and resurrection life (Rom. 8:11).</a:t>
            </a:r>
          </a:p>
          <a:p>
            <a:pPr lvl="1" eaLnBrk="1" hangingPunct="1">
              <a:buFontTx/>
              <a:buNone/>
            </a:pPr>
            <a:endParaRPr lang="en-US" altLang="en-US"/>
          </a:p>
        </p:txBody>
      </p:sp>
      <p:sp>
        <p:nvSpPr>
          <p:cNvPr id="24580" name="Slide Number Placeholder 3">
            <a:extLst>
              <a:ext uri="{FF2B5EF4-FFF2-40B4-BE49-F238E27FC236}">
                <a16:creationId xmlns:a16="http://schemas.microsoft.com/office/drawing/2014/main" id="{9A7A418B-34EE-4E4F-9DA4-80F6289ACB3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660341-8535-4398-98C1-8029E8E72F30}" type="slidenum">
              <a:rPr lang="en-US" altLang="en-US"/>
              <a:pPr eaLnBrk="1" hangingPunct="1"/>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8C4A5786-D1FF-4D0D-BAF4-87DF1DC4E903}"/>
              </a:ext>
            </a:extLst>
          </p:cNvPr>
          <p:cNvSpPr>
            <a:spLocks noGrp="1"/>
          </p:cNvSpPr>
          <p:nvPr>
            <p:ph type="title"/>
          </p:nvPr>
        </p:nvSpPr>
        <p:spPr/>
        <p:txBody>
          <a:bodyPr/>
          <a:lstStyle/>
          <a:p>
            <a:pPr eaLnBrk="1" hangingPunct="1"/>
            <a:r>
              <a:rPr lang="en-US" altLang="en-US"/>
              <a:t>He came upon or indwelled men.</a:t>
            </a:r>
          </a:p>
        </p:txBody>
      </p:sp>
      <p:sp>
        <p:nvSpPr>
          <p:cNvPr id="28675" name="Content Placeholder 2">
            <a:extLst>
              <a:ext uri="{FF2B5EF4-FFF2-40B4-BE49-F238E27FC236}">
                <a16:creationId xmlns:a16="http://schemas.microsoft.com/office/drawing/2014/main" id="{33750C7E-4456-4EB1-A9FA-D829AEA35AE6}"/>
              </a:ext>
            </a:extLst>
          </p:cNvPr>
          <p:cNvSpPr>
            <a:spLocks noGrp="1"/>
          </p:cNvSpPr>
          <p:nvPr>
            <p:ph idx="1"/>
          </p:nvPr>
        </p:nvSpPr>
        <p:spPr>
          <a:xfrm>
            <a:off x="1752600" y="1143000"/>
            <a:ext cx="8686800" cy="5334000"/>
          </a:xfrm>
        </p:spPr>
        <p:txBody>
          <a:bodyPr/>
          <a:lstStyle/>
          <a:p>
            <a:pPr eaLnBrk="1" hangingPunct="1"/>
            <a:r>
              <a:rPr lang="en-US" altLang="en-US"/>
              <a:t>Prophets--Moses, Num. 11:17; Amasi, 1 Chron. 12:18; Jahaziel, 2 Chron. 20:14; Zechariah, 2 Chron. 24:20.</a:t>
            </a:r>
          </a:p>
          <a:p>
            <a:pPr eaLnBrk="1" hangingPunct="1"/>
            <a:r>
              <a:rPr lang="en-US" altLang="en-US"/>
              <a:t>Judges—Gideon, Judges 6:34; Jephthah, Judges 11:29; Sampson at four distinct times--Judges 13:25; 14:6,19; 15:14.</a:t>
            </a:r>
          </a:p>
          <a:p>
            <a:pPr eaLnBrk="1" hangingPunct="1"/>
            <a:r>
              <a:rPr lang="en-US" altLang="en-US"/>
              <a:t>Kings—Saul, 1 Sam. 11:6; David, 2 Sam. 23:2.</a:t>
            </a:r>
          </a:p>
          <a:p>
            <a:pPr eaLnBrk="1" hangingPunct="1"/>
            <a:r>
              <a:rPr lang="en-US" altLang="en-US"/>
              <a:t>Other leaders—Joshua, Num. 27:18; Deut. 34:9; the 70 Elders, Num. 11:25.</a:t>
            </a:r>
          </a:p>
          <a:p>
            <a:pPr eaLnBrk="1" hangingPunct="1"/>
            <a:endParaRPr lang="en-US" altLang="en-US"/>
          </a:p>
          <a:p>
            <a:pPr eaLnBrk="1" hangingPunct="1"/>
            <a:endParaRPr lang="en-US" altLang="en-US"/>
          </a:p>
        </p:txBody>
      </p:sp>
      <p:sp>
        <p:nvSpPr>
          <p:cNvPr id="25604" name="Slide Number Placeholder 3">
            <a:extLst>
              <a:ext uri="{FF2B5EF4-FFF2-40B4-BE49-F238E27FC236}">
                <a16:creationId xmlns:a16="http://schemas.microsoft.com/office/drawing/2014/main" id="{7D3A8931-F5ED-4C4E-A74F-53E09675F56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349903-0EEC-412B-BA71-E8F2B6AB1273}" type="slidenum">
              <a:rPr lang="en-US" altLang="en-US"/>
              <a:pPr eaLnBrk="1" hangingPunct="1"/>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AF4B670-1F67-475E-B8CE-E53018958895}"/>
              </a:ext>
            </a:extLst>
          </p:cNvPr>
          <p:cNvSpPr>
            <a:spLocks noGrp="1"/>
          </p:cNvSpPr>
          <p:nvPr>
            <p:ph type="title"/>
          </p:nvPr>
        </p:nvSpPr>
        <p:spPr>
          <a:xfrm>
            <a:off x="2590800" y="0"/>
            <a:ext cx="7848600" cy="1066800"/>
          </a:xfrm>
        </p:spPr>
        <p:txBody>
          <a:bodyPr/>
          <a:lstStyle/>
          <a:p>
            <a:pPr eaLnBrk="1" hangingPunct="1"/>
            <a:r>
              <a:rPr lang="en-US" altLang="en-US"/>
              <a:t>The OT indwelling differed from the NT indwelling</a:t>
            </a:r>
          </a:p>
        </p:txBody>
      </p:sp>
      <p:sp>
        <p:nvSpPr>
          <p:cNvPr id="29699" name="Content Placeholder 2">
            <a:extLst>
              <a:ext uri="{FF2B5EF4-FFF2-40B4-BE49-F238E27FC236}">
                <a16:creationId xmlns:a16="http://schemas.microsoft.com/office/drawing/2014/main" id="{C3B0CF6F-CD0E-46C8-AF79-693CEE6C0D7F}"/>
              </a:ext>
            </a:extLst>
          </p:cNvPr>
          <p:cNvSpPr>
            <a:spLocks noGrp="1"/>
          </p:cNvSpPr>
          <p:nvPr>
            <p:ph idx="1"/>
          </p:nvPr>
        </p:nvSpPr>
        <p:spPr>
          <a:xfrm>
            <a:off x="1524000" y="990600"/>
            <a:ext cx="9144000" cy="5867400"/>
          </a:xfrm>
        </p:spPr>
        <p:txBody>
          <a:bodyPr/>
          <a:lstStyle/>
          <a:p>
            <a:pPr eaLnBrk="1" hangingPunct="1"/>
            <a:r>
              <a:rPr lang="en-US" altLang="en-US"/>
              <a:t>He could leave a person, as He did from Saul (1 Sam. 16:14).</a:t>
            </a:r>
          </a:p>
          <a:p>
            <a:pPr eaLnBrk="1" hangingPunct="1"/>
            <a:r>
              <a:rPr lang="en-US" altLang="en-US"/>
              <a:t>He did not indwell all the Israelites, but did guide them (Is. 63:11).</a:t>
            </a:r>
          </a:p>
          <a:p>
            <a:pPr eaLnBrk="1" hangingPunct="1"/>
            <a:r>
              <a:rPr lang="en-US" altLang="en-US"/>
              <a:t>Only Jews received the Spirit.</a:t>
            </a:r>
          </a:p>
          <a:p>
            <a:pPr eaLnBrk="1" hangingPunct="1"/>
            <a:r>
              <a:rPr lang="en-US" altLang="en-US"/>
              <a:t>Indwelling a woman was extremely rare. Deborah and Anna were prophetesses (Judges 4:4; Luke 2:36), and were so indwelled.</a:t>
            </a:r>
          </a:p>
          <a:p>
            <a:pPr eaLnBrk="1" hangingPunct="1"/>
            <a:r>
              <a:rPr lang="en-US" altLang="en-US"/>
              <a:t>He was specifically upon the Messiah, Jesus </a:t>
            </a:r>
            <a:r>
              <a:rPr lang="en-US" altLang="en-US">
                <a:solidFill>
                  <a:srgbClr val="FF0000"/>
                </a:solidFill>
              </a:rPr>
              <a:t>Christ (Is. 11:2; 42:1). </a:t>
            </a:r>
          </a:p>
          <a:p>
            <a:pPr eaLnBrk="1" hangingPunct="1"/>
            <a:r>
              <a:rPr lang="en-US" altLang="en-US"/>
              <a:t>	</a:t>
            </a:r>
          </a:p>
          <a:p>
            <a:pPr eaLnBrk="1" hangingPunct="1"/>
            <a:endParaRPr lang="en-US" altLang="en-US"/>
          </a:p>
        </p:txBody>
      </p:sp>
      <p:sp>
        <p:nvSpPr>
          <p:cNvPr id="26628" name="Slide Number Placeholder 3">
            <a:extLst>
              <a:ext uri="{FF2B5EF4-FFF2-40B4-BE49-F238E27FC236}">
                <a16:creationId xmlns:a16="http://schemas.microsoft.com/office/drawing/2014/main" id="{9C533095-D7BC-4F64-A21F-65CCFE6CF65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0AE249-3BBD-45D1-AEE0-E92B924FC7E2}" type="slidenum">
              <a:rPr lang="en-US" altLang="en-US"/>
              <a:pPr eaLnBrk="1" hangingPunct="1"/>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1946317-4E39-41B0-A6EF-4F49AB2F012D}"/>
              </a:ext>
            </a:extLst>
          </p:cNvPr>
          <p:cNvSpPr>
            <a:spLocks noGrp="1"/>
          </p:cNvSpPr>
          <p:nvPr>
            <p:ph type="title"/>
          </p:nvPr>
        </p:nvSpPr>
        <p:spPr>
          <a:xfrm>
            <a:off x="2514600" y="0"/>
            <a:ext cx="7924800" cy="990600"/>
          </a:xfrm>
        </p:spPr>
        <p:txBody>
          <a:bodyPr/>
          <a:lstStyle/>
          <a:p>
            <a:pPr eaLnBrk="1" hangingPunct="1"/>
            <a:r>
              <a:rPr lang="en-US" altLang="en-US" sz="3000">
                <a:solidFill>
                  <a:srgbClr val="FF0000"/>
                </a:solidFill>
              </a:rPr>
              <a:t>The OT indwelling differed from </a:t>
            </a:r>
            <a:br>
              <a:rPr lang="en-US" altLang="en-US" sz="3000">
                <a:solidFill>
                  <a:srgbClr val="FF0000"/>
                </a:solidFill>
              </a:rPr>
            </a:br>
            <a:r>
              <a:rPr lang="en-US" altLang="en-US" sz="3000">
                <a:solidFill>
                  <a:srgbClr val="FF0000"/>
                </a:solidFill>
              </a:rPr>
              <a:t>the NT indwelling</a:t>
            </a:r>
          </a:p>
        </p:txBody>
      </p:sp>
      <p:sp>
        <p:nvSpPr>
          <p:cNvPr id="30723" name="Content Placeholder 2">
            <a:extLst>
              <a:ext uri="{FF2B5EF4-FFF2-40B4-BE49-F238E27FC236}">
                <a16:creationId xmlns:a16="http://schemas.microsoft.com/office/drawing/2014/main" id="{E03BB14F-A69F-4C8F-A36C-1100FED0B2C9}"/>
              </a:ext>
            </a:extLst>
          </p:cNvPr>
          <p:cNvSpPr>
            <a:spLocks noGrp="1"/>
          </p:cNvSpPr>
          <p:nvPr>
            <p:ph idx="1"/>
          </p:nvPr>
        </p:nvSpPr>
        <p:spPr>
          <a:xfrm>
            <a:off x="1752600" y="1828800"/>
            <a:ext cx="8686800" cy="5029200"/>
          </a:xfrm>
        </p:spPr>
        <p:txBody>
          <a:bodyPr/>
          <a:lstStyle/>
          <a:p>
            <a:pPr eaLnBrk="1" hangingPunct="1"/>
            <a:r>
              <a:rPr lang="en-US" altLang="en-US"/>
              <a:t>Joel promised, by the Spirit  “ 'And afterward, I will pour out my Spirit on </a:t>
            </a:r>
            <a:r>
              <a:rPr lang="en-US" altLang="en-US" b="1"/>
              <a:t>all people</a:t>
            </a:r>
            <a:r>
              <a:rPr lang="en-US" altLang="en-US"/>
              <a:t>. Your sons and daughters will prophesy, your old men will dream dreams, your young men will see visions.  </a:t>
            </a:r>
            <a:r>
              <a:rPr lang="en-US" altLang="en-US" baseline="30000"/>
              <a:t>29</a:t>
            </a:r>
            <a:r>
              <a:rPr lang="en-US" altLang="en-US"/>
              <a:t> Even on my servants, </a:t>
            </a:r>
            <a:r>
              <a:rPr lang="en-US" altLang="en-US" b="1"/>
              <a:t>both men and women</a:t>
            </a:r>
            <a:r>
              <a:rPr lang="en-US" altLang="en-US"/>
              <a:t>, I will pour out my Spirit in those days.’” (Joel 2:28-29).  There was hope.</a:t>
            </a:r>
          </a:p>
          <a:p>
            <a:pPr eaLnBrk="1" hangingPunct="1">
              <a:buFontTx/>
              <a:buNone/>
            </a:pPr>
            <a:endParaRPr lang="en-US" altLang="en-US"/>
          </a:p>
          <a:p>
            <a:pPr eaLnBrk="1" hangingPunct="1"/>
            <a:endParaRPr lang="en-US" altLang="en-US"/>
          </a:p>
        </p:txBody>
      </p:sp>
      <p:sp>
        <p:nvSpPr>
          <p:cNvPr id="27652" name="Slide Number Placeholder 3">
            <a:extLst>
              <a:ext uri="{FF2B5EF4-FFF2-40B4-BE49-F238E27FC236}">
                <a16:creationId xmlns:a16="http://schemas.microsoft.com/office/drawing/2014/main" id="{667BB688-CB40-4F37-ACEE-95349493355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32520B-6817-45CB-B1DD-7C40BF9B936A}" type="slidenum">
              <a:rPr lang="en-US" altLang="en-US"/>
              <a:pPr eaLnBrk="1" hangingPunct="1"/>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64C1FB42-9F67-4D6A-A9E5-BAD05C8D5CFF}"/>
              </a:ext>
            </a:extLst>
          </p:cNvPr>
          <p:cNvSpPr>
            <a:spLocks noGrp="1"/>
          </p:cNvSpPr>
          <p:nvPr>
            <p:ph type="ctrTitle"/>
          </p:nvPr>
        </p:nvSpPr>
        <p:spPr>
          <a:xfrm>
            <a:off x="1524000" y="4267201"/>
            <a:ext cx="9144000" cy="1539875"/>
          </a:xfrm>
          <a:effectLst>
            <a:outerShdw dist="35921" dir="2700000" algn="ctr" rotWithShape="0">
              <a:srgbClr val="000000"/>
            </a:outerShdw>
          </a:effectLst>
        </p:spPr>
        <p:txBody>
          <a:bodyPr/>
          <a:lstStyle/>
          <a:p>
            <a:pPr eaLnBrk="1" hangingPunct="1"/>
            <a:r>
              <a:rPr lang="en-US" altLang="en-US"/>
              <a:t>The Holy Spirit                           in Christ’s Ministry</a:t>
            </a:r>
          </a:p>
        </p:txBody>
      </p:sp>
      <p:sp>
        <p:nvSpPr>
          <p:cNvPr id="28675" name="Slide Number Placeholder 3">
            <a:extLst>
              <a:ext uri="{FF2B5EF4-FFF2-40B4-BE49-F238E27FC236}">
                <a16:creationId xmlns:a16="http://schemas.microsoft.com/office/drawing/2014/main" id="{74784B56-97C4-4A6A-AFA5-3E6D271FDC0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73CD09-F2E8-47E3-A69C-75F08BD3C796}" type="slidenum">
              <a:rPr lang="en-US" altLang="en-US">
                <a:solidFill>
                  <a:srgbClr val="FFFFFF"/>
                </a:solidFill>
              </a:rPr>
              <a:pPr eaLnBrk="1" hangingPunct="1"/>
              <a:t>14</a:t>
            </a:fld>
            <a:endParaRPr lang="en-US" altLang="en-US">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FCA25A2-FD3B-4024-AEC3-A29C64429962}"/>
              </a:ext>
            </a:extLst>
          </p:cNvPr>
          <p:cNvSpPr>
            <a:spLocks noGrp="1"/>
          </p:cNvSpPr>
          <p:nvPr>
            <p:ph type="title"/>
          </p:nvPr>
        </p:nvSpPr>
        <p:spPr/>
        <p:txBody>
          <a:bodyPr/>
          <a:lstStyle/>
          <a:p>
            <a:r>
              <a:rPr lang="en-US" altLang="en-US"/>
              <a:t>The Holy Spirit and Warfare</a:t>
            </a:r>
          </a:p>
        </p:txBody>
      </p:sp>
      <p:sp>
        <p:nvSpPr>
          <p:cNvPr id="32771" name="Content Placeholder 2">
            <a:extLst>
              <a:ext uri="{FF2B5EF4-FFF2-40B4-BE49-F238E27FC236}">
                <a16:creationId xmlns:a16="http://schemas.microsoft.com/office/drawing/2014/main" id="{20A654AD-F340-4F96-BC0F-C7175B576864}"/>
              </a:ext>
            </a:extLst>
          </p:cNvPr>
          <p:cNvSpPr>
            <a:spLocks noGrp="1"/>
          </p:cNvSpPr>
          <p:nvPr>
            <p:ph idx="1"/>
          </p:nvPr>
        </p:nvSpPr>
        <p:spPr/>
        <p:txBody>
          <a:bodyPr/>
          <a:lstStyle/>
          <a:p>
            <a:r>
              <a:rPr lang="en-US" altLang="en-US"/>
              <a:t>As Jesus was fulfilling righteousness by being baptized, the Spirit of God came upon Him in the form of a dove (Matt. 3:15-16).  Immediately afterward, “Jesus, full of the Holy Spirit, returned from the Jordan and was led by the Spirit in the desert 2 where for forty days he was tempted by the devil. He ate nothing during those days, and at the end of them he was hungry.” (Luke 4:1-2).</a:t>
            </a:r>
          </a:p>
          <a:p>
            <a:pPr lvl="1"/>
            <a:r>
              <a:rPr lang="en-US" altLang="en-US"/>
              <a:t>Jesus waited until He was full of the Spirit before entering into spiritual warfare.</a:t>
            </a:r>
          </a:p>
          <a:p>
            <a:endParaRPr lang="en-US" altLang="en-US"/>
          </a:p>
        </p:txBody>
      </p:sp>
      <p:sp>
        <p:nvSpPr>
          <p:cNvPr id="29700" name="Slide Number Placeholder 3">
            <a:extLst>
              <a:ext uri="{FF2B5EF4-FFF2-40B4-BE49-F238E27FC236}">
                <a16:creationId xmlns:a16="http://schemas.microsoft.com/office/drawing/2014/main" id="{43C3E2EA-59F3-47C5-B586-D115E4B6C63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1AE2EF-A0AC-4032-9BA8-C675521D4691}" type="slidenum">
              <a:rPr lang="en-US" altLang="en-US"/>
              <a:pPr eaLnBrk="1" hangingPunct="1"/>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4F7E192-B14A-427B-B439-B236B40B86FE}"/>
              </a:ext>
            </a:extLst>
          </p:cNvPr>
          <p:cNvSpPr>
            <a:spLocks noGrp="1"/>
          </p:cNvSpPr>
          <p:nvPr>
            <p:ph type="title"/>
          </p:nvPr>
        </p:nvSpPr>
        <p:spPr/>
        <p:txBody>
          <a:bodyPr/>
          <a:lstStyle/>
          <a:p>
            <a:r>
              <a:rPr lang="en-US" altLang="en-US"/>
              <a:t>The Spirit Anoints to Minister</a:t>
            </a:r>
          </a:p>
        </p:txBody>
      </p:sp>
      <p:sp>
        <p:nvSpPr>
          <p:cNvPr id="33795" name="Content Placeholder 2">
            <a:extLst>
              <a:ext uri="{FF2B5EF4-FFF2-40B4-BE49-F238E27FC236}">
                <a16:creationId xmlns:a16="http://schemas.microsoft.com/office/drawing/2014/main" id="{D3DC59D1-26DC-40C4-9DA8-D923774EB5B8}"/>
              </a:ext>
            </a:extLst>
          </p:cNvPr>
          <p:cNvSpPr>
            <a:spLocks noGrp="1"/>
          </p:cNvSpPr>
          <p:nvPr>
            <p:ph idx="1"/>
          </p:nvPr>
        </p:nvSpPr>
        <p:spPr/>
        <p:txBody>
          <a:bodyPr/>
          <a:lstStyle/>
          <a:p>
            <a:r>
              <a:rPr lang="en-US" altLang="en-US"/>
              <a:t>After this, Jesus “in the power of the Spirit” (NIV, NASB) came into Gentile Galilee, where He preached His first message, "The Spirit of the Lord is on me, because he has anointed me to preach good news to the poor. He has sent me to proclaim freedom for the prisoners and recovery of sight for the blind, to release the oppressed,..” NIV Luke 4:18</a:t>
            </a:r>
          </a:p>
          <a:p>
            <a:pPr lvl="1"/>
            <a:r>
              <a:rPr lang="en-US" altLang="en-US"/>
              <a:t>The Spirit can anoint for a particular ministry.</a:t>
            </a:r>
          </a:p>
          <a:p>
            <a:endParaRPr lang="en-US" altLang="en-US"/>
          </a:p>
        </p:txBody>
      </p:sp>
      <p:sp>
        <p:nvSpPr>
          <p:cNvPr id="30724" name="Slide Number Placeholder 3">
            <a:extLst>
              <a:ext uri="{FF2B5EF4-FFF2-40B4-BE49-F238E27FC236}">
                <a16:creationId xmlns:a16="http://schemas.microsoft.com/office/drawing/2014/main" id="{F6F1388A-334C-4F75-8D61-760412DFD2D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BE0642-D965-4536-A22B-346E8A455871}" type="slidenum">
              <a:rPr lang="en-US" altLang="en-US"/>
              <a:pPr eaLnBrk="1" hangingPunct="1"/>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7DFB5C7-03D4-4D78-A5DD-EE6C7E48AF28}"/>
              </a:ext>
            </a:extLst>
          </p:cNvPr>
          <p:cNvSpPr>
            <a:spLocks noGrp="1"/>
          </p:cNvSpPr>
          <p:nvPr>
            <p:ph type="title"/>
          </p:nvPr>
        </p:nvSpPr>
        <p:spPr/>
        <p:txBody>
          <a:bodyPr/>
          <a:lstStyle/>
          <a:p>
            <a:r>
              <a:rPr lang="en-US" altLang="en-US"/>
              <a:t>Jesus’ Limitless Indwelling</a:t>
            </a:r>
          </a:p>
        </p:txBody>
      </p:sp>
      <p:sp>
        <p:nvSpPr>
          <p:cNvPr id="34819" name="Content Placeholder 2">
            <a:extLst>
              <a:ext uri="{FF2B5EF4-FFF2-40B4-BE49-F238E27FC236}">
                <a16:creationId xmlns:a16="http://schemas.microsoft.com/office/drawing/2014/main" id="{66A7965F-ACAA-422F-9541-B23B19C87CF9}"/>
              </a:ext>
            </a:extLst>
          </p:cNvPr>
          <p:cNvSpPr>
            <a:spLocks noGrp="1"/>
          </p:cNvSpPr>
          <p:nvPr>
            <p:ph idx="1"/>
          </p:nvPr>
        </p:nvSpPr>
        <p:spPr/>
        <p:txBody>
          <a:bodyPr/>
          <a:lstStyle/>
          <a:p>
            <a:r>
              <a:rPr lang="en-US" altLang="en-US"/>
              <a:t>The Spirit was given “without limit” (John 3:34) to Christ (while the text does not specify that the limitlessness of the Spirit was to Christ alone, the context  favors this interpretation, cf. 3:35. </a:t>
            </a:r>
            <a:br>
              <a:rPr lang="en-US" altLang="en-US"/>
            </a:br>
            <a:r>
              <a:rPr lang="en-US" altLang="en-US" sz="1400"/>
              <a:t>per W. Hendriksen, The Gospel of John, p. 150 &amp; Robertson’s Word Pictures). </a:t>
            </a:r>
          </a:p>
        </p:txBody>
      </p:sp>
      <p:sp>
        <p:nvSpPr>
          <p:cNvPr id="31748" name="Slide Number Placeholder 3">
            <a:extLst>
              <a:ext uri="{FF2B5EF4-FFF2-40B4-BE49-F238E27FC236}">
                <a16:creationId xmlns:a16="http://schemas.microsoft.com/office/drawing/2014/main" id="{25776A77-AEF0-4EB9-94AD-44F0478BE17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794C71-B3AE-4A38-851F-F832F153E403}" type="slidenum">
              <a:rPr lang="en-US" altLang="en-US"/>
              <a:pPr eaLnBrk="1" hangingPunct="1"/>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C90C5DD-F789-4E6A-90E1-C8219FA3A1AC}"/>
              </a:ext>
            </a:extLst>
          </p:cNvPr>
          <p:cNvSpPr>
            <a:spLocks noGrp="1"/>
          </p:cNvSpPr>
          <p:nvPr>
            <p:ph type="title"/>
          </p:nvPr>
        </p:nvSpPr>
        <p:spPr/>
        <p:txBody>
          <a:bodyPr/>
          <a:lstStyle/>
          <a:p>
            <a:pPr eaLnBrk="1" hangingPunct="1"/>
            <a:r>
              <a:rPr lang="en-US" altLang="en-US"/>
              <a:t>The Spirit and Power</a:t>
            </a:r>
          </a:p>
        </p:txBody>
      </p:sp>
      <p:sp>
        <p:nvSpPr>
          <p:cNvPr id="35843" name="Content Placeholder 2">
            <a:extLst>
              <a:ext uri="{FF2B5EF4-FFF2-40B4-BE49-F238E27FC236}">
                <a16:creationId xmlns:a16="http://schemas.microsoft.com/office/drawing/2014/main" id="{5FB14BC7-3C70-412B-9F94-2B96C4DEDDC1}"/>
              </a:ext>
            </a:extLst>
          </p:cNvPr>
          <p:cNvSpPr>
            <a:spLocks noGrp="1"/>
          </p:cNvSpPr>
          <p:nvPr>
            <p:ph idx="1"/>
          </p:nvPr>
        </p:nvSpPr>
        <p:spPr>
          <a:xfrm>
            <a:off x="1981200" y="1828801"/>
            <a:ext cx="8229600" cy="4297363"/>
          </a:xfrm>
        </p:spPr>
        <p:txBody>
          <a:bodyPr/>
          <a:lstStyle/>
          <a:p>
            <a:pPr eaLnBrk="1" hangingPunct="1"/>
            <a:r>
              <a:rPr lang="en-US" altLang="en-US"/>
              <a:t>“how God anointed Jesus of Nazareth </a:t>
            </a:r>
            <a:r>
              <a:rPr lang="en-US" altLang="en-US" b="1"/>
              <a:t>with the Holy Spirit and power</a:t>
            </a:r>
            <a:r>
              <a:rPr lang="en-US" altLang="en-US"/>
              <a:t>, and how he went around doing good and healing all who were under the power of the devil, because God was with him.” Acts 10:38</a:t>
            </a:r>
          </a:p>
          <a:p>
            <a:pPr lvl="1" eaLnBrk="1" hangingPunct="1"/>
            <a:r>
              <a:rPr lang="en-US" altLang="en-US"/>
              <a:t>The power was for general ministry, as well as for exorcism. The power was not used to build a personal kingdom or to make a name for a ministry, but for the needy.</a:t>
            </a:r>
          </a:p>
          <a:p>
            <a:pPr lvl="1" eaLnBrk="1" hangingPunct="1"/>
            <a:endParaRPr lang="en-US" altLang="en-US"/>
          </a:p>
          <a:p>
            <a:pPr eaLnBrk="1" hangingPunct="1"/>
            <a:endParaRPr lang="en-US" altLang="en-US"/>
          </a:p>
        </p:txBody>
      </p:sp>
      <p:sp>
        <p:nvSpPr>
          <p:cNvPr id="32772" name="Slide Number Placeholder 3">
            <a:extLst>
              <a:ext uri="{FF2B5EF4-FFF2-40B4-BE49-F238E27FC236}">
                <a16:creationId xmlns:a16="http://schemas.microsoft.com/office/drawing/2014/main" id="{2814E2DC-62EE-4E79-987E-206F612BE79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6FE3D7-71B4-46A2-A2E0-5C2AA806F0E5}" type="slidenum">
              <a:rPr lang="en-US" altLang="en-US"/>
              <a:pPr eaLnBrk="1" hangingPunct="1"/>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94FE213-80BE-491A-B815-B32B0C0F575A}"/>
              </a:ext>
            </a:extLst>
          </p:cNvPr>
          <p:cNvSpPr>
            <a:spLocks noGrp="1"/>
          </p:cNvSpPr>
          <p:nvPr>
            <p:ph type="title"/>
          </p:nvPr>
        </p:nvSpPr>
        <p:spPr>
          <a:xfrm>
            <a:off x="1524000" y="304800"/>
            <a:ext cx="8686800" cy="1143000"/>
          </a:xfrm>
        </p:spPr>
        <p:txBody>
          <a:bodyPr/>
          <a:lstStyle/>
          <a:p>
            <a:pPr eaLnBrk="1" hangingPunct="1"/>
            <a:r>
              <a:rPr lang="en-US" altLang="en-US"/>
              <a:t>It’s Good that Jesus Went Away</a:t>
            </a:r>
          </a:p>
        </p:txBody>
      </p:sp>
      <p:sp>
        <p:nvSpPr>
          <p:cNvPr id="36867" name="Content Placeholder 2">
            <a:extLst>
              <a:ext uri="{FF2B5EF4-FFF2-40B4-BE49-F238E27FC236}">
                <a16:creationId xmlns:a16="http://schemas.microsoft.com/office/drawing/2014/main" id="{C915C0DC-86E5-49A5-8B23-3B17E0CB1C1F}"/>
              </a:ext>
            </a:extLst>
          </p:cNvPr>
          <p:cNvSpPr>
            <a:spLocks noGrp="1"/>
          </p:cNvSpPr>
          <p:nvPr>
            <p:ph idx="1"/>
          </p:nvPr>
        </p:nvSpPr>
        <p:spPr>
          <a:xfrm>
            <a:off x="1524000" y="1524000"/>
            <a:ext cx="9144000" cy="5334000"/>
          </a:xfrm>
        </p:spPr>
        <p:txBody>
          <a:bodyPr/>
          <a:lstStyle/>
          <a:p>
            <a:pPr eaLnBrk="1" hangingPunct="1"/>
            <a:r>
              <a:rPr lang="en-US" altLang="en-US"/>
              <a:t>Jesus promised to send the Holy Spirit to His disciples after returning to the Father</a:t>
            </a:r>
          </a:p>
          <a:p>
            <a:pPr lvl="1" eaLnBrk="1" hangingPunct="1"/>
            <a:r>
              <a:rPr lang="en-US" altLang="en-US"/>
              <a:t>John 15:26 "When the Counselor comes, whom I will send to you from the Father, the Spirit of truth who goes out from the Father, he will testify about me. </a:t>
            </a:r>
          </a:p>
          <a:p>
            <a:pPr lvl="1" eaLnBrk="1" hangingPunct="1"/>
            <a:r>
              <a:rPr lang="en-US" altLang="en-US"/>
              <a:t>John 16:7 But I tell you the truth: It is for your good that I am going away. Unless I go away, the Counselor will not come to you; but if I go, I will send him to you.</a:t>
            </a:r>
          </a:p>
          <a:p>
            <a:pPr lvl="2" eaLnBrk="1" hangingPunct="1"/>
            <a:r>
              <a:rPr lang="en-US" altLang="en-US"/>
              <a:t>The Spirit isn’t limited to the physical presence of Christ.</a:t>
            </a:r>
          </a:p>
          <a:p>
            <a:pPr lvl="2" eaLnBrk="1" hangingPunct="1"/>
            <a:r>
              <a:rPr lang="en-US" altLang="en-US"/>
              <a:t>The Teacher is now within the Christian</a:t>
            </a:r>
          </a:p>
          <a:p>
            <a:pPr lvl="1" eaLnBrk="1" hangingPunct="1"/>
            <a:endParaRPr lang="en-US" altLang="en-US"/>
          </a:p>
          <a:p>
            <a:pPr eaLnBrk="1" hangingPunct="1"/>
            <a:endParaRPr lang="en-US" altLang="en-US"/>
          </a:p>
        </p:txBody>
      </p:sp>
      <p:sp>
        <p:nvSpPr>
          <p:cNvPr id="33796" name="Slide Number Placeholder 3">
            <a:extLst>
              <a:ext uri="{FF2B5EF4-FFF2-40B4-BE49-F238E27FC236}">
                <a16:creationId xmlns:a16="http://schemas.microsoft.com/office/drawing/2014/main" id="{BF0540CE-304E-4E02-98BC-D57BB2AC58C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F16F8B-8D5B-4725-A1AF-81845BD7248A}" type="slidenum">
              <a:rPr lang="en-US" altLang="en-US"/>
              <a:pPr eaLnBrk="1" hangingPunct="1"/>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7690096-ADBC-48FC-8820-AD14C66C1BA0}"/>
              </a:ext>
            </a:extLst>
          </p:cNvPr>
          <p:cNvSpPr>
            <a:spLocks noGrp="1"/>
          </p:cNvSpPr>
          <p:nvPr>
            <p:ph type="title"/>
          </p:nvPr>
        </p:nvSpPr>
        <p:spPr>
          <a:xfrm>
            <a:off x="1524000" y="1295400"/>
            <a:ext cx="6553200" cy="668338"/>
          </a:xfrm>
        </p:spPr>
        <p:txBody>
          <a:bodyPr/>
          <a:lstStyle/>
          <a:p>
            <a:pPr eaLnBrk="1" hangingPunct="1"/>
            <a:r>
              <a:rPr lang="en-US" altLang="en-US"/>
              <a:t>Study Outline</a:t>
            </a:r>
          </a:p>
        </p:txBody>
      </p:sp>
      <p:sp>
        <p:nvSpPr>
          <p:cNvPr id="19459" name="Content Placeholder 2">
            <a:extLst>
              <a:ext uri="{FF2B5EF4-FFF2-40B4-BE49-F238E27FC236}">
                <a16:creationId xmlns:a16="http://schemas.microsoft.com/office/drawing/2014/main" id="{D3410147-B233-437D-A330-0ACE027B886D}"/>
              </a:ext>
            </a:extLst>
          </p:cNvPr>
          <p:cNvSpPr>
            <a:spLocks noGrp="1"/>
          </p:cNvSpPr>
          <p:nvPr>
            <p:ph idx="1"/>
          </p:nvPr>
        </p:nvSpPr>
        <p:spPr/>
        <p:txBody>
          <a:bodyPr/>
          <a:lstStyle/>
          <a:p>
            <a:pPr eaLnBrk="1" hangingPunct="1"/>
            <a:r>
              <a:rPr lang="en-US" altLang="en-US"/>
              <a:t>Who is He?</a:t>
            </a:r>
          </a:p>
          <a:p>
            <a:pPr eaLnBrk="1" hangingPunct="1"/>
            <a:r>
              <a:rPr lang="en-US" altLang="en-US"/>
              <a:t>The Spirit’s Old Testament ministry</a:t>
            </a:r>
          </a:p>
          <a:p>
            <a:pPr eaLnBrk="1" hangingPunct="1"/>
            <a:r>
              <a:rPr lang="en-US" altLang="en-US"/>
              <a:t>The Spirit in Christ’s ministry</a:t>
            </a:r>
          </a:p>
          <a:p>
            <a:pPr eaLnBrk="1" hangingPunct="1"/>
            <a:r>
              <a:rPr lang="en-US" altLang="en-US"/>
              <a:t>The Coming at Pentecost</a:t>
            </a:r>
          </a:p>
          <a:p>
            <a:pPr eaLnBrk="1" hangingPunct="1"/>
            <a:r>
              <a:rPr lang="en-US" altLang="en-US"/>
              <a:t>The Work of the Spirit in the Unbeliever</a:t>
            </a:r>
          </a:p>
          <a:p>
            <a:pPr eaLnBrk="1" hangingPunct="1"/>
            <a:r>
              <a:rPr lang="en-US" altLang="en-US"/>
              <a:t>The Ministry of the Spirit to and Through the Believer</a:t>
            </a:r>
          </a:p>
          <a:p>
            <a:pPr eaLnBrk="1" hangingPunct="1">
              <a:buFontTx/>
              <a:buNone/>
            </a:pP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BBB037D-CB2E-414B-8A78-112378A2CF64}"/>
              </a:ext>
            </a:extLst>
          </p:cNvPr>
          <p:cNvSpPr>
            <a:spLocks noGrp="1"/>
          </p:cNvSpPr>
          <p:nvPr>
            <p:ph type="title"/>
          </p:nvPr>
        </p:nvSpPr>
        <p:spPr/>
        <p:txBody>
          <a:bodyPr/>
          <a:lstStyle/>
          <a:p>
            <a:pPr eaLnBrk="1" hangingPunct="1"/>
            <a:r>
              <a:rPr lang="en-US" altLang="en-US"/>
              <a:t>Spirit was with Jesus and His Apostles at the Crucifixion</a:t>
            </a:r>
          </a:p>
        </p:txBody>
      </p:sp>
      <p:sp>
        <p:nvSpPr>
          <p:cNvPr id="37891" name="Content Placeholder 2">
            <a:extLst>
              <a:ext uri="{FF2B5EF4-FFF2-40B4-BE49-F238E27FC236}">
                <a16:creationId xmlns:a16="http://schemas.microsoft.com/office/drawing/2014/main" id="{8B309352-2AD7-42B4-9D5A-C4BD028CD6DF}"/>
              </a:ext>
            </a:extLst>
          </p:cNvPr>
          <p:cNvSpPr>
            <a:spLocks noGrp="1"/>
          </p:cNvSpPr>
          <p:nvPr>
            <p:ph idx="1"/>
          </p:nvPr>
        </p:nvSpPr>
        <p:spPr>
          <a:xfrm>
            <a:off x="1828800" y="1651000"/>
            <a:ext cx="8839200" cy="5207000"/>
          </a:xfrm>
        </p:spPr>
        <p:txBody>
          <a:bodyPr/>
          <a:lstStyle/>
          <a:p>
            <a:pPr eaLnBrk="1" hangingPunct="1"/>
            <a:r>
              <a:rPr lang="en-US" altLang="en-US"/>
              <a:t>Then Jesus “through the eternal Spirit offered himself unblemished to God” (Heb. 9:14).</a:t>
            </a:r>
          </a:p>
          <a:p>
            <a:pPr eaLnBrk="1" hangingPunct="1"/>
            <a:r>
              <a:rPr lang="en-US" altLang="en-US"/>
              <a:t>After Jesus rose from the dead, by the power of the Spirit (Rom. 8:11), and before taking His exalted place of reward at the right hand of the Father (Phil. 2:9; Heb. 1:3), He appeared to His disciples and in some mysterious way gave a portion of the Spirit to them until the outpouring would occur at Pentecost (John 20:22). Possibly this was done to give the disciples the comfort of the “Comforter” (John 14:26, KJV) by which to endure the crucifixion.</a:t>
            </a:r>
          </a:p>
          <a:p>
            <a:pPr eaLnBrk="1" hangingPunct="1"/>
            <a:endParaRPr lang="en-US" altLang="en-US"/>
          </a:p>
          <a:p>
            <a:pPr eaLnBrk="1" hangingPunct="1"/>
            <a:endParaRPr lang="en-US" altLang="en-US"/>
          </a:p>
        </p:txBody>
      </p:sp>
      <p:sp>
        <p:nvSpPr>
          <p:cNvPr id="34820" name="Slide Number Placeholder 3">
            <a:extLst>
              <a:ext uri="{FF2B5EF4-FFF2-40B4-BE49-F238E27FC236}">
                <a16:creationId xmlns:a16="http://schemas.microsoft.com/office/drawing/2014/main" id="{179C0C11-0474-4294-AC03-B8695B738E0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4BAD5B-D994-4F9E-931D-D26F7CAC3836}" type="slidenum">
              <a:rPr lang="en-US" altLang="en-US"/>
              <a:pPr eaLnBrk="1" hangingPunct="1"/>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202FD633-A1CD-41E1-B1AA-8FD81953BDEF}"/>
              </a:ext>
            </a:extLst>
          </p:cNvPr>
          <p:cNvSpPr>
            <a:spLocks noGrp="1"/>
          </p:cNvSpPr>
          <p:nvPr>
            <p:ph type="title"/>
          </p:nvPr>
        </p:nvSpPr>
        <p:spPr/>
        <p:txBody>
          <a:bodyPr/>
          <a:lstStyle/>
          <a:p>
            <a:pPr eaLnBrk="1" hangingPunct="1"/>
            <a:r>
              <a:rPr lang="en-US" altLang="en-US"/>
              <a:t>The Necessity of the Spirit</a:t>
            </a:r>
          </a:p>
        </p:txBody>
      </p:sp>
      <p:sp>
        <p:nvSpPr>
          <p:cNvPr id="38915" name="Content Placeholder 2">
            <a:extLst>
              <a:ext uri="{FF2B5EF4-FFF2-40B4-BE49-F238E27FC236}">
                <a16:creationId xmlns:a16="http://schemas.microsoft.com/office/drawing/2014/main" id="{AB5D32B7-DB08-43B1-8F88-9AC5587D2517}"/>
              </a:ext>
            </a:extLst>
          </p:cNvPr>
          <p:cNvSpPr>
            <a:spLocks noGrp="1"/>
          </p:cNvSpPr>
          <p:nvPr>
            <p:ph idx="1"/>
          </p:nvPr>
        </p:nvSpPr>
        <p:spPr>
          <a:xfrm>
            <a:off x="1828800" y="1600200"/>
            <a:ext cx="8839200" cy="4953000"/>
          </a:xfrm>
        </p:spPr>
        <p:txBody>
          <a:bodyPr/>
          <a:lstStyle/>
          <a:p>
            <a:pPr eaLnBrk="1" hangingPunct="1"/>
            <a:r>
              <a:rPr lang="en-US" altLang="en-US"/>
              <a:t>Even as He prepared to arise to heaven, He commanded the disciples (by the Spirit) not to leave Jerusalem until they had received the power of the Holy Spirit (Acts 1:2,4). The enabling of the Spirit for ministry was and is absolutely critical. Not even the enthusiasm of seeing the resurrected Christ was sufficient. They must have God </a:t>
            </a:r>
            <a:r>
              <a:rPr lang="en-US" altLang="en-US" i="1"/>
              <a:t>within</a:t>
            </a:r>
            <a:r>
              <a:rPr lang="en-US" altLang="en-US"/>
              <a:t> them. They were not to work </a:t>
            </a:r>
            <a:r>
              <a:rPr lang="en-US" altLang="en-US" i="1"/>
              <a:t>for</a:t>
            </a:r>
            <a:r>
              <a:rPr lang="en-US" altLang="en-US"/>
              <a:t> God, but </a:t>
            </a:r>
            <a:r>
              <a:rPr lang="en-US" altLang="en-US" i="1"/>
              <a:t>by</a:t>
            </a:r>
            <a:r>
              <a:rPr lang="en-US" altLang="en-US"/>
              <a:t> God’s Spirit. The lost aren’t usually won by the flesh (John 1:13). “The Spirit gives life; the flesh counts for nothing”</a:t>
            </a:r>
            <a:r>
              <a:rPr lang="en-US" altLang="en-US" baseline="30000"/>
              <a:t> (</a:t>
            </a:r>
            <a:r>
              <a:rPr lang="en-US" altLang="en-US"/>
              <a:t>John 6:63).</a:t>
            </a:r>
          </a:p>
        </p:txBody>
      </p:sp>
      <p:sp>
        <p:nvSpPr>
          <p:cNvPr id="35844" name="Slide Number Placeholder 3">
            <a:extLst>
              <a:ext uri="{FF2B5EF4-FFF2-40B4-BE49-F238E27FC236}">
                <a16:creationId xmlns:a16="http://schemas.microsoft.com/office/drawing/2014/main" id="{AC4C68FA-F76F-44A4-BE76-0C4A43992F1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20ABF8-8972-40F2-8C28-E8192D968B8F}" type="slidenum">
              <a:rPr lang="en-US" altLang="en-US"/>
              <a:pPr eaLnBrk="1" hangingPunct="1"/>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B94DBB1-B0F0-4399-B35F-62C3BE85E5FA}"/>
              </a:ext>
            </a:extLst>
          </p:cNvPr>
          <p:cNvSpPr>
            <a:spLocks noGrp="1"/>
          </p:cNvSpPr>
          <p:nvPr>
            <p:ph type="title"/>
          </p:nvPr>
        </p:nvSpPr>
        <p:spPr/>
        <p:txBody>
          <a:bodyPr/>
          <a:lstStyle/>
          <a:p>
            <a:pPr eaLnBrk="1" hangingPunct="1"/>
            <a:r>
              <a:rPr lang="en-US" altLang="en-US"/>
              <a:t>Upon All Flesh</a:t>
            </a:r>
          </a:p>
        </p:txBody>
      </p:sp>
      <p:sp>
        <p:nvSpPr>
          <p:cNvPr id="39939" name="Content Placeholder 2">
            <a:extLst>
              <a:ext uri="{FF2B5EF4-FFF2-40B4-BE49-F238E27FC236}">
                <a16:creationId xmlns:a16="http://schemas.microsoft.com/office/drawing/2014/main" id="{3B37FD41-80A0-47F9-9983-627E4D985ACD}"/>
              </a:ext>
            </a:extLst>
          </p:cNvPr>
          <p:cNvSpPr>
            <a:spLocks noGrp="1"/>
          </p:cNvSpPr>
          <p:nvPr>
            <p:ph idx="1"/>
          </p:nvPr>
        </p:nvSpPr>
        <p:spPr>
          <a:xfrm>
            <a:off x="1981200" y="1752601"/>
            <a:ext cx="8229600" cy="4373563"/>
          </a:xfrm>
        </p:spPr>
        <p:txBody>
          <a:bodyPr/>
          <a:lstStyle/>
          <a:p>
            <a:pPr eaLnBrk="1" hangingPunct="1"/>
            <a:r>
              <a:rPr lang="en-US" altLang="en-US"/>
              <a:t>At the right hand of God, Jesus received the Spirit, to give Him to men and women under the New Covenant. </a:t>
            </a:r>
          </a:p>
          <a:p>
            <a:pPr lvl="1" eaLnBrk="1" hangingPunct="1"/>
            <a:r>
              <a:rPr lang="en-US" altLang="en-US"/>
              <a:t>Exalted to the right hand of God, he has received from the Father the promised Holy Spirit and has poured out what you now see and hear. Acts 2:33 </a:t>
            </a:r>
          </a:p>
        </p:txBody>
      </p:sp>
      <p:sp>
        <p:nvSpPr>
          <p:cNvPr id="36868" name="Slide Number Placeholder 3">
            <a:extLst>
              <a:ext uri="{FF2B5EF4-FFF2-40B4-BE49-F238E27FC236}">
                <a16:creationId xmlns:a16="http://schemas.microsoft.com/office/drawing/2014/main" id="{1F34610A-7E61-458A-81A3-294AD32598E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0FD688-E8A5-491A-BBE2-B424200F2AEB}" type="slidenum">
              <a:rPr lang="en-US" altLang="en-US"/>
              <a:pPr eaLnBrk="1" hangingPunct="1"/>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45230D55-B457-4163-A376-9000D8335016}"/>
              </a:ext>
            </a:extLst>
          </p:cNvPr>
          <p:cNvSpPr>
            <a:spLocks noGrp="1"/>
          </p:cNvSpPr>
          <p:nvPr>
            <p:ph type="title"/>
          </p:nvPr>
        </p:nvSpPr>
        <p:spPr/>
        <p:txBody>
          <a:bodyPr/>
          <a:lstStyle/>
          <a:p>
            <a:pPr eaLnBrk="1" hangingPunct="1"/>
            <a:r>
              <a:rPr lang="en-US" altLang="en-US"/>
              <a:t>Pentecost</a:t>
            </a:r>
          </a:p>
        </p:txBody>
      </p:sp>
      <p:sp>
        <p:nvSpPr>
          <p:cNvPr id="37891" name="Slide Number Placeholder 3">
            <a:extLst>
              <a:ext uri="{FF2B5EF4-FFF2-40B4-BE49-F238E27FC236}">
                <a16:creationId xmlns:a16="http://schemas.microsoft.com/office/drawing/2014/main" id="{442F8842-7720-49E1-BED6-3C74A2E3621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03B1DF-9406-45D3-9ACA-905E7BBE1CE1}" type="slidenum">
              <a:rPr lang="en-US" altLang="en-US"/>
              <a:pPr eaLnBrk="1" hangingPunct="1"/>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151D9F9-59E8-4CEF-89E5-49AE648F4F1B}"/>
              </a:ext>
            </a:extLst>
          </p:cNvPr>
          <p:cNvSpPr>
            <a:spLocks noGrp="1"/>
          </p:cNvSpPr>
          <p:nvPr>
            <p:ph type="title"/>
          </p:nvPr>
        </p:nvSpPr>
        <p:spPr/>
        <p:txBody>
          <a:bodyPr/>
          <a:lstStyle/>
          <a:p>
            <a:r>
              <a:rPr lang="en-US" altLang="en-US"/>
              <a:t>Pentecost at Long Last</a:t>
            </a:r>
          </a:p>
        </p:txBody>
      </p:sp>
      <p:sp>
        <p:nvSpPr>
          <p:cNvPr id="41987" name="Content Placeholder 2">
            <a:extLst>
              <a:ext uri="{FF2B5EF4-FFF2-40B4-BE49-F238E27FC236}">
                <a16:creationId xmlns:a16="http://schemas.microsoft.com/office/drawing/2014/main" id="{DFA19192-5149-436A-9B20-7E4751362744}"/>
              </a:ext>
            </a:extLst>
          </p:cNvPr>
          <p:cNvSpPr>
            <a:spLocks noGrp="1"/>
          </p:cNvSpPr>
          <p:nvPr>
            <p:ph idx="1"/>
          </p:nvPr>
        </p:nvSpPr>
        <p:spPr/>
        <p:txBody>
          <a:bodyPr/>
          <a:lstStyle/>
          <a:p>
            <a:r>
              <a:rPr lang="en-US" altLang="en-US"/>
              <a:t>After millennia, the “last days” had come (Acts 2:17; 2,000 years ago—John even called it, about 95AD, “the last hour,” 1 John 2:18). Joel’s prophecy must inexorably be fulfilled. The day of Pentecost had arrived, over forty days after the resurrection (Acts. 1:3). About 120 men and women gathered to pray (Acts 1:14-15). A mighty “wind” (akin to the Hebrew word for breath or spirit– ruach--filled the “upper room.”</a:t>
            </a:r>
          </a:p>
        </p:txBody>
      </p:sp>
      <p:sp>
        <p:nvSpPr>
          <p:cNvPr id="38916" name="Slide Number Placeholder 3">
            <a:extLst>
              <a:ext uri="{FF2B5EF4-FFF2-40B4-BE49-F238E27FC236}">
                <a16:creationId xmlns:a16="http://schemas.microsoft.com/office/drawing/2014/main" id="{0C1CFF42-D5D5-483D-A90B-A798712AD5A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539F1A-D056-41EE-AD1C-284D7880C030}" type="slidenum">
              <a:rPr lang="en-US" altLang="en-US"/>
              <a:pPr eaLnBrk="1" hangingPunct="1"/>
              <a:t>24</a:t>
            </a:fld>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3B73AE6-5900-4CC5-872C-68A358DE18C6}"/>
              </a:ext>
            </a:extLst>
          </p:cNvPr>
          <p:cNvSpPr>
            <a:spLocks noGrp="1"/>
          </p:cNvSpPr>
          <p:nvPr>
            <p:ph type="title"/>
          </p:nvPr>
        </p:nvSpPr>
        <p:spPr/>
        <p:txBody>
          <a:bodyPr/>
          <a:lstStyle/>
          <a:p>
            <a:r>
              <a:rPr lang="en-US" altLang="en-US"/>
              <a:t>Baptism of Fire</a:t>
            </a:r>
          </a:p>
        </p:txBody>
      </p:sp>
      <p:sp>
        <p:nvSpPr>
          <p:cNvPr id="43011" name="Content Placeholder 2">
            <a:extLst>
              <a:ext uri="{FF2B5EF4-FFF2-40B4-BE49-F238E27FC236}">
                <a16:creationId xmlns:a16="http://schemas.microsoft.com/office/drawing/2014/main" id="{3A282CBE-78F9-44EF-9259-E9FAED36763D}"/>
              </a:ext>
            </a:extLst>
          </p:cNvPr>
          <p:cNvSpPr>
            <a:spLocks noGrp="1"/>
          </p:cNvSpPr>
          <p:nvPr>
            <p:ph idx="1"/>
          </p:nvPr>
        </p:nvSpPr>
        <p:spPr/>
        <p:txBody>
          <a:bodyPr/>
          <a:lstStyle/>
          <a:p>
            <a:r>
              <a:rPr lang="en-US" altLang="en-US"/>
              <a:t>“They saw what seemed to be tongues of fire that separated and came to rest on each of them. “ (Acts 2:3). </a:t>
            </a:r>
          </a:p>
          <a:p>
            <a:pPr lvl="1"/>
            <a:r>
              <a:rPr lang="en-US" altLang="en-US"/>
              <a:t>This was the fulfillment of the baptism of fire predicted by John the Baptist (Matt. 3:11). </a:t>
            </a:r>
          </a:p>
          <a:p>
            <a:r>
              <a:rPr lang="en-US" altLang="en-US"/>
              <a:t>They spoke with languages previously unknown to the speaker, but understandable to speakers of the language (Acts. 2:4), and they declared God’s wonders (2:11). Pentecost revealed  one kind of “tongues”—known languages.</a:t>
            </a:r>
          </a:p>
        </p:txBody>
      </p:sp>
      <p:sp>
        <p:nvSpPr>
          <p:cNvPr id="39940" name="Slide Number Placeholder 3">
            <a:extLst>
              <a:ext uri="{FF2B5EF4-FFF2-40B4-BE49-F238E27FC236}">
                <a16:creationId xmlns:a16="http://schemas.microsoft.com/office/drawing/2014/main" id="{24DA8B0B-E69F-4D02-959E-3A149B59E40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4334DA-1309-4124-A985-7EEF313C98B2}" type="slidenum">
              <a:rPr lang="en-US" altLang="en-US"/>
              <a:pPr eaLnBrk="1" hangingPunct="1"/>
              <a:t>25</a:t>
            </a:fld>
            <a:endParaRPr lang="en-US"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63FD7BE-0664-4709-A5F0-A36A78E7E63E}"/>
              </a:ext>
            </a:extLst>
          </p:cNvPr>
          <p:cNvSpPr>
            <a:spLocks noGrp="1"/>
          </p:cNvSpPr>
          <p:nvPr>
            <p:ph type="title"/>
          </p:nvPr>
        </p:nvSpPr>
        <p:spPr/>
        <p:txBody>
          <a:bodyPr/>
          <a:lstStyle/>
          <a:p>
            <a:r>
              <a:rPr lang="en-US" altLang="en-US"/>
              <a:t>Tongues as Evidence</a:t>
            </a:r>
          </a:p>
        </p:txBody>
      </p:sp>
      <p:sp>
        <p:nvSpPr>
          <p:cNvPr id="44035" name="Content Placeholder 2">
            <a:extLst>
              <a:ext uri="{FF2B5EF4-FFF2-40B4-BE49-F238E27FC236}">
                <a16:creationId xmlns:a16="http://schemas.microsoft.com/office/drawing/2014/main" id="{4382C39C-ABFE-4C77-8B6A-D3AA770BC93D}"/>
              </a:ext>
            </a:extLst>
          </p:cNvPr>
          <p:cNvSpPr>
            <a:spLocks noGrp="1"/>
          </p:cNvSpPr>
          <p:nvPr>
            <p:ph idx="1"/>
          </p:nvPr>
        </p:nvSpPr>
        <p:spPr/>
        <p:txBody>
          <a:bodyPr/>
          <a:lstStyle/>
          <a:p>
            <a:r>
              <a:rPr lang="en-US" altLang="en-US"/>
              <a:t>Peter identified the tongues of fire, accompanied by speaking in tongues, as  fulfillment of the coming of the Spirit (Joel 2:28-32a). This must have come from divine revelation to him, as neither are predicted in Joel 2.</a:t>
            </a:r>
          </a:p>
        </p:txBody>
      </p:sp>
      <p:sp>
        <p:nvSpPr>
          <p:cNvPr id="40964" name="Slide Number Placeholder 3">
            <a:extLst>
              <a:ext uri="{FF2B5EF4-FFF2-40B4-BE49-F238E27FC236}">
                <a16:creationId xmlns:a16="http://schemas.microsoft.com/office/drawing/2014/main" id="{1EB91B80-52ED-46B0-876E-63221C82503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9A6342-A76C-4A20-938D-B79AD3A36D25}" type="slidenum">
              <a:rPr lang="en-US" altLang="en-US"/>
              <a:pPr eaLnBrk="1" hangingPunct="1"/>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C52662E-1490-4F10-BA82-3A31C9A47739}"/>
              </a:ext>
            </a:extLst>
          </p:cNvPr>
          <p:cNvSpPr>
            <a:spLocks noGrp="1"/>
          </p:cNvSpPr>
          <p:nvPr>
            <p:ph type="title"/>
          </p:nvPr>
        </p:nvSpPr>
        <p:spPr/>
        <p:txBody>
          <a:bodyPr/>
          <a:lstStyle/>
          <a:p>
            <a:r>
              <a:rPr lang="en-US" altLang="en-US"/>
              <a:t>Tongues as Proof</a:t>
            </a:r>
          </a:p>
        </p:txBody>
      </p:sp>
      <p:sp>
        <p:nvSpPr>
          <p:cNvPr id="45059" name="Content Placeholder 2">
            <a:extLst>
              <a:ext uri="{FF2B5EF4-FFF2-40B4-BE49-F238E27FC236}">
                <a16:creationId xmlns:a16="http://schemas.microsoft.com/office/drawing/2014/main" id="{F5FE6446-9BF0-49D6-A281-922C5588B154}"/>
              </a:ext>
            </a:extLst>
          </p:cNvPr>
          <p:cNvSpPr>
            <a:spLocks noGrp="1"/>
          </p:cNvSpPr>
          <p:nvPr>
            <p:ph idx="1"/>
          </p:nvPr>
        </p:nvSpPr>
        <p:spPr/>
        <p:txBody>
          <a:bodyPr/>
          <a:lstStyle/>
          <a:p>
            <a:r>
              <a:rPr lang="en-US" altLang="en-US"/>
              <a:t>Peter’s identification of tongues with the coming of the Spirit was crucial to skeptical Jewish Christians, becoming positive proof later on of the coming of the Spirit to Gentiles who later spoke in tongues</a:t>
            </a:r>
          </a:p>
          <a:p>
            <a:pPr lvl="1"/>
            <a:r>
              <a:rPr lang="en-US" altLang="en-US" sz="2200"/>
              <a:t>Acts 10:45-47  The circumcised believers who had come with Peter were astonished that the gift of the Holy Spirit had been poured out even on the Gentiles.  46 For they heard them speaking in tongues and praising God. Then Peter said,  47 "Can anyone keep these people from being baptized with water? They have received the Holy Spirit just as we have"( see also Acts 11:17-18). </a:t>
            </a:r>
          </a:p>
          <a:p>
            <a:pPr lvl="1"/>
            <a:endParaRPr lang="en-US" altLang="en-US"/>
          </a:p>
        </p:txBody>
      </p:sp>
      <p:sp>
        <p:nvSpPr>
          <p:cNvPr id="41988" name="Slide Number Placeholder 3">
            <a:extLst>
              <a:ext uri="{FF2B5EF4-FFF2-40B4-BE49-F238E27FC236}">
                <a16:creationId xmlns:a16="http://schemas.microsoft.com/office/drawing/2014/main" id="{9D17F7BA-655B-4B52-9880-B562D147F48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5E2887F-7522-4499-9280-72436E1CD5BA}" type="slidenum">
              <a:rPr lang="en-US" altLang="en-US"/>
              <a:pPr eaLnBrk="1" hangingPunct="1"/>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8DA31DE-83AF-4817-A7CC-4E545CAC773B}"/>
              </a:ext>
            </a:extLst>
          </p:cNvPr>
          <p:cNvSpPr>
            <a:spLocks noGrp="1"/>
          </p:cNvSpPr>
          <p:nvPr>
            <p:ph type="title"/>
          </p:nvPr>
        </p:nvSpPr>
        <p:spPr/>
        <p:txBody>
          <a:bodyPr/>
          <a:lstStyle/>
          <a:p>
            <a:r>
              <a:rPr lang="en-US" altLang="en-US"/>
              <a:t>We’re in the Last Days</a:t>
            </a:r>
          </a:p>
        </p:txBody>
      </p:sp>
      <p:sp>
        <p:nvSpPr>
          <p:cNvPr id="46083" name="Content Placeholder 2">
            <a:extLst>
              <a:ext uri="{FF2B5EF4-FFF2-40B4-BE49-F238E27FC236}">
                <a16:creationId xmlns:a16="http://schemas.microsoft.com/office/drawing/2014/main" id="{0C313291-B762-4FDB-829C-61421C1C5835}"/>
              </a:ext>
            </a:extLst>
          </p:cNvPr>
          <p:cNvSpPr>
            <a:spLocks noGrp="1"/>
          </p:cNvSpPr>
          <p:nvPr>
            <p:ph idx="1"/>
          </p:nvPr>
        </p:nvSpPr>
        <p:spPr/>
        <p:txBody>
          <a:bodyPr/>
          <a:lstStyle/>
          <a:p>
            <a:r>
              <a:rPr lang="en-US" altLang="en-US"/>
              <a:t>So we are in the last days, and the Spirit has indeed come upon “all flesh,” which later Scripture interprets to mean upon believers.</a:t>
            </a:r>
          </a:p>
          <a:p>
            <a:pPr lvl="1"/>
            <a:r>
              <a:rPr lang="en-US" altLang="en-US"/>
              <a:t>1 Corinthians 2:14  The man without the Spirit does not accept the things that come from the Spirit of God, for they are foolishness to him, and he cannot understand them, because they are spiritually discerned.</a:t>
            </a:r>
          </a:p>
        </p:txBody>
      </p:sp>
      <p:sp>
        <p:nvSpPr>
          <p:cNvPr id="43012" name="Slide Number Placeholder 3">
            <a:extLst>
              <a:ext uri="{FF2B5EF4-FFF2-40B4-BE49-F238E27FC236}">
                <a16:creationId xmlns:a16="http://schemas.microsoft.com/office/drawing/2014/main" id="{665E1C9C-5117-4DAA-A1A7-4722EE407C3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672251-E02E-445F-A8BA-44B33227DC86}" type="slidenum">
              <a:rPr lang="en-US" altLang="en-US"/>
              <a:pPr eaLnBrk="1" hangingPunct="1"/>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6CBA201C-480E-4943-88BA-96703883BF46}"/>
              </a:ext>
            </a:extLst>
          </p:cNvPr>
          <p:cNvSpPr>
            <a:spLocks noGrp="1"/>
          </p:cNvSpPr>
          <p:nvPr>
            <p:ph type="title"/>
          </p:nvPr>
        </p:nvSpPr>
        <p:spPr/>
        <p:txBody>
          <a:bodyPr/>
          <a:lstStyle/>
          <a:p>
            <a:r>
              <a:rPr lang="en-US" altLang="en-US"/>
              <a:t>New Covenant Through the Spirit</a:t>
            </a:r>
          </a:p>
        </p:txBody>
      </p:sp>
      <p:sp>
        <p:nvSpPr>
          <p:cNvPr id="47107" name="Content Placeholder 2">
            <a:extLst>
              <a:ext uri="{FF2B5EF4-FFF2-40B4-BE49-F238E27FC236}">
                <a16:creationId xmlns:a16="http://schemas.microsoft.com/office/drawing/2014/main" id="{B6A5B837-5418-4613-BD84-F09C56BE5A6C}"/>
              </a:ext>
            </a:extLst>
          </p:cNvPr>
          <p:cNvSpPr>
            <a:spLocks noGrp="1"/>
          </p:cNvSpPr>
          <p:nvPr>
            <p:ph idx="1"/>
          </p:nvPr>
        </p:nvSpPr>
        <p:spPr/>
        <p:txBody>
          <a:bodyPr/>
          <a:lstStyle/>
          <a:p>
            <a:r>
              <a:rPr lang="en-US" altLang="en-US"/>
              <a:t>In these days, after the New Covenant made in the blood of Christ (1 Cor. 11:25), this covenant is mediated by the Spirit. The Law “killed” because it showed us how sinful we really were as a people (2 Cor. 3:6; Gal. 3:22; Rom. 11:32). However, “the Spirit gives life” (John 6:63) and we’re born of the Spirit (John 3:5).</a:t>
            </a:r>
          </a:p>
        </p:txBody>
      </p:sp>
      <p:sp>
        <p:nvSpPr>
          <p:cNvPr id="44036" name="Slide Number Placeholder 3">
            <a:extLst>
              <a:ext uri="{FF2B5EF4-FFF2-40B4-BE49-F238E27FC236}">
                <a16:creationId xmlns:a16="http://schemas.microsoft.com/office/drawing/2014/main" id="{8DDD1FB0-FA8D-4F08-854C-0539C3A642D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340BF8-53A0-412B-938E-5AE2461533FF}" type="slidenum">
              <a:rPr lang="en-US" altLang="en-US"/>
              <a:pPr eaLnBrk="1" hangingPunct="1"/>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E1C80A6-790F-4563-A3E1-393E35516E9C}"/>
              </a:ext>
            </a:extLst>
          </p:cNvPr>
          <p:cNvSpPr>
            <a:spLocks noGrp="1"/>
          </p:cNvSpPr>
          <p:nvPr>
            <p:ph type="title"/>
          </p:nvPr>
        </p:nvSpPr>
        <p:spPr/>
        <p:txBody>
          <a:bodyPr/>
          <a:lstStyle/>
          <a:p>
            <a:pPr eaLnBrk="1" hangingPunct="1"/>
            <a:r>
              <a:rPr lang="en-US" altLang="en-US"/>
              <a:t>Who is He?</a:t>
            </a:r>
          </a:p>
        </p:txBody>
      </p:sp>
      <p:sp>
        <p:nvSpPr>
          <p:cNvPr id="20483" name="Content Placeholder 2">
            <a:extLst>
              <a:ext uri="{FF2B5EF4-FFF2-40B4-BE49-F238E27FC236}">
                <a16:creationId xmlns:a16="http://schemas.microsoft.com/office/drawing/2014/main" id="{A633D30C-1A71-4E22-9A85-28A3130FC33D}"/>
              </a:ext>
            </a:extLst>
          </p:cNvPr>
          <p:cNvSpPr>
            <a:spLocks noGrp="1"/>
          </p:cNvSpPr>
          <p:nvPr>
            <p:ph idx="1"/>
          </p:nvPr>
        </p:nvSpPr>
        <p:spPr>
          <a:xfrm>
            <a:off x="3000376" y="2819400"/>
            <a:ext cx="7343775" cy="3778250"/>
          </a:xfrm>
        </p:spPr>
        <p:txBody>
          <a:bodyPr/>
          <a:lstStyle/>
          <a:p>
            <a:pPr eaLnBrk="1" hangingPunct="1"/>
            <a:r>
              <a:rPr lang="en-US" altLang="en-US"/>
              <a:t>The Spirit is the third Person of the Trinity</a:t>
            </a:r>
          </a:p>
          <a:p>
            <a:pPr eaLnBrk="1" hangingPunct="1"/>
            <a:r>
              <a:rPr lang="en-US" altLang="en-US"/>
              <a:t>Matt. 3:16-17; 1 Cor. 12:4-6; Eph. 4:4-6 </a:t>
            </a:r>
          </a:p>
          <a:p>
            <a:pPr eaLnBrk="1" hangingPunct="1"/>
            <a:r>
              <a:rPr lang="en-US" altLang="en-US"/>
              <a:t>Heb. 9:14; 1 Pet. 1:2; 4:14; Gen. 1:2,26 +John 1:1-3; Matt. 28:19</a:t>
            </a:r>
          </a:p>
          <a:p>
            <a:pPr eaLnBrk="1" hangingPunct="1"/>
            <a:r>
              <a:rPr lang="en-US" altLang="en-US"/>
              <a:t>He is One (Eph. 4:4)</a:t>
            </a:r>
          </a:p>
          <a:p>
            <a:pPr eaLnBrk="1" hangingPunct="1">
              <a:buFontTx/>
              <a:buNone/>
            </a:pPr>
            <a:endParaRPr lang="en-US" altLang="en-US"/>
          </a:p>
          <a:p>
            <a:pPr lvl="1"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1902C8F-F222-4EEA-8A23-ECD97CB2C142}"/>
              </a:ext>
            </a:extLst>
          </p:cNvPr>
          <p:cNvSpPr>
            <a:spLocks noGrp="1"/>
          </p:cNvSpPr>
          <p:nvPr>
            <p:ph type="title"/>
          </p:nvPr>
        </p:nvSpPr>
        <p:spPr/>
        <p:txBody>
          <a:bodyPr/>
          <a:lstStyle/>
          <a:p>
            <a:r>
              <a:rPr lang="en-US" altLang="en-US"/>
              <a:t>Freedom in the Spirit</a:t>
            </a:r>
          </a:p>
        </p:txBody>
      </p:sp>
      <p:sp>
        <p:nvSpPr>
          <p:cNvPr id="48131" name="Content Placeholder 2">
            <a:extLst>
              <a:ext uri="{FF2B5EF4-FFF2-40B4-BE49-F238E27FC236}">
                <a16:creationId xmlns:a16="http://schemas.microsoft.com/office/drawing/2014/main" id="{A9292D2C-4C6C-49FF-95C7-D41A4E04F77C}"/>
              </a:ext>
            </a:extLst>
          </p:cNvPr>
          <p:cNvSpPr>
            <a:spLocks noGrp="1"/>
          </p:cNvSpPr>
          <p:nvPr>
            <p:ph idx="1"/>
          </p:nvPr>
        </p:nvSpPr>
        <p:spPr/>
        <p:txBody>
          <a:bodyPr/>
          <a:lstStyle/>
          <a:p>
            <a:r>
              <a:rPr lang="en-US" altLang="en-US"/>
              <a:t>Instead of having to live up to the letter of the Law, we now walk in the Spirit, “…and where the Spirit of the Lord is, there is freedom.” (2 Corinthians 3:17). Is there liberty in our church, home and life--or legalism?</a:t>
            </a:r>
          </a:p>
        </p:txBody>
      </p:sp>
      <p:sp>
        <p:nvSpPr>
          <p:cNvPr id="45060" name="Slide Number Placeholder 3">
            <a:extLst>
              <a:ext uri="{FF2B5EF4-FFF2-40B4-BE49-F238E27FC236}">
                <a16:creationId xmlns:a16="http://schemas.microsoft.com/office/drawing/2014/main" id="{8715E4E3-6B72-4975-BDFF-B4E9F7F687B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739E14-C730-4755-B84E-510C76C78631}" type="slidenum">
              <a:rPr lang="en-US" altLang="en-US"/>
              <a:pPr eaLnBrk="1" hangingPunct="1"/>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a:extLst>
              <a:ext uri="{FF2B5EF4-FFF2-40B4-BE49-F238E27FC236}">
                <a16:creationId xmlns:a16="http://schemas.microsoft.com/office/drawing/2014/main" id="{5CD9E42C-E77B-4ACE-857D-EF93328D7D53}"/>
              </a:ext>
            </a:extLst>
          </p:cNvPr>
          <p:cNvSpPr>
            <a:spLocks noGrp="1"/>
          </p:cNvSpPr>
          <p:nvPr>
            <p:ph type="ctrTitle"/>
          </p:nvPr>
        </p:nvSpPr>
        <p:spPr>
          <a:xfrm>
            <a:off x="1903414" y="76200"/>
            <a:ext cx="8455025" cy="1447800"/>
          </a:xfrm>
        </p:spPr>
        <p:txBody>
          <a:bodyPr/>
          <a:lstStyle/>
          <a:p>
            <a:pPr eaLnBrk="1" hangingPunct="1"/>
            <a:r>
              <a:rPr lang="en-US" altLang="en-US"/>
              <a:t>The Work of the Spirit in the Non-Christian</a:t>
            </a:r>
          </a:p>
        </p:txBody>
      </p:sp>
      <p:sp>
        <p:nvSpPr>
          <p:cNvPr id="46083" name="Slide Number Placeholder 5">
            <a:extLst>
              <a:ext uri="{FF2B5EF4-FFF2-40B4-BE49-F238E27FC236}">
                <a16:creationId xmlns:a16="http://schemas.microsoft.com/office/drawing/2014/main" id="{DC5301EC-BA0C-4A2C-A33A-9DAA9D32486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79E8A6-5243-44AB-916A-F202F8240AA7}" type="slidenum">
              <a:rPr lang="en-US" altLang="en-US">
                <a:solidFill>
                  <a:srgbClr val="FFFFFF"/>
                </a:solidFill>
              </a:rPr>
              <a:pPr eaLnBrk="1" hangingPunct="1"/>
              <a:t>31</a:t>
            </a:fld>
            <a:endParaRPr lang="en-US" altLang="en-US">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88C9C6C-EC57-49F3-A3F8-BC047C0A9A83}"/>
              </a:ext>
            </a:extLst>
          </p:cNvPr>
          <p:cNvSpPr>
            <a:spLocks noGrp="1"/>
          </p:cNvSpPr>
          <p:nvPr>
            <p:ph type="title"/>
          </p:nvPr>
        </p:nvSpPr>
        <p:spPr/>
        <p:txBody>
          <a:bodyPr/>
          <a:lstStyle/>
          <a:p>
            <a:pPr eaLnBrk="1" hangingPunct="1"/>
            <a:r>
              <a:rPr lang="en-US" altLang="en-US"/>
              <a:t>The Spirit Uses the Bible</a:t>
            </a:r>
          </a:p>
        </p:txBody>
      </p:sp>
      <p:sp>
        <p:nvSpPr>
          <p:cNvPr id="50179" name="Content Placeholder 2">
            <a:extLst>
              <a:ext uri="{FF2B5EF4-FFF2-40B4-BE49-F238E27FC236}">
                <a16:creationId xmlns:a16="http://schemas.microsoft.com/office/drawing/2014/main" id="{B218AC01-FFEF-4FC5-AA12-88C4B1B296B7}"/>
              </a:ext>
            </a:extLst>
          </p:cNvPr>
          <p:cNvSpPr>
            <a:spLocks noGrp="1"/>
          </p:cNvSpPr>
          <p:nvPr>
            <p:ph idx="1"/>
          </p:nvPr>
        </p:nvSpPr>
        <p:spPr/>
        <p:txBody>
          <a:bodyPr/>
          <a:lstStyle/>
          <a:p>
            <a:pPr eaLnBrk="1" hangingPunct="1"/>
            <a:r>
              <a:rPr lang="en-US" altLang="en-US"/>
              <a:t>The Bible, both the Old and New Testaments, is used by the Spirit and can penetrate into a person’s deepest  being (Heb. 4:12) and is “able to make you wise for salvation through faith in Christ Jesus.” (2 Tim. 3:15). In particular, prophecy speaks of Christ—“For the testimony of Jesus is the spirit of prophecy." (Rev. 19:10c).</a:t>
            </a:r>
          </a:p>
        </p:txBody>
      </p:sp>
      <p:sp>
        <p:nvSpPr>
          <p:cNvPr id="47108" name="Slide Number Placeholder 3">
            <a:extLst>
              <a:ext uri="{FF2B5EF4-FFF2-40B4-BE49-F238E27FC236}">
                <a16:creationId xmlns:a16="http://schemas.microsoft.com/office/drawing/2014/main" id="{61E2BDF3-BDDD-4927-9308-26D4CD2E944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1FF2AC-472F-4790-B5AF-9A7F9142BF00}" type="slidenum">
              <a:rPr lang="en-US" altLang="en-US"/>
              <a:pPr eaLnBrk="1" hangingPunct="1"/>
              <a:t>32</a:t>
            </a:fld>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770D052-BB34-4854-863F-B89AFDA982DB}"/>
              </a:ext>
            </a:extLst>
          </p:cNvPr>
          <p:cNvSpPr>
            <a:spLocks noGrp="1"/>
          </p:cNvSpPr>
          <p:nvPr>
            <p:ph type="title"/>
          </p:nvPr>
        </p:nvSpPr>
        <p:spPr/>
        <p:txBody>
          <a:bodyPr/>
          <a:lstStyle/>
          <a:p>
            <a:pPr eaLnBrk="1" hangingPunct="1"/>
            <a:r>
              <a:rPr lang="en-US" altLang="en-US"/>
              <a:t>The Spirit of Prophecy</a:t>
            </a:r>
          </a:p>
        </p:txBody>
      </p:sp>
      <p:sp>
        <p:nvSpPr>
          <p:cNvPr id="51203" name="Content Placeholder 2">
            <a:extLst>
              <a:ext uri="{FF2B5EF4-FFF2-40B4-BE49-F238E27FC236}">
                <a16:creationId xmlns:a16="http://schemas.microsoft.com/office/drawing/2014/main" id="{AF5225DD-948C-4897-89CA-D8DCEB175F44}"/>
              </a:ext>
            </a:extLst>
          </p:cNvPr>
          <p:cNvSpPr>
            <a:spLocks noGrp="1"/>
          </p:cNvSpPr>
          <p:nvPr>
            <p:ph idx="1"/>
          </p:nvPr>
        </p:nvSpPr>
        <p:spPr/>
        <p:txBody>
          <a:bodyPr/>
          <a:lstStyle/>
          <a:p>
            <a:pPr eaLnBrk="1" hangingPunct="1"/>
            <a:r>
              <a:rPr lang="en-US" altLang="en-US"/>
              <a:t>This truth is plainly illustrated by 1 Peter 1:11, where the prophets were “trying to find out the time and circumstances to which the Spirit of Christ in them was pointing when he predicted the sufferings of Christ and the glories that would follow” (cf. Matt. 22:42; Mark 12:36). Every prophecy given was by the Holy Spirit (2 Peter 1:21), and it was prophecy which, of course, spoke of Christ’s coming.</a:t>
            </a:r>
          </a:p>
          <a:p>
            <a:pPr eaLnBrk="1" hangingPunct="1"/>
            <a:endParaRPr lang="en-US" altLang="en-US"/>
          </a:p>
        </p:txBody>
      </p:sp>
      <p:sp>
        <p:nvSpPr>
          <p:cNvPr id="48132" name="Slide Number Placeholder 3">
            <a:extLst>
              <a:ext uri="{FF2B5EF4-FFF2-40B4-BE49-F238E27FC236}">
                <a16:creationId xmlns:a16="http://schemas.microsoft.com/office/drawing/2014/main" id="{C2EB5BCF-3E23-428F-8464-F1CA387FE03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B559FE-D5E0-46B8-9B14-5A1D192FA9C6}" type="slidenum">
              <a:rPr lang="en-US" altLang="en-US"/>
              <a:pPr eaLnBrk="1" hangingPunct="1"/>
              <a:t>33</a:t>
            </a:fld>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A4F1B6C-41C5-4E5E-A610-085EC893AFA6}"/>
              </a:ext>
            </a:extLst>
          </p:cNvPr>
          <p:cNvSpPr>
            <a:spLocks noGrp="1"/>
          </p:cNvSpPr>
          <p:nvPr>
            <p:ph type="title"/>
          </p:nvPr>
        </p:nvSpPr>
        <p:spPr/>
        <p:txBody>
          <a:bodyPr/>
          <a:lstStyle/>
          <a:p>
            <a:pPr eaLnBrk="1" hangingPunct="1"/>
            <a:r>
              <a:rPr lang="en-US" altLang="en-US"/>
              <a:t>The Spirit Provided the Bible</a:t>
            </a:r>
          </a:p>
        </p:txBody>
      </p:sp>
      <p:sp>
        <p:nvSpPr>
          <p:cNvPr id="3" name="Content Placeholder 2">
            <a:extLst>
              <a:ext uri="{FF2B5EF4-FFF2-40B4-BE49-F238E27FC236}">
                <a16:creationId xmlns:a16="http://schemas.microsoft.com/office/drawing/2014/main" id="{B37BFC09-D237-44C0-8B57-938750F09046}"/>
              </a:ext>
            </a:extLst>
          </p:cNvPr>
          <p:cNvSpPr>
            <a:spLocks noGrp="1"/>
          </p:cNvSpPr>
          <p:nvPr>
            <p:ph idx="1"/>
          </p:nvPr>
        </p:nvSpPr>
        <p:spPr>
          <a:xfrm>
            <a:off x="1524000" y="1752600"/>
            <a:ext cx="9144000" cy="5105400"/>
          </a:xfrm>
        </p:spPr>
        <p:txBody>
          <a:bodyPr/>
          <a:lstStyle/>
          <a:p>
            <a:pPr eaLnBrk="1" hangingPunct="1">
              <a:defRPr/>
            </a:pPr>
            <a:r>
              <a:rPr lang="en-US" dirty="0"/>
              <a:t>In New Testament  times the apostles (or those writing with apostolic authority, as Mark) provided the canon of the New Testament . The apostolic office itself is a gift of the Spirit (1 Cor. 12:28; Eph. 4:11). The Spirit was the agency by which the apostles would remember the words of Christ (John 14:26) </a:t>
            </a:r>
            <a:r>
              <a:rPr lang="en-US" sz="1600" dirty="0"/>
              <a:t>Compare </a:t>
            </a:r>
            <a:r>
              <a:rPr lang="en-US" sz="1600" i="1" dirty="0"/>
              <a:t>A general introduction to the Bible</a:t>
            </a:r>
            <a:r>
              <a:rPr lang="en-US" sz="1600" dirty="0"/>
              <a:t>, N. </a:t>
            </a:r>
            <a:r>
              <a:rPr lang="en-US" sz="1600" dirty="0" err="1"/>
              <a:t>Geisler</a:t>
            </a:r>
            <a:r>
              <a:rPr lang="en-US" sz="1600" dirty="0"/>
              <a:t> and W. Nix. 1968, p. 88ff.)</a:t>
            </a:r>
          </a:p>
          <a:p>
            <a:pPr lvl="1" eaLnBrk="1" hangingPunct="1">
              <a:defRPr/>
            </a:pPr>
            <a:r>
              <a:rPr lang="en-US" dirty="0"/>
              <a:t>The world of God is the “sword of the Spirit” (Eph. 6:17).</a:t>
            </a:r>
            <a:endParaRPr lang="en-US" dirty="0">
              <a:ea typeface="+mn-ea"/>
              <a:cs typeface="+mn-cs"/>
            </a:endParaRPr>
          </a:p>
          <a:p>
            <a:pPr eaLnBrk="1" hangingPunct="1">
              <a:defRPr/>
            </a:pPr>
            <a:endParaRPr lang="en-US" dirty="0"/>
          </a:p>
        </p:txBody>
      </p:sp>
      <p:sp>
        <p:nvSpPr>
          <p:cNvPr id="49156" name="Slide Number Placeholder 3">
            <a:extLst>
              <a:ext uri="{FF2B5EF4-FFF2-40B4-BE49-F238E27FC236}">
                <a16:creationId xmlns:a16="http://schemas.microsoft.com/office/drawing/2014/main" id="{B85A01C1-F497-4D10-BEDC-3B6B89CCF49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EE9E46-6E56-42E8-9522-CEB84BB72D27}" type="slidenum">
              <a:rPr lang="en-US" altLang="en-US"/>
              <a:pPr eaLnBrk="1" hangingPunct="1"/>
              <a:t>34</a:t>
            </a:fld>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E2A64EF3-8AC6-4006-B7F4-15187203BAE9}"/>
              </a:ext>
            </a:extLst>
          </p:cNvPr>
          <p:cNvSpPr>
            <a:spLocks noGrp="1"/>
          </p:cNvSpPr>
          <p:nvPr>
            <p:ph type="title"/>
          </p:nvPr>
        </p:nvSpPr>
        <p:spPr/>
        <p:txBody>
          <a:bodyPr/>
          <a:lstStyle/>
          <a:p>
            <a:pPr eaLnBrk="1" hangingPunct="1"/>
            <a:r>
              <a:rPr lang="en-US" altLang="en-US"/>
              <a:t>His Major Ministry:                     To Witness to Christ</a:t>
            </a:r>
          </a:p>
        </p:txBody>
      </p:sp>
      <p:sp>
        <p:nvSpPr>
          <p:cNvPr id="53251" name="Content Placeholder 2">
            <a:extLst>
              <a:ext uri="{FF2B5EF4-FFF2-40B4-BE49-F238E27FC236}">
                <a16:creationId xmlns:a16="http://schemas.microsoft.com/office/drawing/2014/main" id="{E9AF4175-1942-41E8-91F8-859B2B94D9B3}"/>
              </a:ext>
            </a:extLst>
          </p:cNvPr>
          <p:cNvSpPr>
            <a:spLocks noGrp="1"/>
          </p:cNvSpPr>
          <p:nvPr>
            <p:ph idx="1"/>
          </p:nvPr>
        </p:nvSpPr>
        <p:spPr>
          <a:xfrm>
            <a:off x="1981200" y="1752600"/>
            <a:ext cx="8229600" cy="5105400"/>
          </a:xfrm>
        </p:spPr>
        <p:txBody>
          <a:bodyPr/>
          <a:lstStyle/>
          <a:p>
            <a:pPr eaLnBrk="1" hangingPunct="1"/>
            <a:r>
              <a:rPr lang="en-US" altLang="en-US"/>
              <a:t>This is clear at John 15:26: "When the Counselor comes, whom I will send to you from the Father, the Spirit of truth who goes out from the Father, he will testify about me.”</a:t>
            </a:r>
          </a:p>
          <a:p>
            <a:pPr eaLnBrk="1" hangingPunct="1"/>
            <a:r>
              <a:rPr lang="en-US" altLang="en-US"/>
              <a:t>The Spirit convicts of the sin of unbelief in Christ, the righteousness of Christ, and the coming judgment (due to Christ’s defeat of Satan), leading a person to repentance (John 16:8).</a:t>
            </a:r>
          </a:p>
        </p:txBody>
      </p:sp>
      <p:sp>
        <p:nvSpPr>
          <p:cNvPr id="50180" name="Slide Number Placeholder 3">
            <a:extLst>
              <a:ext uri="{FF2B5EF4-FFF2-40B4-BE49-F238E27FC236}">
                <a16:creationId xmlns:a16="http://schemas.microsoft.com/office/drawing/2014/main" id="{DF3EC92F-253F-4813-BF9D-9960A9B3934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B6D121-E903-4277-8861-3BBA72747172}" type="slidenum">
              <a:rPr lang="en-US" altLang="en-US"/>
              <a:pPr eaLnBrk="1" hangingPunct="1"/>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2044420-1AD5-400F-929D-74330076132E}"/>
              </a:ext>
            </a:extLst>
          </p:cNvPr>
          <p:cNvSpPr>
            <a:spLocks noGrp="1"/>
          </p:cNvSpPr>
          <p:nvPr>
            <p:ph type="title"/>
          </p:nvPr>
        </p:nvSpPr>
        <p:spPr/>
        <p:txBody>
          <a:bodyPr/>
          <a:lstStyle/>
          <a:p>
            <a:pPr eaLnBrk="1" hangingPunct="1"/>
            <a:r>
              <a:rPr lang="en-US" altLang="en-US"/>
              <a:t>Conviction of Sin</a:t>
            </a:r>
          </a:p>
        </p:txBody>
      </p:sp>
      <p:sp>
        <p:nvSpPr>
          <p:cNvPr id="54275" name="Content Placeholder 2">
            <a:extLst>
              <a:ext uri="{FF2B5EF4-FFF2-40B4-BE49-F238E27FC236}">
                <a16:creationId xmlns:a16="http://schemas.microsoft.com/office/drawing/2014/main" id="{75E23B0A-245B-4BB7-956D-115AC503F369}"/>
              </a:ext>
            </a:extLst>
          </p:cNvPr>
          <p:cNvSpPr>
            <a:spLocks noGrp="1"/>
          </p:cNvSpPr>
          <p:nvPr>
            <p:ph idx="1"/>
          </p:nvPr>
        </p:nvSpPr>
        <p:spPr/>
        <p:txBody>
          <a:bodyPr/>
          <a:lstStyle/>
          <a:p>
            <a:pPr eaLnBrk="1" hangingPunct="1"/>
            <a:r>
              <a:rPr lang="en-US" altLang="en-US"/>
              <a:t>In my experience if a person is not convicted of personal sin, s/he will not make a genuine profession of faith in Christ. If a person makes a profession apart from the conviction of the Spirit and true repentance, this may well need to be exposed as counterfeit, before genuine salvation comes. </a:t>
            </a:r>
          </a:p>
          <a:p>
            <a:pPr eaLnBrk="1" hangingPunct="1"/>
            <a:endParaRPr lang="en-US" altLang="en-US"/>
          </a:p>
        </p:txBody>
      </p:sp>
      <p:sp>
        <p:nvSpPr>
          <p:cNvPr id="51204" name="Slide Number Placeholder 3">
            <a:extLst>
              <a:ext uri="{FF2B5EF4-FFF2-40B4-BE49-F238E27FC236}">
                <a16:creationId xmlns:a16="http://schemas.microsoft.com/office/drawing/2014/main" id="{ECA17FE4-3978-458F-89B8-C4A09DFD827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4207DB-EB32-45D9-A041-793A29701BFB}" type="slidenum">
              <a:rPr lang="en-US" altLang="en-US"/>
              <a:pPr eaLnBrk="1" hangingPunct="1"/>
              <a:t>36</a:t>
            </a:fld>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C0D5FB8-BF70-4B60-9F05-1E37DD8F8C1C}"/>
              </a:ext>
            </a:extLst>
          </p:cNvPr>
          <p:cNvSpPr>
            <a:spLocks noGrp="1"/>
          </p:cNvSpPr>
          <p:nvPr>
            <p:ph type="title"/>
          </p:nvPr>
        </p:nvSpPr>
        <p:spPr/>
        <p:txBody>
          <a:bodyPr/>
          <a:lstStyle/>
          <a:p>
            <a:pPr eaLnBrk="1" hangingPunct="1"/>
            <a:r>
              <a:rPr lang="en-US" altLang="en-US"/>
              <a:t>The Spirit Points to Christ</a:t>
            </a:r>
          </a:p>
        </p:txBody>
      </p:sp>
      <p:sp>
        <p:nvSpPr>
          <p:cNvPr id="55299" name="Content Placeholder 2">
            <a:extLst>
              <a:ext uri="{FF2B5EF4-FFF2-40B4-BE49-F238E27FC236}">
                <a16:creationId xmlns:a16="http://schemas.microsoft.com/office/drawing/2014/main" id="{CD89D746-F89C-4BEA-99C4-9521D64FBF92}"/>
              </a:ext>
            </a:extLst>
          </p:cNvPr>
          <p:cNvSpPr>
            <a:spLocks noGrp="1"/>
          </p:cNvSpPr>
          <p:nvPr>
            <p:ph idx="1"/>
          </p:nvPr>
        </p:nvSpPr>
        <p:spPr/>
        <p:txBody>
          <a:bodyPr/>
          <a:lstStyle/>
          <a:p>
            <a:pPr eaLnBrk="1" hangingPunct="1"/>
            <a:r>
              <a:rPr lang="en-US" altLang="en-US"/>
              <a:t>Nothing is plainer than “no one can say, ‘Jesus is Lord,’ except by the Holy Spirit.” (1 Cor. 12:3).</a:t>
            </a:r>
          </a:p>
          <a:p>
            <a:pPr eaLnBrk="1" hangingPunct="1"/>
            <a:r>
              <a:rPr lang="en-US" altLang="en-US"/>
              <a:t>Missionaries are sent by the Spirit (Acts 13:2) and evangelists, pastors, teachers and prophets are all gifted as such by the Spirit (Eph. 4:11; 1 Pet. 1:12).</a:t>
            </a:r>
          </a:p>
          <a:p>
            <a:pPr eaLnBrk="1" hangingPunct="1"/>
            <a:endParaRPr lang="en-US" altLang="en-US"/>
          </a:p>
          <a:p>
            <a:pPr eaLnBrk="1" hangingPunct="1"/>
            <a:endParaRPr lang="en-US" altLang="en-US"/>
          </a:p>
        </p:txBody>
      </p:sp>
      <p:sp>
        <p:nvSpPr>
          <p:cNvPr id="52228" name="Slide Number Placeholder 3">
            <a:extLst>
              <a:ext uri="{FF2B5EF4-FFF2-40B4-BE49-F238E27FC236}">
                <a16:creationId xmlns:a16="http://schemas.microsoft.com/office/drawing/2014/main" id="{79768D21-B203-42CB-AA69-7084BB84940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DE82E3-6357-49B2-A79E-7DF6C3BB04FE}" type="slidenum">
              <a:rPr lang="en-US" altLang="en-US"/>
              <a:pPr eaLnBrk="1" hangingPunct="1"/>
              <a:t>37</a:t>
            </a:fld>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EE7942A-DFE6-4D12-A7F1-57267BF87598}"/>
              </a:ext>
            </a:extLst>
          </p:cNvPr>
          <p:cNvSpPr>
            <a:spLocks noGrp="1"/>
          </p:cNvSpPr>
          <p:nvPr>
            <p:ph type="title"/>
          </p:nvPr>
        </p:nvSpPr>
        <p:spPr/>
        <p:txBody>
          <a:bodyPr/>
          <a:lstStyle/>
          <a:p>
            <a:pPr eaLnBrk="1" hangingPunct="1"/>
            <a:r>
              <a:rPr lang="en-US" altLang="en-US"/>
              <a:t>The Spirit Glorifies Christ</a:t>
            </a:r>
          </a:p>
        </p:txBody>
      </p:sp>
      <p:sp>
        <p:nvSpPr>
          <p:cNvPr id="56323" name="Content Placeholder 2">
            <a:extLst>
              <a:ext uri="{FF2B5EF4-FFF2-40B4-BE49-F238E27FC236}">
                <a16:creationId xmlns:a16="http://schemas.microsoft.com/office/drawing/2014/main" id="{D9735D0E-8F80-48FE-9644-20492393096A}"/>
              </a:ext>
            </a:extLst>
          </p:cNvPr>
          <p:cNvSpPr>
            <a:spLocks noGrp="1"/>
          </p:cNvSpPr>
          <p:nvPr>
            <p:ph idx="1"/>
          </p:nvPr>
        </p:nvSpPr>
        <p:spPr>
          <a:xfrm>
            <a:off x="1981200" y="1752600"/>
            <a:ext cx="8382000" cy="5105400"/>
          </a:xfrm>
        </p:spPr>
        <p:txBody>
          <a:bodyPr/>
          <a:lstStyle/>
          <a:p>
            <a:pPr eaLnBrk="1" hangingPunct="1"/>
            <a:r>
              <a:rPr lang="en-US" altLang="en-US"/>
              <a:t>The Spirit, indeed, glorifies Christ (John 16:14). This self-effacing nature of the Spirit probably accounts for the harshest penalty to those who knowingly blaspheme the Spirit (Matt. 12:31; Mark 3:29; Luke 12:10). However, if anyone is troubled at that prospect, that person is sensitive enough to the Spirit, in all likelihood, not to have so maligned the Spirit.</a:t>
            </a:r>
          </a:p>
        </p:txBody>
      </p:sp>
      <p:sp>
        <p:nvSpPr>
          <p:cNvPr id="53252" name="Slide Number Placeholder 3">
            <a:extLst>
              <a:ext uri="{FF2B5EF4-FFF2-40B4-BE49-F238E27FC236}">
                <a16:creationId xmlns:a16="http://schemas.microsoft.com/office/drawing/2014/main" id="{C403C354-C7E1-44D9-9923-C31BEABA211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8852D9-0FD2-4DF0-A77F-31012FE69FF5}" type="slidenum">
              <a:rPr lang="en-US" altLang="en-US"/>
              <a:pPr eaLnBrk="1" hangingPunct="1"/>
              <a:t>38</a:t>
            </a:fld>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96F7615-FA42-4462-89C6-86692C520313}"/>
              </a:ext>
            </a:extLst>
          </p:cNvPr>
          <p:cNvSpPr>
            <a:spLocks noGrp="1"/>
          </p:cNvSpPr>
          <p:nvPr>
            <p:ph type="title"/>
          </p:nvPr>
        </p:nvSpPr>
        <p:spPr/>
        <p:txBody>
          <a:bodyPr/>
          <a:lstStyle/>
          <a:p>
            <a:pPr eaLnBrk="1" hangingPunct="1"/>
            <a:r>
              <a:rPr lang="en-US" altLang="en-US"/>
              <a:t>The Spirit Must Enable Himself to be Understood</a:t>
            </a:r>
          </a:p>
        </p:txBody>
      </p:sp>
      <p:sp>
        <p:nvSpPr>
          <p:cNvPr id="57347" name="Content Placeholder 2">
            <a:extLst>
              <a:ext uri="{FF2B5EF4-FFF2-40B4-BE49-F238E27FC236}">
                <a16:creationId xmlns:a16="http://schemas.microsoft.com/office/drawing/2014/main" id="{D610530E-DE76-4596-9FFF-5D1BED040A9C}"/>
              </a:ext>
            </a:extLst>
          </p:cNvPr>
          <p:cNvSpPr>
            <a:spLocks noGrp="1"/>
          </p:cNvSpPr>
          <p:nvPr>
            <p:ph idx="1"/>
          </p:nvPr>
        </p:nvSpPr>
        <p:spPr>
          <a:xfrm>
            <a:off x="1981200" y="1981201"/>
            <a:ext cx="8229600" cy="4144963"/>
          </a:xfrm>
        </p:spPr>
        <p:txBody>
          <a:bodyPr/>
          <a:lstStyle/>
          <a:p>
            <a:pPr eaLnBrk="1" hangingPunct="1"/>
            <a:r>
              <a:rPr lang="en-US" altLang="en-US"/>
              <a:t>Before someone is actually born of the Spirit, the things of the Spirit are “are foolishness to him, and he cannot understand them, because they are spiritually discerned.” (1 Cor. 2:14; John 14:17).</a:t>
            </a:r>
          </a:p>
        </p:txBody>
      </p:sp>
      <p:sp>
        <p:nvSpPr>
          <p:cNvPr id="54276" name="Slide Number Placeholder 3">
            <a:extLst>
              <a:ext uri="{FF2B5EF4-FFF2-40B4-BE49-F238E27FC236}">
                <a16:creationId xmlns:a16="http://schemas.microsoft.com/office/drawing/2014/main" id="{6B3B7672-3555-452A-B067-34D3CEE5661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375AA7-01CD-4DC9-953A-56FFF10CDF0A}" type="slidenum">
              <a:rPr lang="en-US" altLang="en-US"/>
              <a:pPr eaLnBrk="1" hangingPunct="1"/>
              <a:t>39</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ECEC15E-6AA5-4C0E-BE3A-65462F1FEA03}"/>
              </a:ext>
            </a:extLst>
          </p:cNvPr>
          <p:cNvSpPr>
            <a:spLocks noGrp="1"/>
          </p:cNvSpPr>
          <p:nvPr>
            <p:ph type="title"/>
          </p:nvPr>
        </p:nvSpPr>
        <p:spPr>
          <a:xfrm>
            <a:off x="3000375" y="1524000"/>
            <a:ext cx="6553200" cy="1143000"/>
          </a:xfrm>
        </p:spPr>
        <p:txBody>
          <a:bodyPr/>
          <a:lstStyle/>
          <a:p>
            <a:pPr eaLnBrk="1" hangingPunct="1"/>
            <a:r>
              <a:rPr lang="en-US" altLang="en-US"/>
              <a:t>The Spirit is not a force, but has the qualities of a person</a:t>
            </a:r>
          </a:p>
        </p:txBody>
      </p:sp>
      <p:sp>
        <p:nvSpPr>
          <p:cNvPr id="21507" name="Content Placeholder 2">
            <a:extLst>
              <a:ext uri="{FF2B5EF4-FFF2-40B4-BE49-F238E27FC236}">
                <a16:creationId xmlns:a16="http://schemas.microsoft.com/office/drawing/2014/main" id="{175ABC6A-F2ED-4A07-9D07-B9778BD36A42}"/>
              </a:ext>
            </a:extLst>
          </p:cNvPr>
          <p:cNvSpPr>
            <a:spLocks noGrp="1"/>
          </p:cNvSpPr>
          <p:nvPr>
            <p:ph idx="1"/>
          </p:nvPr>
        </p:nvSpPr>
        <p:spPr>
          <a:xfrm>
            <a:off x="3000376" y="3200400"/>
            <a:ext cx="7343775" cy="3397250"/>
          </a:xfrm>
        </p:spPr>
        <p:txBody>
          <a:bodyPr/>
          <a:lstStyle/>
          <a:p>
            <a:pPr eaLnBrk="1" hangingPunct="1"/>
            <a:r>
              <a:rPr lang="en-US" altLang="en-US"/>
              <a:t>He intercedes for believers (Rom. 8:26)</a:t>
            </a:r>
          </a:p>
          <a:p>
            <a:pPr eaLnBrk="1" hangingPunct="1"/>
            <a:r>
              <a:rPr lang="en-US" altLang="en-US"/>
              <a:t>He has a mind (Rom. 8:27)</a:t>
            </a:r>
          </a:p>
          <a:p>
            <a:pPr eaLnBrk="1" hangingPunct="1"/>
            <a:r>
              <a:rPr lang="en-US" altLang="en-US"/>
              <a:t>He can grieve (Eph. 4:30)</a:t>
            </a:r>
          </a:p>
          <a:p>
            <a:pPr eaLnBrk="1" hangingPunct="1"/>
            <a:r>
              <a:rPr lang="en-US" altLang="en-US"/>
              <a:t>He speaks (Rev. 2:7; 14:13)</a:t>
            </a:r>
          </a:p>
          <a:p>
            <a:pPr eaLnBrk="1" hangingPunct="1"/>
            <a:r>
              <a:rPr lang="en-US" altLang="en-US"/>
              <a:t>He can be resisted (Acts 7:51)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643DF81-2D7B-49CA-A8C3-21C4830550BF}"/>
              </a:ext>
            </a:extLst>
          </p:cNvPr>
          <p:cNvSpPr>
            <a:spLocks noGrp="1" noChangeArrowheads="1"/>
          </p:cNvSpPr>
          <p:nvPr>
            <p:ph type="title"/>
          </p:nvPr>
        </p:nvSpPr>
        <p:spPr>
          <a:xfrm>
            <a:off x="1752600" y="0"/>
            <a:ext cx="8686800" cy="1676400"/>
          </a:xfrm>
        </p:spPr>
        <p:txBody>
          <a:bodyPr/>
          <a:lstStyle/>
          <a:p>
            <a:pPr eaLnBrk="1" hangingPunct="1"/>
            <a:r>
              <a:rPr lang="en-US" altLang="en-US" sz="3600"/>
              <a:t>“Ordo Salutis”—</a:t>
            </a:r>
            <a:br>
              <a:rPr lang="en-US" altLang="en-US" sz="3600"/>
            </a:br>
            <a:r>
              <a:rPr lang="en-US" altLang="en-US" sz="3600"/>
              <a:t>The Order of Salvation—</a:t>
            </a:r>
            <a:br>
              <a:rPr lang="en-US" altLang="en-US" sz="3600"/>
            </a:br>
            <a:r>
              <a:rPr lang="en-US" altLang="en-US" sz="3600"/>
              <a:t>God’s Work</a:t>
            </a:r>
          </a:p>
        </p:txBody>
      </p:sp>
      <p:sp>
        <p:nvSpPr>
          <p:cNvPr id="58371" name="Rectangle 3">
            <a:extLst>
              <a:ext uri="{FF2B5EF4-FFF2-40B4-BE49-F238E27FC236}">
                <a16:creationId xmlns:a16="http://schemas.microsoft.com/office/drawing/2014/main" id="{305CA0EE-7C18-4707-80B5-FCFC9C526139}"/>
              </a:ext>
            </a:extLst>
          </p:cNvPr>
          <p:cNvSpPr>
            <a:spLocks noGrp="1" noChangeArrowheads="1"/>
          </p:cNvSpPr>
          <p:nvPr>
            <p:ph idx="1"/>
          </p:nvPr>
        </p:nvSpPr>
        <p:spPr>
          <a:xfrm>
            <a:off x="1524000" y="2057400"/>
            <a:ext cx="8229600" cy="3124200"/>
          </a:xfrm>
        </p:spPr>
        <p:txBody>
          <a:bodyPr/>
          <a:lstStyle/>
          <a:p>
            <a:pPr eaLnBrk="1" hangingPunct="1">
              <a:lnSpc>
                <a:spcPct val="80000"/>
              </a:lnSpc>
            </a:pPr>
            <a:r>
              <a:rPr lang="en-US" altLang="en-US"/>
              <a:t>The classic passage on this subject is Romans 8:28-30 in which the “order” is:</a:t>
            </a:r>
          </a:p>
          <a:p>
            <a:pPr lvl="1" eaLnBrk="1" hangingPunct="1">
              <a:lnSpc>
                <a:spcPct val="80000"/>
              </a:lnSpc>
            </a:pPr>
            <a:r>
              <a:rPr lang="en-US" altLang="en-US"/>
              <a:t>Foreknowledge of God (v. 29)</a:t>
            </a:r>
          </a:p>
          <a:p>
            <a:pPr lvl="1" eaLnBrk="1" hangingPunct="1">
              <a:lnSpc>
                <a:spcPct val="80000"/>
              </a:lnSpc>
            </a:pPr>
            <a:r>
              <a:rPr lang="en-US" altLang="en-US"/>
              <a:t>Predestination by God (Eph. 1:4)</a:t>
            </a:r>
          </a:p>
          <a:p>
            <a:pPr lvl="2" eaLnBrk="1" hangingPunct="1">
              <a:lnSpc>
                <a:spcPct val="80000"/>
              </a:lnSpc>
            </a:pPr>
            <a:r>
              <a:rPr lang="en-US" altLang="en-US"/>
              <a:t>Fore-</a:t>
            </a:r>
            <a:r>
              <a:rPr lang="en-US" altLang="en-US" u="sng"/>
              <a:t>knowledge</a:t>
            </a:r>
            <a:r>
              <a:rPr lang="en-US" altLang="en-US"/>
              <a:t> differs from a </a:t>
            </a:r>
            <a:r>
              <a:rPr lang="en-US" altLang="en-US" u="sng"/>
              <a:t>predetermination, </a:t>
            </a:r>
            <a:r>
              <a:rPr lang="en-US" altLang="en-US"/>
              <a:t>which simply means to know in advance.</a:t>
            </a:r>
          </a:p>
          <a:p>
            <a:pPr lvl="2" eaLnBrk="1" hangingPunct="1">
              <a:lnSpc>
                <a:spcPct val="80000"/>
              </a:lnSpc>
            </a:pPr>
            <a:r>
              <a:rPr lang="en-US" altLang="en-US" u="sng"/>
              <a:t>Predestination means to </a:t>
            </a:r>
            <a:r>
              <a:rPr lang="en-US" altLang="en-US" b="1"/>
              <a:t>“</a:t>
            </a:r>
            <a:r>
              <a:rPr lang="en-US" altLang="en-US"/>
              <a:t>decide on beforehand, determine in advance”  Friberg Lexicon</a:t>
            </a:r>
            <a:endParaRPr lang="en-US" altLang="en-US" u="sng"/>
          </a:p>
          <a:p>
            <a:pPr lvl="1" eaLnBrk="1" hangingPunct="1">
              <a:lnSpc>
                <a:spcPct val="80000"/>
              </a:lnSpc>
            </a:pPr>
            <a:r>
              <a:rPr lang="en-US" altLang="en-US"/>
              <a:t>Calling of God</a:t>
            </a:r>
          </a:p>
          <a:p>
            <a:pPr lvl="2" eaLnBrk="1" hangingPunct="1">
              <a:lnSpc>
                <a:spcPct val="80000"/>
              </a:lnSpc>
            </a:pPr>
            <a:r>
              <a:rPr lang="en-US" altLang="en-US"/>
              <a:t>God calls through messengers </a:t>
            </a:r>
          </a:p>
        </p:txBody>
      </p:sp>
      <p:sp>
        <p:nvSpPr>
          <p:cNvPr id="55300" name="Slide Number Placeholder 5">
            <a:extLst>
              <a:ext uri="{FF2B5EF4-FFF2-40B4-BE49-F238E27FC236}">
                <a16:creationId xmlns:a16="http://schemas.microsoft.com/office/drawing/2014/main" id="{415E55E8-5A04-49FD-B9C6-2CFC0C37CEA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69C676-053C-4240-B82B-21D447D75146}" type="slidenum">
              <a:rPr lang="en-US" altLang="en-US"/>
              <a:pPr eaLnBrk="1" hangingPunct="1"/>
              <a:t>40</a:t>
            </a:fld>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a:extLst>
              <a:ext uri="{FF2B5EF4-FFF2-40B4-BE49-F238E27FC236}">
                <a16:creationId xmlns:a16="http://schemas.microsoft.com/office/drawing/2014/main" id="{0EC37867-0A6A-44CB-937D-1E2B2A27F1BD}"/>
              </a:ext>
            </a:extLst>
          </p:cNvPr>
          <p:cNvSpPr>
            <a:spLocks noGrp="1" noChangeArrowheads="1"/>
          </p:cNvSpPr>
          <p:nvPr>
            <p:ph idx="1"/>
          </p:nvPr>
        </p:nvSpPr>
        <p:spPr>
          <a:xfrm>
            <a:off x="1828800" y="1981200"/>
            <a:ext cx="8229600" cy="4495800"/>
          </a:xfrm>
        </p:spPr>
        <p:txBody>
          <a:bodyPr/>
          <a:lstStyle/>
          <a:p>
            <a:pPr eaLnBrk="1" hangingPunct="1">
              <a:lnSpc>
                <a:spcPct val="80000"/>
              </a:lnSpc>
            </a:pPr>
            <a:r>
              <a:rPr lang="en-US" altLang="en-US"/>
              <a:t>Justification by God</a:t>
            </a:r>
          </a:p>
          <a:p>
            <a:pPr lvl="1" eaLnBrk="1" hangingPunct="1">
              <a:lnSpc>
                <a:spcPct val="80000"/>
              </a:lnSpc>
            </a:pPr>
            <a:r>
              <a:rPr lang="en-US" altLang="en-US"/>
              <a:t>I Cor. 6:11--“But you were washed, you were sanctified [made holy], you were justified [made righteous before God] in the name of the Lord Jesus Christ and by the Spirit of our God.”</a:t>
            </a:r>
          </a:p>
          <a:p>
            <a:pPr lvl="1" eaLnBrk="1" hangingPunct="1">
              <a:lnSpc>
                <a:spcPct val="80000"/>
              </a:lnSpc>
            </a:pPr>
            <a:r>
              <a:rPr lang="en-US" altLang="en-US"/>
              <a:t>Glorified by God—this has primary reference, it seems, to our resurrected state, spoken of as “already”—an escatological statement of the “already/not yet” (S.B. Fergueson).</a:t>
            </a:r>
          </a:p>
        </p:txBody>
      </p:sp>
      <p:sp>
        <p:nvSpPr>
          <p:cNvPr id="56324" name="Slide Number Placeholder 5">
            <a:extLst>
              <a:ext uri="{FF2B5EF4-FFF2-40B4-BE49-F238E27FC236}">
                <a16:creationId xmlns:a16="http://schemas.microsoft.com/office/drawing/2014/main" id="{8A15F03B-88BB-47D8-887C-614DC46B010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540073A-FA45-498A-B714-E988977FF7D5}" type="slidenum">
              <a:rPr lang="en-US" altLang="en-US"/>
              <a:pPr eaLnBrk="1" hangingPunct="1"/>
              <a:t>41</a:t>
            </a:fld>
            <a:endParaRPr lang="en-US" altLang="en-US"/>
          </a:p>
        </p:txBody>
      </p:sp>
      <p:sp>
        <p:nvSpPr>
          <p:cNvPr id="59396" name="Rectangle 2">
            <a:extLst>
              <a:ext uri="{FF2B5EF4-FFF2-40B4-BE49-F238E27FC236}">
                <a16:creationId xmlns:a16="http://schemas.microsoft.com/office/drawing/2014/main" id="{3CC96439-A222-4143-9FAD-1D1CDC1941ED}"/>
              </a:ext>
            </a:extLst>
          </p:cNvPr>
          <p:cNvSpPr>
            <a:spLocks noGrp="1" noChangeArrowheads="1"/>
          </p:cNvSpPr>
          <p:nvPr>
            <p:ph type="title"/>
          </p:nvPr>
        </p:nvSpPr>
        <p:spPr>
          <a:xfrm>
            <a:off x="1752600" y="0"/>
            <a:ext cx="8686800" cy="1676400"/>
          </a:xfrm>
        </p:spPr>
        <p:txBody>
          <a:bodyPr/>
          <a:lstStyle/>
          <a:p>
            <a:pPr eaLnBrk="1" hangingPunct="1"/>
            <a:r>
              <a:rPr lang="en-US" altLang="en-US" sz="3600"/>
              <a:t>“Ordo Salutis”—</a:t>
            </a:r>
            <a:br>
              <a:rPr lang="en-US" altLang="en-US" sz="3600"/>
            </a:br>
            <a:r>
              <a:rPr lang="en-US" altLang="en-US" sz="3600"/>
              <a:t>The Order of Salvation—</a:t>
            </a:r>
            <a:br>
              <a:rPr lang="en-US" altLang="en-US" sz="3600"/>
            </a:br>
            <a:r>
              <a:rPr lang="en-US" altLang="en-US" sz="3600"/>
              <a:t>God’s Work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CBFB616-A58F-4E20-ABA7-B40F6470908F}"/>
              </a:ext>
            </a:extLst>
          </p:cNvPr>
          <p:cNvSpPr>
            <a:spLocks noGrp="1"/>
          </p:cNvSpPr>
          <p:nvPr>
            <p:ph type="title"/>
          </p:nvPr>
        </p:nvSpPr>
        <p:spPr/>
        <p:txBody>
          <a:bodyPr/>
          <a:lstStyle/>
          <a:p>
            <a:pPr eaLnBrk="1" hangingPunct="1"/>
            <a:r>
              <a:rPr lang="en-US" altLang="en-US"/>
              <a:t>The Spirit in Conversion</a:t>
            </a:r>
          </a:p>
        </p:txBody>
      </p:sp>
      <p:sp>
        <p:nvSpPr>
          <p:cNvPr id="60419" name="Content Placeholder 2">
            <a:extLst>
              <a:ext uri="{FF2B5EF4-FFF2-40B4-BE49-F238E27FC236}">
                <a16:creationId xmlns:a16="http://schemas.microsoft.com/office/drawing/2014/main" id="{4330B9D0-C1CC-438F-9138-E266B89858A9}"/>
              </a:ext>
            </a:extLst>
          </p:cNvPr>
          <p:cNvSpPr>
            <a:spLocks noGrp="1"/>
          </p:cNvSpPr>
          <p:nvPr>
            <p:ph idx="1"/>
          </p:nvPr>
        </p:nvSpPr>
        <p:spPr/>
        <p:txBody>
          <a:bodyPr/>
          <a:lstStyle/>
          <a:p>
            <a:pPr eaLnBrk="1" hangingPunct="1"/>
            <a:r>
              <a:rPr lang="en-US" altLang="en-US"/>
              <a:t>The Spirit uses the Word of God (1 Pet. 1:23) and convicts of sin (John 16:8), leading to repentance (Acts 2:37; 17:30). The Spirit gives life (John 6:63). Baptism normally follows, to fulfill God’s requirement (Acts 2:38).</a:t>
            </a:r>
          </a:p>
        </p:txBody>
      </p:sp>
      <p:sp>
        <p:nvSpPr>
          <p:cNvPr id="57348" name="Slide Number Placeholder 3">
            <a:extLst>
              <a:ext uri="{FF2B5EF4-FFF2-40B4-BE49-F238E27FC236}">
                <a16:creationId xmlns:a16="http://schemas.microsoft.com/office/drawing/2014/main" id="{C068E010-E483-4155-BE06-10B248292FF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AA6120-469E-41BD-8959-7FB44E21E652}" type="slidenum">
              <a:rPr lang="en-US" altLang="en-US"/>
              <a:pPr eaLnBrk="1" hangingPunct="1"/>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1170387-A9C0-4EB5-B439-C3DE8FFD7B72}"/>
              </a:ext>
            </a:extLst>
          </p:cNvPr>
          <p:cNvSpPr>
            <a:spLocks noGrp="1"/>
          </p:cNvSpPr>
          <p:nvPr>
            <p:ph type="title"/>
          </p:nvPr>
        </p:nvSpPr>
        <p:spPr/>
        <p:txBody>
          <a:bodyPr/>
          <a:lstStyle/>
          <a:p>
            <a:pPr eaLnBrk="1" hangingPunct="1"/>
            <a:r>
              <a:rPr lang="en-US" altLang="en-US"/>
              <a:t>He Comes to Stay</a:t>
            </a:r>
          </a:p>
        </p:txBody>
      </p:sp>
      <p:sp>
        <p:nvSpPr>
          <p:cNvPr id="61443" name="Content Placeholder 2">
            <a:extLst>
              <a:ext uri="{FF2B5EF4-FFF2-40B4-BE49-F238E27FC236}">
                <a16:creationId xmlns:a16="http://schemas.microsoft.com/office/drawing/2014/main" id="{55796EF7-53E5-41E4-8BFC-A53655953F81}"/>
              </a:ext>
            </a:extLst>
          </p:cNvPr>
          <p:cNvSpPr>
            <a:spLocks noGrp="1"/>
          </p:cNvSpPr>
          <p:nvPr>
            <p:ph idx="1"/>
          </p:nvPr>
        </p:nvSpPr>
        <p:spPr>
          <a:xfrm>
            <a:off x="1981200" y="1752600"/>
            <a:ext cx="8229600" cy="4572000"/>
          </a:xfrm>
        </p:spPr>
        <p:txBody>
          <a:bodyPr/>
          <a:lstStyle/>
          <a:p>
            <a:pPr eaLnBrk="1" hangingPunct="1"/>
            <a:r>
              <a:rPr lang="en-US" altLang="en-US"/>
              <a:t>The Spirit enters at the point of regeneration to permanently indwell the believer (Titus 3:5-6; Rom. 8:9; 11:29). The Spirit then works to sanctify the Christian, transforming so that the believer increasingly displays the character of Christ (2 Cor. 3:18). He resides to form the character of the One the Spirit came to magnify.</a:t>
            </a:r>
          </a:p>
        </p:txBody>
      </p:sp>
      <p:sp>
        <p:nvSpPr>
          <p:cNvPr id="58372" name="Slide Number Placeholder 3">
            <a:extLst>
              <a:ext uri="{FF2B5EF4-FFF2-40B4-BE49-F238E27FC236}">
                <a16:creationId xmlns:a16="http://schemas.microsoft.com/office/drawing/2014/main" id="{53F25C2C-EDCF-4952-ABF0-94D2E6B700C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86C7CA-EFC9-4BB0-9F72-705BBFC30DDA}" type="slidenum">
              <a:rPr lang="en-US" altLang="en-US"/>
              <a:pPr eaLnBrk="1" hangingPunct="1"/>
              <a:t>43</a:t>
            </a:fld>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6">
            <a:extLst>
              <a:ext uri="{FF2B5EF4-FFF2-40B4-BE49-F238E27FC236}">
                <a16:creationId xmlns:a16="http://schemas.microsoft.com/office/drawing/2014/main" id="{FDA37687-030F-4660-BA00-73970CE6C7D2}"/>
              </a:ext>
            </a:extLst>
          </p:cNvPr>
          <p:cNvSpPr>
            <a:spLocks noGrp="1"/>
          </p:cNvSpPr>
          <p:nvPr>
            <p:ph type="ctrTitle"/>
          </p:nvPr>
        </p:nvSpPr>
        <p:spPr/>
        <p:txBody>
          <a:bodyPr/>
          <a:lstStyle/>
          <a:p>
            <a:pPr eaLnBrk="1" hangingPunct="1"/>
            <a:r>
              <a:rPr lang="en-US" altLang="en-US"/>
              <a:t>The Ministry of the Spirit to the Believer</a:t>
            </a:r>
          </a:p>
        </p:txBody>
      </p:sp>
      <p:sp>
        <p:nvSpPr>
          <p:cNvPr id="59395" name="Slide Number Placeholder 3">
            <a:extLst>
              <a:ext uri="{FF2B5EF4-FFF2-40B4-BE49-F238E27FC236}">
                <a16:creationId xmlns:a16="http://schemas.microsoft.com/office/drawing/2014/main" id="{94F2B29E-47C7-4B69-8C9F-9F050400225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2BEF4D-D044-4162-A9B8-60B379379864}" type="slidenum">
              <a:rPr lang="en-US" altLang="en-US">
                <a:solidFill>
                  <a:schemeClr val="bg1"/>
                </a:solidFill>
              </a:rPr>
              <a:pPr eaLnBrk="1" hangingPunct="1"/>
              <a:t>44</a:t>
            </a:fld>
            <a:endParaRPr lang="en-US" altLang="en-US">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08AE6948-643B-4CBB-B165-17AC94A5D471}"/>
              </a:ext>
            </a:extLst>
          </p:cNvPr>
          <p:cNvSpPr>
            <a:spLocks noGrp="1"/>
          </p:cNvSpPr>
          <p:nvPr>
            <p:ph type="title"/>
          </p:nvPr>
        </p:nvSpPr>
        <p:spPr/>
        <p:txBody>
          <a:bodyPr/>
          <a:lstStyle/>
          <a:p>
            <a:r>
              <a:rPr lang="en-US" altLang="en-US"/>
              <a:t>The Ministry of the Spirit to the Believer</a:t>
            </a:r>
          </a:p>
        </p:txBody>
      </p:sp>
      <p:sp>
        <p:nvSpPr>
          <p:cNvPr id="63491" name="Content Placeholder 2">
            <a:extLst>
              <a:ext uri="{FF2B5EF4-FFF2-40B4-BE49-F238E27FC236}">
                <a16:creationId xmlns:a16="http://schemas.microsoft.com/office/drawing/2014/main" id="{2540FAE8-46FE-45AA-BF57-98E42D9BA8FB}"/>
              </a:ext>
            </a:extLst>
          </p:cNvPr>
          <p:cNvSpPr>
            <a:spLocks noGrp="1"/>
          </p:cNvSpPr>
          <p:nvPr>
            <p:ph idx="1"/>
          </p:nvPr>
        </p:nvSpPr>
        <p:spPr/>
        <p:txBody>
          <a:bodyPr/>
          <a:lstStyle/>
          <a:p>
            <a:r>
              <a:rPr lang="en-US" altLang="en-US"/>
              <a:t>Once born of the Spirit, the believer is “baptized with the Spirit” (Acts 1:5; 11:16). This was spoken with reference to Pentecost, when the church was born. However this baptism does not necessitate that all speak in tongues, as did the 120 at Pentecost, since very explicitly all do not speak in tongues in the church (1 Cor. 12:30). </a:t>
            </a:r>
          </a:p>
        </p:txBody>
      </p:sp>
      <p:sp>
        <p:nvSpPr>
          <p:cNvPr id="60420" name="Slide Number Placeholder 3">
            <a:extLst>
              <a:ext uri="{FF2B5EF4-FFF2-40B4-BE49-F238E27FC236}">
                <a16:creationId xmlns:a16="http://schemas.microsoft.com/office/drawing/2014/main" id="{33A54A17-32FF-497C-83AA-D194410D014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269D02-9111-418F-802D-3D9F24ADE5FD}" type="slidenum">
              <a:rPr lang="en-US" altLang="en-US">
                <a:solidFill>
                  <a:schemeClr val="bg1"/>
                </a:solidFill>
              </a:rPr>
              <a:pPr eaLnBrk="1" hangingPunct="1"/>
              <a:t>45</a:t>
            </a:fld>
            <a:endParaRPr lang="en-US" altLang="en-US">
              <a:solidFill>
                <a:schemeClr val="bg1"/>
              </a:solidFill>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7D59BA4E-93A3-42AA-AF22-4C7C81FA502E}"/>
              </a:ext>
            </a:extLst>
          </p:cNvPr>
          <p:cNvSpPr>
            <a:spLocks noGrp="1"/>
          </p:cNvSpPr>
          <p:nvPr>
            <p:ph type="title"/>
          </p:nvPr>
        </p:nvSpPr>
        <p:spPr/>
        <p:txBody>
          <a:bodyPr/>
          <a:lstStyle/>
          <a:p>
            <a:r>
              <a:rPr lang="en-US" altLang="en-US"/>
              <a:t>The Baptism of the Spirit</a:t>
            </a:r>
          </a:p>
        </p:txBody>
      </p:sp>
      <p:sp>
        <p:nvSpPr>
          <p:cNvPr id="64515" name="Content Placeholder 2">
            <a:extLst>
              <a:ext uri="{FF2B5EF4-FFF2-40B4-BE49-F238E27FC236}">
                <a16:creationId xmlns:a16="http://schemas.microsoft.com/office/drawing/2014/main" id="{C9B5AC34-FBD8-46E6-BAD0-96552CD01995}"/>
              </a:ext>
            </a:extLst>
          </p:cNvPr>
          <p:cNvSpPr>
            <a:spLocks noGrp="1"/>
          </p:cNvSpPr>
          <p:nvPr>
            <p:ph idx="1"/>
          </p:nvPr>
        </p:nvSpPr>
        <p:spPr/>
        <p:txBody>
          <a:bodyPr/>
          <a:lstStyle/>
          <a:p>
            <a:r>
              <a:rPr lang="en-US" altLang="en-US"/>
              <a:t>That Cornelius was so baptized and spoke in tongues is explained by the need for some unique, objective and observable proof that the Spirit had indeed come upon Gentiles (Acts 11:15-17). More clear for the nature of this baptism is 1 Corinthians 12:13, “For we were all baptized by one Spirit into one body-- whether Jews or Greeks, slave or free-- and we were all given the one Spirit to drink.”</a:t>
            </a:r>
          </a:p>
          <a:p>
            <a:endParaRPr lang="en-US" altLang="en-US"/>
          </a:p>
        </p:txBody>
      </p:sp>
      <p:sp>
        <p:nvSpPr>
          <p:cNvPr id="61444" name="Slide Number Placeholder 3">
            <a:extLst>
              <a:ext uri="{FF2B5EF4-FFF2-40B4-BE49-F238E27FC236}">
                <a16:creationId xmlns:a16="http://schemas.microsoft.com/office/drawing/2014/main" id="{264E3F38-5D24-49E3-BE2F-1557C7AE9FB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39BC482-E929-4DBF-A94D-D791A5364E70}" type="slidenum">
              <a:rPr lang="en-US" altLang="en-US">
                <a:solidFill>
                  <a:schemeClr val="bg1"/>
                </a:solidFill>
              </a:rPr>
              <a:pPr eaLnBrk="1" hangingPunct="1"/>
              <a:t>46</a:t>
            </a:fld>
            <a:endParaRPr lang="en-US" altLang="en-US">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7C264774-9619-4B6B-AAEC-189C60FDC6C0}"/>
              </a:ext>
            </a:extLst>
          </p:cNvPr>
          <p:cNvSpPr>
            <a:spLocks noGrp="1"/>
          </p:cNvSpPr>
          <p:nvPr>
            <p:ph type="title"/>
          </p:nvPr>
        </p:nvSpPr>
        <p:spPr/>
        <p:txBody>
          <a:bodyPr/>
          <a:lstStyle/>
          <a:p>
            <a:r>
              <a:rPr lang="en-US" altLang="en-US"/>
              <a:t>The Spirit indwells the believer</a:t>
            </a:r>
          </a:p>
        </p:txBody>
      </p:sp>
      <p:sp>
        <p:nvSpPr>
          <p:cNvPr id="65539" name="Content Placeholder 2">
            <a:extLst>
              <a:ext uri="{FF2B5EF4-FFF2-40B4-BE49-F238E27FC236}">
                <a16:creationId xmlns:a16="http://schemas.microsoft.com/office/drawing/2014/main" id="{48538084-04A0-4687-BBC6-BD18A2153C0D}"/>
              </a:ext>
            </a:extLst>
          </p:cNvPr>
          <p:cNvSpPr>
            <a:spLocks noGrp="1"/>
          </p:cNvSpPr>
          <p:nvPr>
            <p:ph idx="1"/>
          </p:nvPr>
        </p:nvSpPr>
        <p:spPr/>
        <p:txBody>
          <a:bodyPr/>
          <a:lstStyle/>
          <a:p>
            <a:r>
              <a:rPr lang="en-US" altLang="en-US"/>
              <a:t>Jesus promised the Spirit (John 14:17), and the Spirit was regarded as having come, but with this ethical component: “Don't you know that you yourselves are God's temple and that God's Spirit lives in you?” (1 Cor. 3:16). </a:t>
            </a:r>
          </a:p>
          <a:p>
            <a:pPr lvl="1"/>
            <a:r>
              <a:rPr lang="en-US" altLang="en-US"/>
              <a:t>When the Spirit indwells the Christian, His desire is to make a temple of God—“Do you not know that your body is a temple of the Holy Spirit, who is in you, whom you have received from God? You are not your own” (1 Corinthians 6:19).</a:t>
            </a:r>
          </a:p>
          <a:p>
            <a:pPr lvl="1"/>
            <a:endParaRPr lang="en-US" altLang="en-US"/>
          </a:p>
        </p:txBody>
      </p:sp>
      <p:sp>
        <p:nvSpPr>
          <p:cNvPr id="62468" name="Slide Number Placeholder 3">
            <a:extLst>
              <a:ext uri="{FF2B5EF4-FFF2-40B4-BE49-F238E27FC236}">
                <a16:creationId xmlns:a16="http://schemas.microsoft.com/office/drawing/2014/main" id="{F56D1741-7420-4B1D-AADB-DD0EF4F4DA3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9703A8E-9ACE-41EF-8013-C04AE104A83A}" type="slidenum">
              <a:rPr lang="en-US" altLang="en-US">
                <a:solidFill>
                  <a:schemeClr val="bg1"/>
                </a:solidFill>
              </a:rPr>
              <a:pPr eaLnBrk="1" hangingPunct="1"/>
              <a:t>47</a:t>
            </a:fld>
            <a:endParaRPr lang="en-US" altLang="en-US">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3814E8B-DED8-4AA3-B4AD-FFB228A682B2}"/>
              </a:ext>
            </a:extLst>
          </p:cNvPr>
          <p:cNvSpPr>
            <a:spLocks noGrp="1"/>
          </p:cNvSpPr>
          <p:nvPr>
            <p:ph type="title"/>
          </p:nvPr>
        </p:nvSpPr>
        <p:spPr/>
        <p:txBody>
          <a:bodyPr/>
          <a:lstStyle/>
          <a:p>
            <a:r>
              <a:rPr lang="en-US" altLang="en-US"/>
              <a:t> Keeping God’s Temple Pure</a:t>
            </a:r>
          </a:p>
        </p:txBody>
      </p:sp>
      <p:sp>
        <p:nvSpPr>
          <p:cNvPr id="66563" name="Content Placeholder 2">
            <a:extLst>
              <a:ext uri="{FF2B5EF4-FFF2-40B4-BE49-F238E27FC236}">
                <a16:creationId xmlns:a16="http://schemas.microsoft.com/office/drawing/2014/main" id="{5DFA037C-BAA9-48E1-915B-33AA902F9A57}"/>
              </a:ext>
            </a:extLst>
          </p:cNvPr>
          <p:cNvSpPr>
            <a:spLocks noGrp="1"/>
          </p:cNvSpPr>
          <p:nvPr>
            <p:ph idx="1"/>
          </p:nvPr>
        </p:nvSpPr>
        <p:spPr/>
        <p:txBody>
          <a:bodyPr/>
          <a:lstStyle/>
          <a:p>
            <a:r>
              <a:rPr lang="en-US" altLang="en-US"/>
              <a:t>Would we smoke, do drugs or commit fornication inside a church building, which is not even a dwelling of God? “Flee from sexual immorality. All other sins a man commits are outside his body, but he who sins sexually sins against his own body.” (1 Cor. 6:18).</a:t>
            </a:r>
          </a:p>
        </p:txBody>
      </p:sp>
      <p:sp>
        <p:nvSpPr>
          <p:cNvPr id="63492" name="Slide Number Placeholder 3">
            <a:extLst>
              <a:ext uri="{FF2B5EF4-FFF2-40B4-BE49-F238E27FC236}">
                <a16:creationId xmlns:a16="http://schemas.microsoft.com/office/drawing/2014/main" id="{1822BE83-3663-42BB-AEB5-EF520706125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D51DF7-BFFF-447B-9EB4-0904F88614A6}" type="slidenum">
              <a:rPr lang="en-US" altLang="en-US">
                <a:solidFill>
                  <a:schemeClr val="bg1"/>
                </a:solidFill>
              </a:rPr>
              <a:pPr eaLnBrk="1" hangingPunct="1"/>
              <a:t>48</a:t>
            </a:fld>
            <a:endParaRPr lang="en-US" altLang="en-US">
              <a:solidFill>
                <a:schemeClr val="bg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069B1C52-BC80-47A9-9F69-B1EA56CD261B}"/>
              </a:ext>
            </a:extLst>
          </p:cNvPr>
          <p:cNvSpPr>
            <a:spLocks noGrp="1"/>
          </p:cNvSpPr>
          <p:nvPr>
            <p:ph type="title"/>
          </p:nvPr>
        </p:nvSpPr>
        <p:spPr/>
        <p:txBody>
          <a:bodyPr/>
          <a:lstStyle/>
          <a:p>
            <a:r>
              <a:rPr lang="en-US" altLang="en-US"/>
              <a:t>The Spirit is a New Birth Certificate</a:t>
            </a:r>
          </a:p>
        </p:txBody>
      </p:sp>
      <p:sp>
        <p:nvSpPr>
          <p:cNvPr id="67587" name="Content Placeholder 2">
            <a:extLst>
              <a:ext uri="{FF2B5EF4-FFF2-40B4-BE49-F238E27FC236}">
                <a16:creationId xmlns:a16="http://schemas.microsoft.com/office/drawing/2014/main" id="{6F187032-82E0-4B16-B1B6-9B35D4303F31}"/>
              </a:ext>
            </a:extLst>
          </p:cNvPr>
          <p:cNvSpPr>
            <a:spLocks noGrp="1"/>
          </p:cNvSpPr>
          <p:nvPr>
            <p:ph idx="1"/>
          </p:nvPr>
        </p:nvSpPr>
        <p:spPr/>
        <p:txBody>
          <a:bodyPr/>
          <a:lstStyle/>
          <a:p>
            <a:r>
              <a:rPr lang="en-US" altLang="en-US"/>
              <a:t>The Spirit’s indwelling assures us of our salvation.</a:t>
            </a:r>
          </a:p>
          <a:p>
            <a:pPr lvl="1"/>
            <a:r>
              <a:rPr lang="en-US" altLang="en-US"/>
              <a:t>1 John 4:13   We know that we live in him and he in us, because he has given us of his Spirit. </a:t>
            </a:r>
          </a:p>
          <a:p>
            <a:pPr lvl="1"/>
            <a:r>
              <a:rPr lang="en-US" altLang="en-US"/>
              <a:t>Romans 8:16   The Spirit himself testifies with our spirit that we are God's children. </a:t>
            </a:r>
          </a:p>
          <a:p>
            <a:pPr lvl="1"/>
            <a:r>
              <a:rPr lang="en-US" altLang="en-US"/>
              <a:t>How do we know if the Spirit is in us? We confess that Jesus is Lord (1 Cor. 12:3). We are becoming more like Christ  (2 Cor. 3:18). We exhibit the fruit of the Spirit (Gal. 5:22-23).</a:t>
            </a:r>
          </a:p>
          <a:p>
            <a:pPr lvl="1"/>
            <a:endParaRPr lang="en-US" altLang="en-US"/>
          </a:p>
        </p:txBody>
      </p:sp>
      <p:sp>
        <p:nvSpPr>
          <p:cNvPr id="64516" name="Slide Number Placeholder 3">
            <a:extLst>
              <a:ext uri="{FF2B5EF4-FFF2-40B4-BE49-F238E27FC236}">
                <a16:creationId xmlns:a16="http://schemas.microsoft.com/office/drawing/2014/main" id="{B54DC219-D7CA-4BEC-919C-7B148409AAF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05E4ED-1D8F-4692-BB9C-89612269420B}" type="slidenum">
              <a:rPr lang="en-US" altLang="en-US">
                <a:solidFill>
                  <a:schemeClr val="bg1"/>
                </a:solidFill>
              </a:rPr>
              <a:pPr eaLnBrk="1" hangingPunct="1"/>
              <a:t>49</a:t>
            </a:fld>
            <a:endParaRPr lang="en-US" altLang="en-US">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6B7D308-F97E-45F4-9093-4926973C5A58}"/>
              </a:ext>
            </a:extLst>
          </p:cNvPr>
          <p:cNvSpPr>
            <a:spLocks noGrp="1"/>
          </p:cNvSpPr>
          <p:nvPr>
            <p:ph type="title"/>
          </p:nvPr>
        </p:nvSpPr>
        <p:spPr>
          <a:xfrm>
            <a:off x="3000376" y="1828800"/>
            <a:ext cx="5534025" cy="668338"/>
          </a:xfrm>
        </p:spPr>
        <p:txBody>
          <a:bodyPr/>
          <a:lstStyle/>
          <a:p>
            <a:pPr algn="ctr" eaLnBrk="1" hangingPunct="1"/>
            <a:r>
              <a:rPr lang="en-US" altLang="en-US"/>
              <a:t>The Spirit is God</a:t>
            </a:r>
          </a:p>
        </p:txBody>
      </p:sp>
      <p:sp>
        <p:nvSpPr>
          <p:cNvPr id="22531" name="Content Placeholder 2">
            <a:extLst>
              <a:ext uri="{FF2B5EF4-FFF2-40B4-BE49-F238E27FC236}">
                <a16:creationId xmlns:a16="http://schemas.microsoft.com/office/drawing/2014/main" id="{2F5AAD08-1A27-46AE-8E2B-B49295E78352}"/>
              </a:ext>
            </a:extLst>
          </p:cNvPr>
          <p:cNvSpPr>
            <a:spLocks noGrp="1"/>
          </p:cNvSpPr>
          <p:nvPr>
            <p:ph idx="1"/>
          </p:nvPr>
        </p:nvSpPr>
        <p:spPr>
          <a:xfrm>
            <a:off x="1905000" y="2565400"/>
            <a:ext cx="8439150" cy="4032250"/>
          </a:xfrm>
        </p:spPr>
        <p:txBody>
          <a:bodyPr/>
          <a:lstStyle/>
          <a:p>
            <a:pPr eaLnBrk="1" hangingPunct="1"/>
            <a:r>
              <a:rPr lang="en-US" altLang="en-US"/>
              <a:t>He is equated with God in Acts 5:3-4.</a:t>
            </a:r>
          </a:p>
          <a:p>
            <a:pPr eaLnBrk="1" hangingPunct="1"/>
            <a:r>
              <a:rPr lang="en-US" altLang="en-US"/>
              <a:t>He is equated with Jesus Christ in 2 Cor. 3:18.</a:t>
            </a:r>
          </a:p>
          <a:p>
            <a:pPr eaLnBrk="1" hangingPunct="1"/>
            <a:r>
              <a:rPr lang="en-US" altLang="en-US"/>
              <a:t>He is eternal (Heb. (9:14). He was active in the Old Testament and is today.</a:t>
            </a:r>
          </a:p>
          <a:p>
            <a:pPr eaLnBrk="1" hangingPunct="1"/>
            <a:r>
              <a:rPr lang="en-US" altLang="en-US"/>
              <a:t>He is the truth (1 John 5:6; cf. John 14:6, of Jesus).</a:t>
            </a:r>
          </a:p>
          <a:p>
            <a:pPr eaLnBrk="1" hangingPunct="1"/>
            <a:r>
              <a:rPr lang="en-US" altLang="en-US"/>
              <a:t>He is not an impersonal force (above and Heb. 6:4-5). Therefore, He is not an “it.”</a:t>
            </a:r>
          </a:p>
          <a:p>
            <a:pPr eaLnBrk="1" hangingPunct="1"/>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DB1E06E6-2855-4CEA-B009-203529FBA9EF}"/>
              </a:ext>
            </a:extLst>
          </p:cNvPr>
          <p:cNvSpPr>
            <a:spLocks noGrp="1"/>
          </p:cNvSpPr>
          <p:nvPr>
            <p:ph type="title"/>
          </p:nvPr>
        </p:nvSpPr>
        <p:spPr/>
        <p:txBody>
          <a:bodyPr/>
          <a:lstStyle/>
          <a:p>
            <a:r>
              <a:rPr lang="en-US" altLang="en-US"/>
              <a:t>How Has the Spirit Been Imparted?</a:t>
            </a:r>
          </a:p>
        </p:txBody>
      </p:sp>
      <p:sp>
        <p:nvSpPr>
          <p:cNvPr id="68611" name="Content Placeholder 2">
            <a:extLst>
              <a:ext uri="{FF2B5EF4-FFF2-40B4-BE49-F238E27FC236}">
                <a16:creationId xmlns:a16="http://schemas.microsoft.com/office/drawing/2014/main" id="{0239AD6F-F363-4526-8555-84F8E8A8DCC6}"/>
              </a:ext>
            </a:extLst>
          </p:cNvPr>
          <p:cNvSpPr>
            <a:spLocks noGrp="1"/>
          </p:cNvSpPr>
          <p:nvPr>
            <p:ph idx="1"/>
          </p:nvPr>
        </p:nvSpPr>
        <p:spPr/>
        <p:txBody>
          <a:bodyPr/>
          <a:lstStyle/>
          <a:p>
            <a:r>
              <a:rPr lang="en-US" altLang="en-US"/>
              <a:t>The method by which the Spirit indwells us seems to have been at first by God’s simple gift (Matt. 12:18).  Later God used prayer and the laying on of hands by Peter and John to give the gift of the Spirit to Samaritan Christians (Acts 8:15-18). </a:t>
            </a:r>
          </a:p>
        </p:txBody>
      </p:sp>
      <p:sp>
        <p:nvSpPr>
          <p:cNvPr id="65540" name="Slide Number Placeholder 3">
            <a:extLst>
              <a:ext uri="{FF2B5EF4-FFF2-40B4-BE49-F238E27FC236}">
                <a16:creationId xmlns:a16="http://schemas.microsoft.com/office/drawing/2014/main" id="{1FBDB39A-120E-4B58-AE1D-FF38FFE97FD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90A66E-4ED0-49A6-9C8F-A105B832CF8C}" type="slidenum">
              <a:rPr lang="en-US" altLang="en-US">
                <a:solidFill>
                  <a:schemeClr val="bg1"/>
                </a:solidFill>
              </a:rPr>
              <a:pPr eaLnBrk="1" hangingPunct="1"/>
              <a:t>50</a:t>
            </a:fld>
            <a:endParaRPr lang="en-US" altLang="en-US">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B434567-FC8E-4362-9355-93CE6B89ED22}"/>
              </a:ext>
            </a:extLst>
          </p:cNvPr>
          <p:cNvSpPr>
            <a:spLocks noGrp="1"/>
          </p:cNvSpPr>
          <p:nvPr>
            <p:ph type="title"/>
          </p:nvPr>
        </p:nvSpPr>
        <p:spPr/>
        <p:txBody>
          <a:bodyPr/>
          <a:lstStyle/>
          <a:p>
            <a:r>
              <a:rPr lang="en-US" altLang="en-US"/>
              <a:t> Peter as the Church’s Foundation</a:t>
            </a:r>
          </a:p>
        </p:txBody>
      </p:sp>
      <p:sp>
        <p:nvSpPr>
          <p:cNvPr id="69635" name="Content Placeholder 2">
            <a:extLst>
              <a:ext uri="{FF2B5EF4-FFF2-40B4-BE49-F238E27FC236}">
                <a16:creationId xmlns:a16="http://schemas.microsoft.com/office/drawing/2014/main" id="{59014E19-5EB6-4E96-BB77-8680637D87EC}"/>
              </a:ext>
            </a:extLst>
          </p:cNvPr>
          <p:cNvSpPr>
            <a:spLocks noGrp="1"/>
          </p:cNvSpPr>
          <p:nvPr>
            <p:ph idx="1"/>
          </p:nvPr>
        </p:nvSpPr>
        <p:spPr/>
        <p:txBody>
          <a:bodyPr/>
          <a:lstStyle/>
          <a:p>
            <a:pPr lvl="1"/>
            <a:r>
              <a:rPr lang="en-US" altLang="en-US"/>
              <a:t>Acts 8:15-18  was the clear fulfillment that Christ would build His church upon Peter (Matt. 16:18). </a:t>
            </a:r>
          </a:p>
          <a:p>
            <a:pPr lvl="2"/>
            <a:r>
              <a:rPr lang="en-US" altLang="en-US"/>
              <a:t>The apostles and prophets were foundational to the Church (Eph. 2:20), with Christ the cornerstone.</a:t>
            </a:r>
          </a:p>
          <a:p>
            <a:pPr lvl="1"/>
            <a:r>
              <a:rPr lang="en-US" altLang="en-US"/>
              <a:t>Peter gained the first converts among the Jews at Pentecost (Acts 2:14-41), and it was the conversion of Cornelius and his family (Acts 10) that convinced the Jewish Christian leaders at Jerusalem that God had opened salvation (and the church) to the Gentiles (Acts 11:15-18). </a:t>
            </a:r>
          </a:p>
          <a:p>
            <a:pPr lvl="2"/>
            <a:r>
              <a:rPr lang="en-US" altLang="en-US"/>
              <a:t>We don’t know who the first Gentile convert to Christianity was. Was it the Ethiopian eunuch (Acts 8:36,38)?</a:t>
            </a:r>
          </a:p>
          <a:p>
            <a:endParaRPr lang="en-US" altLang="en-US"/>
          </a:p>
        </p:txBody>
      </p:sp>
      <p:sp>
        <p:nvSpPr>
          <p:cNvPr id="66564" name="Slide Number Placeholder 3">
            <a:extLst>
              <a:ext uri="{FF2B5EF4-FFF2-40B4-BE49-F238E27FC236}">
                <a16:creationId xmlns:a16="http://schemas.microsoft.com/office/drawing/2014/main" id="{419602D7-36A4-481D-B144-E2D3760FAAD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74E73D-9B58-4A12-9012-9662E7447E6A}" type="slidenum">
              <a:rPr lang="en-US" altLang="en-US">
                <a:solidFill>
                  <a:schemeClr val="bg1"/>
                </a:solidFill>
              </a:rPr>
              <a:pPr eaLnBrk="1" hangingPunct="1"/>
              <a:t>51</a:t>
            </a:fld>
            <a:endParaRPr lang="en-US" altLang="en-US">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658EDBD8-DEB8-4E9A-91B1-99DE579B5F32}"/>
              </a:ext>
            </a:extLst>
          </p:cNvPr>
          <p:cNvSpPr>
            <a:spLocks noGrp="1"/>
          </p:cNvSpPr>
          <p:nvPr>
            <p:ph type="title"/>
          </p:nvPr>
        </p:nvSpPr>
        <p:spPr/>
        <p:txBody>
          <a:bodyPr/>
          <a:lstStyle/>
          <a:p>
            <a:r>
              <a:rPr lang="en-US" altLang="en-US"/>
              <a:t> Peter: Not First Vicar of Rome</a:t>
            </a:r>
          </a:p>
        </p:txBody>
      </p:sp>
      <p:sp>
        <p:nvSpPr>
          <p:cNvPr id="70659" name="Content Placeholder 2">
            <a:extLst>
              <a:ext uri="{FF2B5EF4-FFF2-40B4-BE49-F238E27FC236}">
                <a16:creationId xmlns:a16="http://schemas.microsoft.com/office/drawing/2014/main" id="{0BF0FF0F-C5F5-437C-82BC-9CCB0ECCC151}"/>
              </a:ext>
            </a:extLst>
          </p:cNvPr>
          <p:cNvSpPr>
            <a:spLocks noGrp="1"/>
          </p:cNvSpPr>
          <p:nvPr>
            <p:ph idx="1"/>
          </p:nvPr>
        </p:nvSpPr>
        <p:spPr/>
        <p:txBody>
          <a:bodyPr/>
          <a:lstStyle/>
          <a:p>
            <a:r>
              <a:rPr lang="en-US" altLang="en-US"/>
              <a:t>If Peter was in some sense the foundation of the church as God’s instrument to include both Jews and Gentiles, nothing is said of apostolic succession, whereby Peter would transfer the “keys” of the kingdom to anyone else (Matt. 16:19).</a:t>
            </a:r>
          </a:p>
          <a:p>
            <a:pPr lvl="1"/>
            <a:r>
              <a:rPr lang="en-US" altLang="en-US"/>
              <a:t> In fact, the same authority to bind and loose was given practically verbatim (in the Greek) to the 12 apostles (Matt. 18:18).</a:t>
            </a:r>
          </a:p>
          <a:p>
            <a:endParaRPr lang="en-US" altLang="en-US"/>
          </a:p>
        </p:txBody>
      </p:sp>
      <p:sp>
        <p:nvSpPr>
          <p:cNvPr id="67588" name="Slide Number Placeholder 3">
            <a:extLst>
              <a:ext uri="{FF2B5EF4-FFF2-40B4-BE49-F238E27FC236}">
                <a16:creationId xmlns:a16="http://schemas.microsoft.com/office/drawing/2014/main" id="{A07833DF-45A4-433E-A8A1-11B5AB6A4C5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C11123-1C8A-4D04-8720-D6CB5708548A}" type="slidenum">
              <a:rPr lang="en-US" altLang="en-US">
                <a:solidFill>
                  <a:schemeClr val="bg1"/>
                </a:solidFill>
              </a:rPr>
              <a:pPr eaLnBrk="1" hangingPunct="1"/>
              <a:t>52</a:t>
            </a:fld>
            <a:endParaRPr lang="en-US" altLang="en-US">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E33762E5-9F4B-49C4-AA4F-4B8A3A91FE99}"/>
              </a:ext>
            </a:extLst>
          </p:cNvPr>
          <p:cNvSpPr>
            <a:spLocks noGrp="1"/>
          </p:cNvSpPr>
          <p:nvPr>
            <p:ph type="title"/>
          </p:nvPr>
        </p:nvSpPr>
        <p:spPr/>
        <p:txBody>
          <a:bodyPr/>
          <a:lstStyle/>
          <a:p>
            <a:r>
              <a:rPr lang="en-US" altLang="en-US"/>
              <a:t> Now We Receive the Spirit by Faith</a:t>
            </a:r>
          </a:p>
        </p:txBody>
      </p:sp>
      <p:sp>
        <p:nvSpPr>
          <p:cNvPr id="71683" name="Content Placeholder 2">
            <a:extLst>
              <a:ext uri="{FF2B5EF4-FFF2-40B4-BE49-F238E27FC236}">
                <a16:creationId xmlns:a16="http://schemas.microsoft.com/office/drawing/2014/main" id="{4CC93B8F-C259-4100-AE43-4A461DBA3443}"/>
              </a:ext>
            </a:extLst>
          </p:cNvPr>
          <p:cNvSpPr>
            <a:spLocks noGrp="1"/>
          </p:cNvSpPr>
          <p:nvPr>
            <p:ph idx="1"/>
          </p:nvPr>
        </p:nvSpPr>
        <p:spPr/>
        <p:txBody>
          <a:bodyPr/>
          <a:lstStyle/>
          <a:p>
            <a:r>
              <a:rPr lang="en-US" altLang="en-US"/>
              <a:t>In the epistles the way Christians received the Spirit was by faith, as it is today (Gal. 3:2, 14). “He redeemed us in order that the blessing given to Abraham might come to the Gentiles through Christ Jesus, so that by faith we might receive the promise of the Spirit.” Galatians 3:14. Of course, God is the ultimate giver, regardless of how the Spirit is mediated (Rom. 5:5).</a:t>
            </a:r>
          </a:p>
          <a:p>
            <a:endParaRPr lang="en-US" altLang="en-US"/>
          </a:p>
        </p:txBody>
      </p:sp>
      <p:sp>
        <p:nvSpPr>
          <p:cNvPr id="68612" name="Slide Number Placeholder 3">
            <a:extLst>
              <a:ext uri="{FF2B5EF4-FFF2-40B4-BE49-F238E27FC236}">
                <a16:creationId xmlns:a16="http://schemas.microsoft.com/office/drawing/2014/main" id="{4BE5D6DF-BEE9-47F8-8E37-B615B1070AA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EBFF4E-A152-434E-A7EB-86E096EC014B}" type="slidenum">
              <a:rPr lang="en-US" altLang="en-US">
                <a:solidFill>
                  <a:schemeClr val="bg1"/>
                </a:solidFill>
              </a:rPr>
              <a:pPr eaLnBrk="1" hangingPunct="1"/>
              <a:t>53</a:t>
            </a:fld>
            <a:endParaRPr lang="en-US" altLang="en-US">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a:extLst>
              <a:ext uri="{FF2B5EF4-FFF2-40B4-BE49-F238E27FC236}">
                <a16:creationId xmlns:a16="http://schemas.microsoft.com/office/drawing/2014/main" id="{2B5A6377-E979-47AC-8B9F-DC8A7E5C7AD6}"/>
              </a:ext>
            </a:extLst>
          </p:cNvPr>
          <p:cNvSpPr>
            <a:spLocks noGrp="1"/>
          </p:cNvSpPr>
          <p:nvPr>
            <p:ph type="ctrTitle"/>
          </p:nvPr>
        </p:nvSpPr>
        <p:spPr>
          <a:xfrm>
            <a:off x="1752600" y="228600"/>
            <a:ext cx="8686800" cy="1066800"/>
          </a:xfrm>
        </p:spPr>
        <p:txBody>
          <a:bodyPr/>
          <a:lstStyle/>
          <a:p>
            <a:pPr eaLnBrk="1" hangingPunct="1"/>
            <a:r>
              <a:rPr lang="en-US" altLang="en-US"/>
              <a:t>The Ministries of the Spirit       to a Christian</a:t>
            </a:r>
          </a:p>
        </p:txBody>
      </p:sp>
      <p:sp>
        <p:nvSpPr>
          <p:cNvPr id="69635" name="Slide Number Placeholder 3">
            <a:extLst>
              <a:ext uri="{FF2B5EF4-FFF2-40B4-BE49-F238E27FC236}">
                <a16:creationId xmlns:a16="http://schemas.microsoft.com/office/drawing/2014/main" id="{565442D9-6B45-4AF3-9538-B6690AB141B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C6C620-879D-43A3-AC8A-CDE7C2CB0CDF}" type="slidenum">
              <a:rPr lang="en-US" altLang="en-US">
                <a:solidFill>
                  <a:schemeClr val="bg2"/>
                </a:solidFill>
              </a:rPr>
              <a:pPr eaLnBrk="1" hangingPunct="1"/>
              <a:t>54</a:t>
            </a:fld>
            <a:endParaRPr lang="en-US" altLang="en-US">
              <a:solidFill>
                <a:schemeClr val="bg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997B2D46-4F63-4ED4-B9DC-60855E180C09}"/>
              </a:ext>
            </a:extLst>
          </p:cNvPr>
          <p:cNvSpPr>
            <a:spLocks noGrp="1"/>
          </p:cNvSpPr>
          <p:nvPr>
            <p:ph type="title"/>
          </p:nvPr>
        </p:nvSpPr>
        <p:spPr/>
        <p:txBody>
          <a:bodyPr/>
          <a:lstStyle/>
          <a:p>
            <a:pPr eaLnBrk="1" hangingPunct="1"/>
            <a:r>
              <a:rPr lang="en-US" altLang="en-US"/>
              <a:t>Purity and Power</a:t>
            </a:r>
          </a:p>
        </p:txBody>
      </p:sp>
      <p:sp>
        <p:nvSpPr>
          <p:cNvPr id="73731" name="Content Placeholder 2">
            <a:extLst>
              <a:ext uri="{FF2B5EF4-FFF2-40B4-BE49-F238E27FC236}">
                <a16:creationId xmlns:a16="http://schemas.microsoft.com/office/drawing/2014/main" id="{0C16C493-FCFB-45E4-8B9A-DDDA40162965}"/>
              </a:ext>
            </a:extLst>
          </p:cNvPr>
          <p:cNvSpPr>
            <a:spLocks noGrp="1"/>
          </p:cNvSpPr>
          <p:nvPr>
            <p:ph idx="1"/>
          </p:nvPr>
        </p:nvSpPr>
        <p:spPr>
          <a:xfrm>
            <a:off x="1752600" y="1905000"/>
            <a:ext cx="8686800" cy="4495800"/>
          </a:xfrm>
        </p:spPr>
        <p:txBody>
          <a:bodyPr/>
          <a:lstStyle/>
          <a:p>
            <a:pPr eaLnBrk="1" hangingPunct="1"/>
            <a:r>
              <a:rPr lang="en-US" altLang="en-US"/>
              <a:t>Marvelous and diverse are the many ministries of the Spirit to the Christian. On the one hand are gifts which </a:t>
            </a:r>
            <a:r>
              <a:rPr lang="en-US" altLang="en-US" b="1"/>
              <a:t>sanctify and purify</a:t>
            </a:r>
            <a:r>
              <a:rPr lang="en-US" altLang="en-US"/>
              <a:t> the new believer, and on the other are gifts which </a:t>
            </a:r>
            <a:r>
              <a:rPr lang="en-US" altLang="en-US" b="1"/>
              <a:t>enable to live a life of power</a:t>
            </a:r>
            <a:r>
              <a:rPr lang="en-US" altLang="en-US"/>
              <a:t>, while being led by the Spirit (Rom. 8:14).</a:t>
            </a:r>
          </a:p>
          <a:p>
            <a:pPr eaLnBrk="1" hangingPunct="1"/>
            <a:endParaRPr lang="en-US" altLang="en-US"/>
          </a:p>
        </p:txBody>
      </p:sp>
      <p:sp>
        <p:nvSpPr>
          <p:cNvPr id="70660" name="Slide Number Placeholder 3">
            <a:extLst>
              <a:ext uri="{FF2B5EF4-FFF2-40B4-BE49-F238E27FC236}">
                <a16:creationId xmlns:a16="http://schemas.microsoft.com/office/drawing/2014/main" id="{445387A5-7A3D-4734-99D8-5CE1FB2635AC}"/>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609BD4-4C3D-4566-AE8A-B6AD8106CAAA}" type="slidenum">
              <a:rPr lang="en-US" altLang="en-US">
                <a:solidFill>
                  <a:schemeClr val="tx2"/>
                </a:solidFill>
              </a:rPr>
              <a:pPr eaLnBrk="1" hangingPunct="1"/>
              <a:t>55</a:t>
            </a:fld>
            <a:endParaRPr lang="en-US" altLang="en-US">
              <a:solidFill>
                <a:schemeClr val="tx2"/>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4E30B0B2-0178-4FBF-8B07-115765CD5B3B}"/>
              </a:ext>
            </a:extLst>
          </p:cNvPr>
          <p:cNvSpPr>
            <a:spLocks noGrp="1"/>
          </p:cNvSpPr>
          <p:nvPr>
            <p:ph type="title"/>
          </p:nvPr>
        </p:nvSpPr>
        <p:spPr/>
        <p:txBody>
          <a:bodyPr/>
          <a:lstStyle/>
          <a:p>
            <a:pPr eaLnBrk="1" hangingPunct="1"/>
            <a:r>
              <a:rPr lang="en-US" altLang="en-US"/>
              <a:t>Sanctifying Ministry</a:t>
            </a:r>
          </a:p>
        </p:txBody>
      </p:sp>
      <p:sp>
        <p:nvSpPr>
          <p:cNvPr id="74755" name="Content Placeholder 2">
            <a:extLst>
              <a:ext uri="{FF2B5EF4-FFF2-40B4-BE49-F238E27FC236}">
                <a16:creationId xmlns:a16="http://schemas.microsoft.com/office/drawing/2014/main" id="{F957C350-99F0-4905-8B5E-EA01EE40F919}"/>
              </a:ext>
            </a:extLst>
          </p:cNvPr>
          <p:cNvSpPr>
            <a:spLocks noGrp="1"/>
          </p:cNvSpPr>
          <p:nvPr>
            <p:ph idx="1"/>
          </p:nvPr>
        </p:nvSpPr>
        <p:spPr/>
        <p:txBody>
          <a:bodyPr/>
          <a:lstStyle/>
          <a:p>
            <a:pPr eaLnBrk="1" hangingPunct="1"/>
            <a:r>
              <a:rPr lang="en-US" altLang="en-US"/>
              <a:t>This ministry is cited often in the epistles: “And we, who with unveiled faces all reflect the Lord's glory, are being transformed into his likeness with ever-increasing glory, which comes from the Lord, who is the Spirit.” (2 Corinthians 3:18). See also Rom. 2:29; 14:17; 15:16; 1 Cor. 6:11; 1 Thess. 4:7-8; 2 Thess. 2:13.</a:t>
            </a:r>
          </a:p>
          <a:p>
            <a:pPr eaLnBrk="1" hangingPunct="1"/>
            <a:endParaRPr lang="en-US" altLang="en-US"/>
          </a:p>
        </p:txBody>
      </p:sp>
      <p:sp>
        <p:nvSpPr>
          <p:cNvPr id="71684" name="Slide Number Placeholder 3">
            <a:extLst>
              <a:ext uri="{FF2B5EF4-FFF2-40B4-BE49-F238E27FC236}">
                <a16:creationId xmlns:a16="http://schemas.microsoft.com/office/drawing/2014/main" id="{F2E5F751-E9F0-4043-8E45-41D97B0C6BF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1D3F64-A982-431C-990A-D45EA04651C6}" type="slidenum">
              <a:rPr lang="en-US" altLang="en-US">
                <a:solidFill>
                  <a:schemeClr val="tx2"/>
                </a:solidFill>
              </a:rPr>
              <a:pPr eaLnBrk="1" hangingPunct="1"/>
              <a:t>56</a:t>
            </a:fld>
            <a:endParaRPr lang="en-US" altLang="en-US">
              <a:solidFill>
                <a:schemeClr val="tx2"/>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DB29AB72-AC77-42D0-B74C-8A3A74A55A6A}"/>
              </a:ext>
            </a:extLst>
          </p:cNvPr>
          <p:cNvSpPr>
            <a:spLocks noGrp="1"/>
          </p:cNvSpPr>
          <p:nvPr>
            <p:ph type="title"/>
          </p:nvPr>
        </p:nvSpPr>
        <p:spPr/>
        <p:txBody>
          <a:bodyPr/>
          <a:lstStyle/>
          <a:p>
            <a:pPr eaLnBrk="1" hangingPunct="1"/>
            <a:r>
              <a:rPr lang="en-US" altLang="en-US"/>
              <a:t>Putting Sin to Death by the Spirit</a:t>
            </a:r>
          </a:p>
        </p:txBody>
      </p:sp>
      <p:sp>
        <p:nvSpPr>
          <p:cNvPr id="75779" name="Content Placeholder 2">
            <a:extLst>
              <a:ext uri="{FF2B5EF4-FFF2-40B4-BE49-F238E27FC236}">
                <a16:creationId xmlns:a16="http://schemas.microsoft.com/office/drawing/2014/main" id="{D612CFA6-EDE3-423D-8B95-AFA7EF2E3480}"/>
              </a:ext>
            </a:extLst>
          </p:cNvPr>
          <p:cNvSpPr>
            <a:spLocks noGrp="1"/>
          </p:cNvSpPr>
          <p:nvPr>
            <p:ph idx="1"/>
          </p:nvPr>
        </p:nvSpPr>
        <p:spPr/>
        <p:txBody>
          <a:bodyPr/>
          <a:lstStyle/>
          <a:p>
            <a:pPr eaLnBrk="1" hangingPunct="1"/>
            <a:r>
              <a:rPr lang="en-US" altLang="en-US" sz="2800"/>
              <a:t>As the Spirit transforms us into Christ’s image, He puts to death the “misdeeds of the body” (Rom. 8:13). The Spirit can stop any sin, as habitual or deep-seated as it may be. What willpower cannot accomplish, the Spirit can. We must sincerely want the Spirit to burn away our impurities, just as He came at Pentecost as flames, and invite Him to have complete control of that process. </a:t>
            </a:r>
          </a:p>
          <a:p>
            <a:pPr lvl="1" eaLnBrk="1" hangingPunct="1"/>
            <a:r>
              <a:rPr lang="en-US" altLang="en-US" sz="2400"/>
              <a:t>If the Spirit simply lives in us (has His home in us), the Spirit will control us, not the “sinful nature” (Rom. 8:9). If the flesh controls a Christian, it’s abnormal. The Christian is fighting God and His will.</a:t>
            </a:r>
          </a:p>
          <a:p>
            <a:pPr lvl="1" eaLnBrk="1" hangingPunct="1"/>
            <a:r>
              <a:rPr lang="en-US" altLang="en-US" sz="2400"/>
              <a:t>We must not be double-minded (James 1:7).</a:t>
            </a:r>
          </a:p>
          <a:p>
            <a:pPr eaLnBrk="1" hangingPunct="1"/>
            <a:endParaRPr lang="en-US" altLang="en-US"/>
          </a:p>
        </p:txBody>
      </p:sp>
      <p:sp>
        <p:nvSpPr>
          <p:cNvPr id="72708" name="Slide Number Placeholder 3">
            <a:extLst>
              <a:ext uri="{FF2B5EF4-FFF2-40B4-BE49-F238E27FC236}">
                <a16:creationId xmlns:a16="http://schemas.microsoft.com/office/drawing/2014/main" id="{F01C5721-0D38-4391-A851-707FFE34F24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EBB153-3938-452B-975E-EA4359E688DD}" type="slidenum">
              <a:rPr lang="en-US" altLang="en-US">
                <a:solidFill>
                  <a:schemeClr val="tx2"/>
                </a:solidFill>
              </a:rPr>
              <a:pPr eaLnBrk="1" hangingPunct="1"/>
              <a:t>57</a:t>
            </a:fld>
            <a:endParaRPr lang="en-US" altLang="en-US">
              <a:solidFill>
                <a:schemeClr val="tx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9F5D784-CBB3-48E0-9392-77EBA12F29FE}"/>
              </a:ext>
            </a:extLst>
          </p:cNvPr>
          <p:cNvSpPr>
            <a:spLocks noGrp="1"/>
          </p:cNvSpPr>
          <p:nvPr>
            <p:ph type="title"/>
          </p:nvPr>
        </p:nvSpPr>
        <p:spPr/>
        <p:txBody>
          <a:bodyPr/>
          <a:lstStyle/>
          <a:p>
            <a:pPr eaLnBrk="1" hangingPunct="1"/>
            <a:r>
              <a:rPr lang="en-US" altLang="en-US"/>
              <a:t>The Normal Christian Life</a:t>
            </a:r>
          </a:p>
        </p:txBody>
      </p:sp>
      <p:sp>
        <p:nvSpPr>
          <p:cNvPr id="76803" name="Content Placeholder 2">
            <a:extLst>
              <a:ext uri="{FF2B5EF4-FFF2-40B4-BE49-F238E27FC236}">
                <a16:creationId xmlns:a16="http://schemas.microsoft.com/office/drawing/2014/main" id="{4A978A95-F60A-4C5B-99CB-17BCE66EB632}"/>
              </a:ext>
            </a:extLst>
          </p:cNvPr>
          <p:cNvSpPr>
            <a:spLocks noGrp="1"/>
          </p:cNvSpPr>
          <p:nvPr>
            <p:ph idx="1"/>
          </p:nvPr>
        </p:nvSpPr>
        <p:spPr>
          <a:xfrm>
            <a:off x="1752600" y="1524000"/>
            <a:ext cx="8686800" cy="5334000"/>
          </a:xfrm>
        </p:spPr>
        <p:txBody>
          <a:bodyPr/>
          <a:lstStyle/>
          <a:p>
            <a:pPr eaLnBrk="1" hangingPunct="1"/>
            <a:r>
              <a:rPr lang="en-US" altLang="en-US"/>
              <a:t>The Spirit-controlled mind is “life and peace” (Rom. 8:6). He produces joy (Rom 14:17; Gal. 5:22; 1 Thess. 1:6). “For the kingdom of God is not a matter of eating and drinking, but of righteousness, peace and joy in the Holy Spirit.”</a:t>
            </a:r>
            <a:r>
              <a:rPr lang="en-US" altLang="en-US" b="1"/>
              <a:t> (</a:t>
            </a:r>
            <a:r>
              <a:rPr lang="en-US" altLang="en-US"/>
              <a:t>Rom. 14:17). The normal Christian life is a righteous, peaceful and joyful existence.</a:t>
            </a:r>
          </a:p>
          <a:p>
            <a:pPr lvl="1" eaLnBrk="1" hangingPunct="1"/>
            <a:r>
              <a:rPr lang="en-US" altLang="en-US"/>
              <a:t>Even in severe trial, we are to consider it joy (James 1:2, 12). </a:t>
            </a:r>
          </a:p>
        </p:txBody>
      </p:sp>
      <p:sp>
        <p:nvSpPr>
          <p:cNvPr id="73732" name="Slide Number Placeholder 3">
            <a:extLst>
              <a:ext uri="{FF2B5EF4-FFF2-40B4-BE49-F238E27FC236}">
                <a16:creationId xmlns:a16="http://schemas.microsoft.com/office/drawing/2014/main" id="{C5BB9E5E-33E9-43E8-A4EF-1F625F90C38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49F62-0072-4442-809F-868B4F786DE9}" type="slidenum">
              <a:rPr lang="en-US" altLang="en-US">
                <a:solidFill>
                  <a:schemeClr val="tx2"/>
                </a:solidFill>
              </a:rPr>
              <a:pPr eaLnBrk="1" hangingPunct="1"/>
              <a:t>58</a:t>
            </a:fld>
            <a:endParaRPr lang="en-US" altLang="en-US">
              <a:solidFill>
                <a:schemeClr val="tx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08CCFDB8-C955-4185-8090-F822F1F47144}"/>
              </a:ext>
            </a:extLst>
          </p:cNvPr>
          <p:cNvSpPr>
            <a:spLocks noGrp="1"/>
          </p:cNvSpPr>
          <p:nvPr>
            <p:ph type="title"/>
          </p:nvPr>
        </p:nvSpPr>
        <p:spPr/>
        <p:txBody>
          <a:bodyPr/>
          <a:lstStyle/>
          <a:p>
            <a:pPr eaLnBrk="1" hangingPunct="1"/>
            <a:r>
              <a:rPr lang="en-US" altLang="en-US"/>
              <a:t>Joy by the Spirit</a:t>
            </a:r>
          </a:p>
        </p:txBody>
      </p:sp>
      <p:sp>
        <p:nvSpPr>
          <p:cNvPr id="77827" name="Content Placeholder 2">
            <a:extLst>
              <a:ext uri="{FF2B5EF4-FFF2-40B4-BE49-F238E27FC236}">
                <a16:creationId xmlns:a16="http://schemas.microsoft.com/office/drawing/2014/main" id="{E6D26838-2677-4759-920A-5F3640B5AD0A}"/>
              </a:ext>
            </a:extLst>
          </p:cNvPr>
          <p:cNvSpPr>
            <a:spLocks noGrp="1"/>
          </p:cNvSpPr>
          <p:nvPr>
            <p:ph idx="1"/>
          </p:nvPr>
        </p:nvSpPr>
        <p:spPr>
          <a:xfrm>
            <a:off x="1752600" y="1219200"/>
            <a:ext cx="8686800" cy="5181600"/>
          </a:xfrm>
        </p:spPr>
        <p:txBody>
          <a:bodyPr/>
          <a:lstStyle/>
          <a:p>
            <a:pPr eaLnBrk="1" hangingPunct="1"/>
            <a:r>
              <a:rPr lang="en-US" altLang="en-US"/>
              <a:t>He produces love, as a channel of God’s love: “God has poured out his love into our hearts by the Holy Spirit, whom he has given us.” (Rom. 5:5; cf. Rom. 15:30; Gal. 5:22).</a:t>
            </a:r>
          </a:p>
          <a:p>
            <a:pPr eaLnBrk="1" hangingPunct="1"/>
            <a:r>
              <a:rPr lang="en-US" altLang="en-US"/>
              <a:t>The Spirit produces hope: “May the God of hope fill you with all joy and peace as you trust in him, so that you may overflow with hope by the power of the Holy Spirit.”</a:t>
            </a:r>
            <a:r>
              <a:rPr lang="en-US" altLang="en-US" b="1"/>
              <a:t> </a:t>
            </a:r>
            <a:r>
              <a:rPr lang="en-US" altLang="en-US"/>
              <a:t>Rom. 15:13.</a:t>
            </a:r>
          </a:p>
          <a:p>
            <a:pPr eaLnBrk="1" hangingPunct="1"/>
            <a:endParaRPr lang="en-US" altLang="en-US"/>
          </a:p>
          <a:p>
            <a:pPr eaLnBrk="1" hangingPunct="1"/>
            <a:endParaRPr lang="en-US" altLang="en-US"/>
          </a:p>
          <a:p>
            <a:pPr eaLnBrk="1" hangingPunct="1"/>
            <a:endParaRPr lang="en-US" altLang="en-US"/>
          </a:p>
        </p:txBody>
      </p:sp>
      <p:sp>
        <p:nvSpPr>
          <p:cNvPr id="74756" name="Slide Number Placeholder 3">
            <a:extLst>
              <a:ext uri="{FF2B5EF4-FFF2-40B4-BE49-F238E27FC236}">
                <a16:creationId xmlns:a16="http://schemas.microsoft.com/office/drawing/2014/main" id="{F10C5B70-0F28-43E1-ACDC-9D0E602FA72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3E82B1-8FCA-4D52-A6F7-9A39E5DAE3B2}" type="slidenum">
              <a:rPr lang="en-US" altLang="en-US">
                <a:solidFill>
                  <a:schemeClr val="tx2"/>
                </a:solidFill>
              </a:rPr>
              <a:pPr eaLnBrk="1" hangingPunct="1"/>
              <a:t>59</a:t>
            </a:fld>
            <a:endParaRPr lang="en-US" altLang="en-US">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8517859-BB3E-40EA-84E0-285B6BAB1F52}"/>
              </a:ext>
            </a:extLst>
          </p:cNvPr>
          <p:cNvSpPr>
            <a:spLocks noGrp="1"/>
          </p:cNvSpPr>
          <p:nvPr>
            <p:ph type="title"/>
          </p:nvPr>
        </p:nvSpPr>
        <p:spPr/>
        <p:txBody>
          <a:bodyPr/>
          <a:lstStyle/>
          <a:p>
            <a:pPr eaLnBrk="1" hangingPunct="1"/>
            <a:r>
              <a:rPr lang="en-US" altLang="en-US"/>
              <a:t>Some names of the Spirit</a:t>
            </a:r>
          </a:p>
        </p:txBody>
      </p:sp>
      <p:sp>
        <p:nvSpPr>
          <p:cNvPr id="23555" name="Content Placeholder 2">
            <a:extLst>
              <a:ext uri="{FF2B5EF4-FFF2-40B4-BE49-F238E27FC236}">
                <a16:creationId xmlns:a16="http://schemas.microsoft.com/office/drawing/2014/main" id="{A679426A-66BC-4252-A9D5-2B4563B8AE5D}"/>
              </a:ext>
            </a:extLst>
          </p:cNvPr>
          <p:cNvSpPr>
            <a:spLocks noGrp="1"/>
          </p:cNvSpPr>
          <p:nvPr>
            <p:ph idx="1"/>
          </p:nvPr>
        </p:nvSpPr>
        <p:spPr>
          <a:xfrm>
            <a:off x="3000376" y="2819400"/>
            <a:ext cx="7343775" cy="3778250"/>
          </a:xfrm>
        </p:spPr>
        <p:txBody>
          <a:bodyPr/>
          <a:lstStyle/>
          <a:p>
            <a:pPr eaLnBrk="1" hangingPunct="1"/>
            <a:r>
              <a:rPr lang="en-US" altLang="en-US"/>
              <a:t>“Helper” (John 14:16)</a:t>
            </a:r>
          </a:p>
          <a:p>
            <a:pPr eaLnBrk="1" hangingPunct="1"/>
            <a:r>
              <a:rPr lang="en-US" altLang="en-US"/>
              <a:t>“the Holy Spirit” (Luke 11:13)</a:t>
            </a:r>
          </a:p>
          <a:p>
            <a:pPr eaLnBrk="1" hangingPunct="1"/>
            <a:r>
              <a:rPr lang="en-US" altLang="en-US"/>
              <a:t>“the Spirit of Jesus” (Acts 16:7)</a:t>
            </a:r>
          </a:p>
          <a:p>
            <a:pPr eaLnBrk="1" hangingPunct="1"/>
            <a:r>
              <a:rPr lang="en-US" altLang="en-US"/>
              <a:t>“The Spirit of God” (Rom. 8:9)</a:t>
            </a:r>
          </a:p>
          <a:p>
            <a:pPr eaLnBrk="1" hangingPunct="1"/>
            <a:r>
              <a:rPr lang="en-US" altLang="en-US"/>
              <a:t>“the Spirit of Truth” (John 14:17)</a:t>
            </a:r>
          </a:p>
          <a:p>
            <a:pPr eaLnBrk="1" hangingPunct="1"/>
            <a:r>
              <a:rPr lang="en-US" altLang="en-US"/>
              <a:t>“the Spirit of glory” (1 Pet. 4:14)</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9E7EB6F8-F7B6-42EC-943D-0AB94316FE33}"/>
              </a:ext>
            </a:extLst>
          </p:cNvPr>
          <p:cNvSpPr>
            <a:spLocks noGrp="1"/>
          </p:cNvSpPr>
          <p:nvPr>
            <p:ph type="title"/>
          </p:nvPr>
        </p:nvSpPr>
        <p:spPr/>
        <p:txBody>
          <a:bodyPr/>
          <a:lstStyle/>
          <a:p>
            <a:pPr eaLnBrk="1" hangingPunct="1"/>
            <a:r>
              <a:rPr lang="en-US" altLang="en-US"/>
              <a:t>Walking in the Spirit</a:t>
            </a:r>
          </a:p>
        </p:txBody>
      </p:sp>
      <p:sp>
        <p:nvSpPr>
          <p:cNvPr id="78851" name="Content Placeholder 2">
            <a:extLst>
              <a:ext uri="{FF2B5EF4-FFF2-40B4-BE49-F238E27FC236}">
                <a16:creationId xmlns:a16="http://schemas.microsoft.com/office/drawing/2014/main" id="{FBFFD658-7A09-41E9-AB64-26C8CCA1D6C7}"/>
              </a:ext>
            </a:extLst>
          </p:cNvPr>
          <p:cNvSpPr>
            <a:spLocks noGrp="1"/>
          </p:cNvSpPr>
          <p:nvPr>
            <p:ph idx="1"/>
          </p:nvPr>
        </p:nvSpPr>
        <p:spPr>
          <a:xfrm>
            <a:off x="1524000" y="1524000"/>
            <a:ext cx="8915400" cy="4876800"/>
          </a:xfrm>
        </p:spPr>
        <p:txBody>
          <a:bodyPr/>
          <a:lstStyle/>
          <a:p>
            <a:pPr eaLnBrk="1" hangingPunct="1"/>
            <a:r>
              <a:rPr lang="en-US" altLang="en-US"/>
              <a:t>The Spirit, as we have seen, is crucial to being born again. This is “beginning in the Spirit,” But Christians are not to live in their own strength. “Are you so foolish? After </a:t>
            </a:r>
            <a:r>
              <a:rPr lang="en-US" altLang="en-US" b="1"/>
              <a:t>beginning</a:t>
            </a:r>
            <a:r>
              <a:rPr lang="en-US" altLang="en-US"/>
              <a:t> with the Spirit, are you now trying to attain your goal by human effort?”</a:t>
            </a:r>
            <a:r>
              <a:rPr lang="en-US" altLang="en-US" b="1"/>
              <a:t> </a:t>
            </a:r>
            <a:r>
              <a:rPr lang="en-US" altLang="en-US"/>
              <a:t>Gal. 3:3.</a:t>
            </a:r>
          </a:p>
          <a:p>
            <a:pPr eaLnBrk="1" hangingPunct="1"/>
            <a:endParaRPr lang="en-US" altLang="en-US"/>
          </a:p>
        </p:txBody>
      </p:sp>
      <p:sp>
        <p:nvSpPr>
          <p:cNvPr id="75780" name="Slide Number Placeholder 3">
            <a:extLst>
              <a:ext uri="{FF2B5EF4-FFF2-40B4-BE49-F238E27FC236}">
                <a16:creationId xmlns:a16="http://schemas.microsoft.com/office/drawing/2014/main" id="{66ECB96D-3571-4FC9-8F15-D3BD8965408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813F52-3A22-4064-AE0E-27938E50E126}" type="slidenum">
              <a:rPr lang="en-US" altLang="en-US">
                <a:solidFill>
                  <a:schemeClr val="tx2"/>
                </a:solidFill>
              </a:rPr>
              <a:pPr eaLnBrk="1" hangingPunct="1"/>
              <a:t>60</a:t>
            </a:fld>
            <a:endParaRPr lang="en-US" altLang="en-US">
              <a:solidFill>
                <a:schemeClr val="tx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848332E2-A831-42DC-9216-A3DA57F523BF}"/>
              </a:ext>
            </a:extLst>
          </p:cNvPr>
          <p:cNvSpPr>
            <a:spLocks noGrp="1"/>
          </p:cNvSpPr>
          <p:nvPr>
            <p:ph type="title"/>
          </p:nvPr>
        </p:nvSpPr>
        <p:spPr/>
        <p:txBody>
          <a:bodyPr/>
          <a:lstStyle/>
          <a:p>
            <a:pPr eaLnBrk="1" hangingPunct="1"/>
            <a:r>
              <a:rPr lang="en-US" altLang="en-US"/>
              <a:t>Being Filled with the Spirit</a:t>
            </a:r>
          </a:p>
        </p:txBody>
      </p:sp>
      <p:sp>
        <p:nvSpPr>
          <p:cNvPr id="79875" name="Content Placeholder 2">
            <a:extLst>
              <a:ext uri="{FF2B5EF4-FFF2-40B4-BE49-F238E27FC236}">
                <a16:creationId xmlns:a16="http://schemas.microsoft.com/office/drawing/2014/main" id="{8FD4D3FB-F274-4291-B902-E1128413BE06}"/>
              </a:ext>
            </a:extLst>
          </p:cNvPr>
          <p:cNvSpPr>
            <a:spLocks noGrp="1"/>
          </p:cNvSpPr>
          <p:nvPr>
            <p:ph idx="1"/>
          </p:nvPr>
        </p:nvSpPr>
        <p:spPr/>
        <p:txBody>
          <a:bodyPr/>
          <a:lstStyle/>
          <a:p>
            <a:pPr eaLnBrk="1" hangingPunct="1"/>
            <a:r>
              <a:rPr lang="en-US" altLang="en-US"/>
              <a:t>First we must be “filled with the Spirit,” which is here a command from God (Eph. 5:18). Jesus was filled, as His life demonstrated. Peter was filled with the Spirit at least twice (Acts 4:8, 31). The Apostles were filled with the Spirit at least twice (Acts 4:31; 13:52; Paul—Acts 13:9), which gave them needed boldness to witness to Christ. Peter was emboldened by the Spirit (Acts 4:8, 20), as was Stephen (Acts 6:5, 10; 7:55). Are you filled with the Spirit—and bold in the Spirit?</a:t>
            </a:r>
          </a:p>
          <a:p>
            <a:pPr eaLnBrk="1" hangingPunct="1"/>
            <a:endParaRPr lang="en-US" altLang="en-US"/>
          </a:p>
        </p:txBody>
      </p:sp>
      <p:sp>
        <p:nvSpPr>
          <p:cNvPr id="76804" name="Slide Number Placeholder 3">
            <a:extLst>
              <a:ext uri="{FF2B5EF4-FFF2-40B4-BE49-F238E27FC236}">
                <a16:creationId xmlns:a16="http://schemas.microsoft.com/office/drawing/2014/main" id="{155AD40B-28B7-49AC-8654-10F81744BCA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0C911A-479B-4ADB-9D35-3F4645F81C61}" type="slidenum">
              <a:rPr lang="en-US" altLang="en-US">
                <a:solidFill>
                  <a:schemeClr val="tx2"/>
                </a:solidFill>
              </a:rPr>
              <a:pPr eaLnBrk="1" hangingPunct="1"/>
              <a:t>61</a:t>
            </a:fld>
            <a:endParaRPr lang="en-US" altLang="en-US">
              <a:solidFill>
                <a:schemeClr val="tx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35994796-C3B8-4FC8-846C-780734E70F0D}"/>
              </a:ext>
            </a:extLst>
          </p:cNvPr>
          <p:cNvSpPr>
            <a:spLocks noGrp="1"/>
          </p:cNvSpPr>
          <p:nvPr>
            <p:ph type="title"/>
          </p:nvPr>
        </p:nvSpPr>
        <p:spPr>
          <a:xfrm>
            <a:off x="1752600" y="0"/>
            <a:ext cx="8686800" cy="838200"/>
          </a:xfrm>
        </p:spPr>
        <p:txBody>
          <a:bodyPr/>
          <a:lstStyle/>
          <a:p>
            <a:pPr eaLnBrk="1" hangingPunct="1"/>
            <a:r>
              <a:rPr lang="en-US" altLang="en-US"/>
              <a:t>Grieving  and Quenching the Spirit</a:t>
            </a:r>
          </a:p>
        </p:txBody>
      </p:sp>
      <p:sp>
        <p:nvSpPr>
          <p:cNvPr id="80899" name="Content Placeholder 2">
            <a:extLst>
              <a:ext uri="{FF2B5EF4-FFF2-40B4-BE49-F238E27FC236}">
                <a16:creationId xmlns:a16="http://schemas.microsoft.com/office/drawing/2014/main" id="{F96064AB-4AE8-4BFD-B1B0-7E6A91F12608}"/>
              </a:ext>
            </a:extLst>
          </p:cNvPr>
          <p:cNvSpPr>
            <a:spLocks noGrp="1"/>
          </p:cNvSpPr>
          <p:nvPr>
            <p:ph idx="1"/>
          </p:nvPr>
        </p:nvSpPr>
        <p:spPr>
          <a:xfrm>
            <a:off x="1524000" y="838200"/>
            <a:ext cx="9144000" cy="6019800"/>
          </a:xfrm>
        </p:spPr>
        <p:txBody>
          <a:bodyPr/>
          <a:lstStyle/>
          <a:p>
            <a:pPr eaLnBrk="1" hangingPunct="1"/>
            <a:r>
              <a:rPr lang="en-US" altLang="en-US"/>
              <a:t>The Spirit can be grieved by “bitterness, rage and anger, brawling and slander, along with every form of malice” (Eph. 4:31), as well as by rebellion (Is. 63:10—which turned God into the enemy of His people). </a:t>
            </a:r>
          </a:p>
          <a:p>
            <a:pPr eaLnBrk="1" hangingPunct="1"/>
            <a:r>
              <a:rPr lang="en-US" altLang="en-US"/>
              <a:t>The flame of the Spirit’s baptism can be quenched under the New Covenant, but not removed: “for the gifts and the calling of God are irrevocable.”</a:t>
            </a:r>
            <a:r>
              <a:rPr lang="en-US" altLang="en-US" b="1"/>
              <a:t> </a:t>
            </a:r>
            <a:r>
              <a:rPr lang="en-US" altLang="en-US"/>
              <a:t>Rom. 11:29. “Quenching” (NAS) the flame of the Spirit refers to an attitude which despises prophetic utterances   (1 Thess. 5:19-20). </a:t>
            </a:r>
          </a:p>
          <a:p>
            <a:pPr eaLnBrk="1" hangingPunct="1"/>
            <a:endParaRPr lang="en-US" altLang="en-US"/>
          </a:p>
        </p:txBody>
      </p:sp>
      <p:sp>
        <p:nvSpPr>
          <p:cNvPr id="77828" name="Slide Number Placeholder 3">
            <a:extLst>
              <a:ext uri="{FF2B5EF4-FFF2-40B4-BE49-F238E27FC236}">
                <a16:creationId xmlns:a16="http://schemas.microsoft.com/office/drawing/2014/main" id="{BBC552C4-1CB2-465A-9D30-680D6E64343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DC83AD-1AD6-45B5-9352-583D8763CC4F}" type="slidenum">
              <a:rPr lang="en-US" altLang="en-US">
                <a:solidFill>
                  <a:schemeClr val="tx2"/>
                </a:solidFill>
              </a:rPr>
              <a:pPr eaLnBrk="1" hangingPunct="1"/>
              <a:t>62</a:t>
            </a:fld>
            <a:endParaRPr lang="en-US" altLang="en-US">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13B4B33B-0A2C-4DF4-AC97-0F59F93ABDF0}"/>
              </a:ext>
            </a:extLst>
          </p:cNvPr>
          <p:cNvSpPr>
            <a:spLocks noGrp="1"/>
          </p:cNvSpPr>
          <p:nvPr>
            <p:ph type="title"/>
          </p:nvPr>
        </p:nvSpPr>
        <p:spPr/>
        <p:txBody>
          <a:bodyPr/>
          <a:lstStyle/>
          <a:p>
            <a:pPr eaLnBrk="1" hangingPunct="1"/>
            <a:r>
              <a:rPr lang="en-US" altLang="en-US"/>
              <a:t>The Problem of Modern Prophets</a:t>
            </a:r>
          </a:p>
        </p:txBody>
      </p:sp>
      <p:sp>
        <p:nvSpPr>
          <p:cNvPr id="81923" name="Content Placeholder 2">
            <a:extLst>
              <a:ext uri="{FF2B5EF4-FFF2-40B4-BE49-F238E27FC236}">
                <a16:creationId xmlns:a16="http://schemas.microsoft.com/office/drawing/2014/main" id="{BE739134-1BE9-4ACB-B20E-342C25535CDD}"/>
              </a:ext>
            </a:extLst>
          </p:cNvPr>
          <p:cNvSpPr>
            <a:spLocks noGrp="1"/>
          </p:cNvSpPr>
          <p:nvPr>
            <p:ph idx="1"/>
          </p:nvPr>
        </p:nvSpPr>
        <p:spPr>
          <a:xfrm>
            <a:off x="1524000" y="914400"/>
            <a:ext cx="9144000" cy="5943600"/>
          </a:xfrm>
        </p:spPr>
        <p:txBody>
          <a:bodyPr/>
          <a:lstStyle/>
          <a:p>
            <a:pPr eaLnBrk="1" hangingPunct="1"/>
            <a:r>
              <a:rPr lang="en-US" altLang="en-US"/>
              <a:t>Do we despise all such prophecy today? That such prophecies are </a:t>
            </a:r>
            <a:r>
              <a:rPr lang="en-US" altLang="en-US" b="1"/>
              <a:t>not</a:t>
            </a:r>
            <a:r>
              <a:rPr lang="en-US" altLang="en-US"/>
              <a:t> on the level of the canon of Scripture is clear. At least eleven Old Testament prophets spoke, but their words were not included in the Bible (e.g. Ahijah, Iddo, Jehu, Elijah, Elisha, Shemiah, Azariah, Hanani, Jahaziel, Oded and Huldah</a:t>
            </a:r>
            <a:r>
              <a:rPr lang="en-US" altLang="en-US" sz="2000"/>
              <a:t> —Irving Jensen. 1978.</a:t>
            </a:r>
            <a:r>
              <a:rPr lang="en-US" altLang="en-US" sz="2000" i="1"/>
              <a:t> Jensen’s survey of the Old Testament</a:t>
            </a:r>
            <a:r>
              <a:rPr lang="en-US" altLang="en-US" sz="2000"/>
              <a:t>. Moody Press. Pp. 188-189</a:t>
            </a:r>
            <a:r>
              <a:rPr lang="en-US" altLang="en-US"/>
              <a:t>). Likewise the words of the Antiochan prophets are not recorded in the New Testament (Acts 13:1). So in both Testaments, true prophetic speech was at times not included in the canon.</a:t>
            </a:r>
          </a:p>
          <a:p>
            <a:pPr eaLnBrk="1" hangingPunct="1"/>
            <a:endParaRPr lang="en-US" altLang="en-US"/>
          </a:p>
        </p:txBody>
      </p:sp>
      <p:sp>
        <p:nvSpPr>
          <p:cNvPr id="78852" name="Slide Number Placeholder 3">
            <a:extLst>
              <a:ext uri="{FF2B5EF4-FFF2-40B4-BE49-F238E27FC236}">
                <a16:creationId xmlns:a16="http://schemas.microsoft.com/office/drawing/2014/main" id="{FA315DC1-0FDD-4A75-8A48-A1D77EC03E8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9C63E4E-3560-43A2-BD08-C98E2B98E9BC}" type="slidenum">
              <a:rPr lang="en-US" altLang="en-US">
                <a:solidFill>
                  <a:schemeClr val="tx2"/>
                </a:solidFill>
              </a:rPr>
              <a:pPr eaLnBrk="1" hangingPunct="1"/>
              <a:t>63</a:t>
            </a:fld>
            <a:endParaRPr lang="en-US" altLang="en-US">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952FBE0F-A294-48AA-8552-353107AFB42C}"/>
              </a:ext>
            </a:extLst>
          </p:cNvPr>
          <p:cNvSpPr>
            <a:spLocks noGrp="1"/>
          </p:cNvSpPr>
          <p:nvPr>
            <p:ph type="title"/>
          </p:nvPr>
        </p:nvSpPr>
        <p:spPr/>
        <p:txBody>
          <a:bodyPr/>
          <a:lstStyle/>
          <a:p>
            <a:pPr eaLnBrk="1" hangingPunct="1"/>
            <a:r>
              <a:rPr lang="en-US" altLang="en-US"/>
              <a:t>Two Levels of Prophetic Authority</a:t>
            </a:r>
            <a:r>
              <a:rPr lang="en-US" altLang="en-US" sz="3600" baseline="30000"/>
              <a:t>1</a:t>
            </a:r>
            <a:endParaRPr lang="en-US" altLang="en-US" baseline="30000"/>
          </a:p>
        </p:txBody>
      </p:sp>
      <p:sp>
        <p:nvSpPr>
          <p:cNvPr id="82947" name="Content Placeholder 2">
            <a:extLst>
              <a:ext uri="{FF2B5EF4-FFF2-40B4-BE49-F238E27FC236}">
                <a16:creationId xmlns:a16="http://schemas.microsoft.com/office/drawing/2014/main" id="{1E71B9F3-1118-47C1-9225-1FBBFB39275D}"/>
              </a:ext>
            </a:extLst>
          </p:cNvPr>
          <p:cNvSpPr>
            <a:spLocks noGrp="1"/>
          </p:cNvSpPr>
          <p:nvPr>
            <p:ph idx="1"/>
          </p:nvPr>
        </p:nvSpPr>
        <p:spPr>
          <a:xfrm>
            <a:off x="1524000" y="990600"/>
            <a:ext cx="9144000" cy="5867400"/>
          </a:xfrm>
        </p:spPr>
        <p:txBody>
          <a:bodyPr/>
          <a:lstStyle/>
          <a:p>
            <a:pPr eaLnBrk="1" hangingPunct="1"/>
            <a:r>
              <a:rPr lang="en-US" altLang="en-US"/>
              <a:t>In the Old Testament two tests applied to validate true prophets: (1 they did not lead people to follow other gods (Dt. 13:2) (2 what they predicted, happened (Dt. 18:19). Otherwise whatever they said was to be obeyed. In the NT church, whatever was supposed to be a prophetic message was to be evaluated by other prophets--“The spirits of prophets are subject to the control of prophets” (1 Corinthians 14:32, cf. vs. 29-31). </a:t>
            </a:r>
          </a:p>
          <a:p>
            <a:pPr eaLnBrk="1" hangingPunct="1">
              <a:buFontTx/>
              <a:buNone/>
            </a:pPr>
            <a:r>
              <a:rPr lang="en-US" altLang="en-US" sz="1400"/>
              <a:t>	1 Schreiner, Thomas R. 1991. The valuable ministries of women in the context of male leadership: A survey of Old and New Testament examples and teaching. In </a:t>
            </a:r>
            <a:r>
              <a:rPr lang="en-US" altLang="en-US" sz="1400" i="1"/>
              <a:t>Recovering biblical manhood &amp; womanhood: A response to evangelical feminism</a:t>
            </a:r>
            <a:r>
              <a:rPr lang="en-US" altLang="en-US" sz="1400"/>
              <a:t>, Ed. John Piper and Wayne Grudem, 217. Wheaton: Crossway Books.</a:t>
            </a:r>
          </a:p>
          <a:p>
            <a:pPr eaLnBrk="1" hangingPunct="1"/>
            <a:endParaRPr lang="en-US" altLang="en-US"/>
          </a:p>
        </p:txBody>
      </p:sp>
      <p:sp>
        <p:nvSpPr>
          <p:cNvPr id="79876" name="Slide Number Placeholder 3">
            <a:extLst>
              <a:ext uri="{FF2B5EF4-FFF2-40B4-BE49-F238E27FC236}">
                <a16:creationId xmlns:a16="http://schemas.microsoft.com/office/drawing/2014/main" id="{5575A7BD-798B-4CAA-AD02-A532C0F5F64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4DC9A1-7C95-4A2B-BAB6-DEE442977727}" type="slidenum">
              <a:rPr lang="en-US" altLang="en-US">
                <a:solidFill>
                  <a:schemeClr val="tx2"/>
                </a:solidFill>
              </a:rPr>
              <a:pPr eaLnBrk="1" hangingPunct="1"/>
              <a:t>64</a:t>
            </a:fld>
            <a:endParaRPr lang="en-US" altLang="en-US">
              <a:solidFill>
                <a:schemeClr val="tx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D442CD8A-EFDF-4B3F-86DA-D24296E8A34B}"/>
              </a:ext>
            </a:extLst>
          </p:cNvPr>
          <p:cNvSpPr>
            <a:spLocks noGrp="1"/>
          </p:cNvSpPr>
          <p:nvPr>
            <p:ph type="title"/>
          </p:nvPr>
        </p:nvSpPr>
        <p:spPr/>
        <p:txBody>
          <a:bodyPr/>
          <a:lstStyle/>
          <a:p>
            <a:pPr eaLnBrk="1" hangingPunct="1"/>
            <a:r>
              <a:rPr lang="en-US" altLang="en-US"/>
              <a:t>Test Everything</a:t>
            </a:r>
          </a:p>
        </p:txBody>
      </p:sp>
      <p:sp>
        <p:nvSpPr>
          <p:cNvPr id="83971" name="Content Placeholder 2">
            <a:extLst>
              <a:ext uri="{FF2B5EF4-FFF2-40B4-BE49-F238E27FC236}">
                <a16:creationId xmlns:a16="http://schemas.microsoft.com/office/drawing/2014/main" id="{60742DB0-34B2-4BBB-AA7F-835A22D96166}"/>
              </a:ext>
            </a:extLst>
          </p:cNvPr>
          <p:cNvSpPr>
            <a:spLocks noGrp="1"/>
          </p:cNvSpPr>
          <p:nvPr>
            <p:ph idx="1"/>
          </p:nvPr>
        </p:nvSpPr>
        <p:spPr>
          <a:xfrm>
            <a:off x="1752600" y="1524000"/>
            <a:ext cx="8686800" cy="4876800"/>
          </a:xfrm>
        </p:spPr>
        <p:txBody>
          <a:bodyPr/>
          <a:lstStyle/>
          <a:p>
            <a:pPr eaLnBrk="1" hangingPunct="1"/>
            <a:r>
              <a:rPr lang="en-US" altLang="en-US"/>
              <a:t>Past prophetic authority (prophetic office) was insufficient for prophecies to be accepted as authoritative. Further, the words of the prophets mentioned in 1 Cor. 14:32 were not accorded canonical authority, even if accepted as from God. “Test everything. Hold on to the good.” 1 Thessalonians 5:21</a:t>
            </a:r>
          </a:p>
          <a:p>
            <a:pPr eaLnBrk="1" hangingPunct="1"/>
            <a:endParaRPr lang="en-US" altLang="en-US"/>
          </a:p>
        </p:txBody>
      </p:sp>
      <p:sp>
        <p:nvSpPr>
          <p:cNvPr id="80900" name="Slide Number Placeholder 3">
            <a:extLst>
              <a:ext uri="{FF2B5EF4-FFF2-40B4-BE49-F238E27FC236}">
                <a16:creationId xmlns:a16="http://schemas.microsoft.com/office/drawing/2014/main" id="{4940061F-0B8B-4D2E-BADD-26DA94D5E63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E21A89-6EA9-44EA-B5AA-9DA915CEB097}" type="slidenum">
              <a:rPr lang="en-US" altLang="en-US">
                <a:solidFill>
                  <a:schemeClr val="tx2"/>
                </a:solidFill>
              </a:rPr>
              <a:pPr eaLnBrk="1" hangingPunct="1"/>
              <a:t>65</a:t>
            </a:fld>
            <a:endParaRPr lang="en-US" altLang="en-US">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C71D455D-CB8D-4FEF-87C7-ECAEC93922E0}"/>
              </a:ext>
            </a:extLst>
          </p:cNvPr>
          <p:cNvSpPr>
            <a:spLocks noGrp="1"/>
          </p:cNvSpPr>
          <p:nvPr>
            <p:ph type="title"/>
          </p:nvPr>
        </p:nvSpPr>
        <p:spPr/>
        <p:txBody>
          <a:bodyPr/>
          <a:lstStyle/>
          <a:p>
            <a:pPr eaLnBrk="1" hangingPunct="1"/>
            <a:r>
              <a:rPr lang="en-US" altLang="en-US"/>
              <a:t>Walk in the Spirit</a:t>
            </a:r>
          </a:p>
        </p:txBody>
      </p:sp>
      <p:sp>
        <p:nvSpPr>
          <p:cNvPr id="84995" name="Content Placeholder 2">
            <a:extLst>
              <a:ext uri="{FF2B5EF4-FFF2-40B4-BE49-F238E27FC236}">
                <a16:creationId xmlns:a16="http://schemas.microsoft.com/office/drawing/2014/main" id="{64606F19-4020-4DE1-ABC9-8939A42F8A77}"/>
              </a:ext>
            </a:extLst>
          </p:cNvPr>
          <p:cNvSpPr>
            <a:spLocks noGrp="1"/>
          </p:cNvSpPr>
          <p:nvPr>
            <p:ph idx="1"/>
          </p:nvPr>
        </p:nvSpPr>
        <p:spPr>
          <a:xfrm>
            <a:off x="1524000" y="990600"/>
            <a:ext cx="9144000" cy="5867400"/>
          </a:xfrm>
        </p:spPr>
        <p:txBody>
          <a:bodyPr/>
          <a:lstStyle/>
          <a:p>
            <a:pPr eaLnBrk="1" hangingPunct="1"/>
            <a:r>
              <a:rPr lang="en-US" altLang="en-US"/>
              <a:t>We are commanded to “walk in the Spirit” (Gal. 5:16 [peripateo--walk, go or move about; live, conduct oneself—Barclay-Neuman]; Gal. 5:25, [stoicheo, </a:t>
            </a:r>
            <a:r>
              <a:rPr lang="en-US" altLang="en-US" i="1"/>
              <a:t>to be in line with, walk by </a:t>
            </a:r>
            <a:r>
              <a:rPr lang="en-US" altLang="en-US"/>
              <a:t>rule or principle—Liddell-Scott]; Rom. 8:4 (peripateo,</a:t>
            </a:r>
            <a:r>
              <a:rPr lang="en-US" altLang="en-US" b="1"/>
              <a:t> </a:t>
            </a:r>
            <a:r>
              <a:rPr lang="en-US" altLang="en-US"/>
              <a:t>present active—who </a:t>
            </a:r>
            <a:r>
              <a:rPr lang="en-US" altLang="en-US" i="1"/>
              <a:t>continue</a:t>
            </a:r>
            <a:r>
              <a:rPr lang="en-US" altLang="en-US"/>
              <a:t> to walk). We live in the Spirit, conform to the Spirit, and keep living by the Spirit.</a:t>
            </a:r>
          </a:p>
          <a:p>
            <a:pPr lvl="1" eaLnBrk="1" hangingPunct="1"/>
            <a:r>
              <a:rPr lang="en-US" altLang="en-US"/>
              <a:t>Those impatient by nature may try to get ahead of the Spirit, instead of waiting upon the Lord. Those more sedentary will tend to lag behind the Spirit’s promptings. </a:t>
            </a:r>
          </a:p>
        </p:txBody>
      </p:sp>
      <p:sp>
        <p:nvSpPr>
          <p:cNvPr id="81924" name="Slide Number Placeholder 3">
            <a:extLst>
              <a:ext uri="{FF2B5EF4-FFF2-40B4-BE49-F238E27FC236}">
                <a16:creationId xmlns:a16="http://schemas.microsoft.com/office/drawing/2014/main" id="{1C78051A-DC8F-4F40-ADAA-B9D8B7BB458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778E98-A460-408E-8E36-A05FC3250063}" type="slidenum">
              <a:rPr lang="en-US" altLang="en-US">
                <a:solidFill>
                  <a:schemeClr val="tx2"/>
                </a:solidFill>
              </a:rPr>
              <a:pPr eaLnBrk="1" hangingPunct="1"/>
              <a:t>66</a:t>
            </a:fld>
            <a:endParaRPr lang="en-US" altLang="en-US">
              <a:solidFill>
                <a:schemeClr val="tx2"/>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9DFA1116-EA12-4310-A80E-450FC37F02EA}"/>
              </a:ext>
            </a:extLst>
          </p:cNvPr>
          <p:cNvSpPr>
            <a:spLocks noGrp="1"/>
          </p:cNvSpPr>
          <p:nvPr>
            <p:ph type="title"/>
          </p:nvPr>
        </p:nvSpPr>
        <p:spPr/>
        <p:txBody>
          <a:bodyPr/>
          <a:lstStyle/>
          <a:p>
            <a:pPr eaLnBrk="1" hangingPunct="1"/>
            <a:r>
              <a:rPr lang="en-US" altLang="en-US"/>
              <a:t>Examples of Walking by the Spirit</a:t>
            </a:r>
          </a:p>
        </p:txBody>
      </p:sp>
      <p:sp>
        <p:nvSpPr>
          <p:cNvPr id="86019" name="Content Placeholder 2">
            <a:extLst>
              <a:ext uri="{FF2B5EF4-FFF2-40B4-BE49-F238E27FC236}">
                <a16:creationId xmlns:a16="http://schemas.microsoft.com/office/drawing/2014/main" id="{43392A93-AA7B-4293-8828-854711062B10}"/>
              </a:ext>
            </a:extLst>
          </p:cNvPr>
          <p:cNvSpPr>
            <a:spLocks noGrp="1"/>
          </p:cNvSpPr>
          <p:nvPr>
            <p:ph idx="1"/>
          </p:nvPr>
        </p:nvSpPr>
        <p:spPr>
          <a:xfrm>
            <a:off x="1524000" y="1066800"/>
            <a:ext cx="9144000" cy="5791200"/>
          </a:xfrm>
        </p:spPr>
        <p:txBody>
          <a:bodyPr/>
          <a:lstStyle/>
          <a:p>
            <a:pPr eaLnBrk="1" hangingPunct="1"/>
            <a:r>
              <a:rPr lang="en-US" altLang="en-US"/>
              <a:t>Jesus was led “by the Spirit” in His wilderness temptation (Luke 4:1). Paul was “compelled” by the Spirit to go to Jerusalem (Acts 20:22).</a:t>
            </a:r>
          </a:p>
          <a:p>
            <a:pPr eaLnBrk="1" hangingPunct="1"/>
            <a:r>
              <a:rPr lang="en-US" altLang="en-US"/>
              <a:t>The Spirit will lead us as we walk. In difficulty He’ll supply words (Matt. 10:19, 20; Mark 13:11; Luke 12:12). He may lead us to someone unsaved, as He did Philip to the eunuch (Acts 8:29-38) and Peter to Cornelius (Acts 11:12). </a:t>
            </a:r>
          </a:p>
          <a:p>
            <a:pPr lvl="1" eaLnBrk="1" hangingPunct="1"/>
            <a:r>
              <a:rPr lang="en-US" altLang="en-US"/>
              <a:t>Immediately after Philip led the Eunuch to salvation the Spirit mysteriously took Philip back to Samaria (Ashdod or Azotus), where many were being saved.</a:t>
            </a:r>
          </a:p>
          <a:p>
            <a:pPr eaLnBrk="1" hangingPunct="1"/>
            <a:endParaRPr lang="en-US" altLang="en-US"/>
          </a:p>
        </p:txBody>
      </p:sp>
      <p:sp>
        <p:nvSpPr>
          <p:cNvPr id="82948" name="Slide Number Placeholder 3">
            <a:extLst>
              <a:ext uri="{FF2B5EF4-FFF2-40B4-BE49-F238E27FC236}">
                <a16:creationId xmlns:a16="http://schemas.microsoft.com/office/drawing/2014/main" id="{63A41657-D633-4852-9478-D430B15D689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983067-E2E0-46F3-80D1-36746CA0DBCD}" type="slidenum">
              <a:rPr lang="en-US" altLang="en-US">
                <a:solidFill>
                  <a:schemeClr val="tx2"/>
                </a:solidFill>
              </a:rPr>
              <a:pPr eaLnBrk="1" hangingPunct="1"/>
              <a:t>67</a:t>
            </a:fld>
            <a:endParaRPr lang="en-US" altLang="en-US">
              <a:solidFill>
                <a:schemeClr val="tx2"/>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22FA1DFE-3119-46F5-AC76-4DB8ECEDFB05}"/>
              </a:ext>
            </a:extLst>
          </p:cNvPr>
          <p:cNvSpPr>
            <a:spLocks noGrp="1"/>
          </p:cNvSpPr>
          <p:nvPr>
            <p:ph type="title"/>
          </p:nvPr>
        </p:nvSpPr>
        <p:spPr/>
        <p:txBody>
          <a:bodyPr/>
          <a:lstStyle/>
          <a:p>
            <a:pPr eaLnBrk="1" hangingPunct="1"/>
            <a:r>
              <a:rPr lang="en-US" altLang="en-US"/>
              <a:t>The Spirit is the Lord of the Harvest</a:t>
            </a:r>
          </a:p>
        </p:txBody>
      </p:sp>
      <p:sp>
        <p:nvSpPr>
          <p:cNvPr id="87043" name="Content Placeholder 2">
            <a:extLst>
              <a:ext uri="{FF2B5EF4-FFF2-40B4-BE49-F238E27FC236}">
                <a16:creationId xmlns:a16="http://schemas.microsoft.com/office/drawing/2014/main" id="{49CEEA98-96A6-48D5-B6B3-CC31276B98AC}"/>
              </a:ext>
            </a:extLst>
          </p:cNvPr>
          <p:cNvSpPr>
            <a:spLocks noGrp="1"/>
          </p:cNvSpPr>
          <p:nvPr>
            <p:ph idx="1"/>
          </p:nvPr>
        </p:nvSpPr>
        <p:spPr>
          <a:xfrm>
            <a:off x="1752600" y="1524000"/>
            <a:ext cx="8686800" cy="4876800"/>
          </a:xfrm>
        </p:spPr>
        <p:txBody>
          <a:bodyPr/>
          <a:lstStyle/>
          <a:p>
            <a:pPr eaLnBrk="1" hangingPunct="1"/>
            <a:r>
              <a:rPr lang="en-US" altLang="en-US"/>
              <a:t>He may direct us on a missionary journey (Acts 13:2), as with Saul and Barnabus. The Spirit told Paul where to witness and where </a:t>
            </a:r>
            <a:r>
              <a:rPr lang="en-US" altLang="en-US" b="1"/>
              <a:t>not</a:t>
            </a:r>
            <a:r>
              <a:rPr lang="en-US" altLang="en-US"/>
              <a:t> to witness (Acts 16:6-7). Not going somewhere in obedience to God is as important as going. This leading is proof of our adoption as sons of God (Rom. 8:14). 	</a:t>
            </a:r>
          </a:p>
          <a:p>
            <a:pPr lvl="1" eaLnBrk="1" hangingPunct="1"/>
            <a:r>
              <a:rPr lang="en-US" altLang="en-US"/>
              <a:t>The context of Rom. 8:14 is obedience to putting to death the work of our sinful nature. </a:t>
            </a:r>
          </a:p>
        </p:txBody>
      </p:sp>
      <p:sp>
        <p:nvSpPr>
          <p:cNvPr id="83972" name="Slide Number Placeholder 3">
            <a:extLst>
              <a:ext uri="{FF2B5EF4-FFF2-40B4-BE49-F238E27FC236}">
                <a16:creationId xmlns:a16="http://schemas.microsoft.com/office/drawing/2014/main" id="{3C2C6B33-E71F-4A6A-8D18-E57E82327AF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135B7B-DCB2-4B78-AEA7-A701B1BB7765}" type="slidenum">
              <a:rPr lang="en-US" altLang="en-US">
                <a:solidFill>
                  <a:schemeClr val="tx2"/>
                </a:solidFill>
              </a:rPr>
              <a:pPr eaLnBrk="1" hangingPunct="1"/>
              <a:t>68</a:t>
            </a:fld>
            <a:endParaRPr lang="en-US" altLang="en-US">
              <a:solidFill>
                <a:schemeClr val="tx2"/>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D01FA15B-D3F1-4855-AB25-5E652F4EF93A}"/>
              </a:ext>
            </a:extLst>
          </p:cNvPr>
          <p:cNvSpPr>
            <a:spLocks noGrp="1"/>
          </p:cNvSpPr>
          <p:nvPr>
            <p:ph type="title"/>
          </p:nvPr>
        </p:nvSpPr>
        <p:spPr/>
        <p:txBody>
          <a:bodyPr/>
          <a:lstStyle/>
          <a:p>
            <a:pPr eaLnBrk="1" hangingPunct="1"/>
            <a:r>
              <a:rPr lang="en-US" altLang="en-US"/>
              <a:t>The Power of the Spirit for Ministry</a:t>
            </a:r>
          </a:p>
        </p:txBody>
      </p:sp>
      <p:sp>
        <p:nvSpPr>
          <p:cNvPr id="88067" name="Content Placeholder 2">
            <a:extLst>
              <a:ext uri="{FF2B5EF4-FFF2-40B4-BE49-F238E27FC236}">
                <a16:creationId xmlns:a16="http://schemas.microsoft.com/office/drawing/2014/main" id="{D6781AA1-83B4-4014-9E2B-C4FDECF9A93B}"/>
              </a:ext>
            </a:extLst>
          </p:cNvPr>
          <p:cNvSpPr>
            <a:spLocks noGrp="1"/>
          </p:cNvSpPr>
          <p:nvPr>
            <p:ph idx="1"/>
          </p:nvPr>
        </p:nvSpPr>
        <p:spPr/>
        <p:txBody>
          <a:bodyPr/>
          <a:lstStyle/>
          <a:p>
            <a:pPr eaLnBrk="1" hangingPunct="1"/>
            <a:r>
              <a:rPr lang="en-US" altLang="en-US"/>
              <a:t>The Spirit gives power for ministry, as He gave to Paul (Rom. 15:19; 1 Cor. 2:4; 1 Thess. 1:5). Even the apostles, to whom Jesus had given a measure of the Holy Spirit after He arose (John 20:22), were commanded not to leave Jerusalem until they had received the baptism of the Holy Spirit, referring to the power they would receive when the Holy Spirit came upon them (Acts 1:4), and fulfilled at Pentecost (Acts 2:4). </a:t>
            </a:r>
          </a:p>
        </p:txBody>
      </p:sp>
      <p:sp>
        <p:nvSpPr>
          <p:cNvPr id="84996" name="Slide Number Placeholder 3">
            <a:extLst>
              <a:ext uri="{FF2B5EF4-FFF2-40B4-BE49-F238E27FC236}">
                <a16:creationId xmlns:a16="http://schemas.microsoft.com/office/drawing/2014/main" id="{E41118CA-5290-4015-BCCA-0F707D51E5E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D07FB7-ED81-4B9D-9A44-8B5EBE27EEA6}" type="slidenum">
              <a:rPr lang="en-US" altLang="en-US">
                <a:solidFill>
                  <a:schemeClr val="tx2"/>
                </a:solidFill>
              </a:rPr>
              <a:pPr eaLnBrk="1" hangingPunct="1"/>
              <a:t>69</a:t>
            </a:fld>
            <a:endParaRPr lang="en-US" altLang="en-US">
              <a:solidFill>
                <a:schemeClr val="tx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9ABEB697-BFD1-4ED9-B694-889972A460D6}"/>
              </a:ext>
            </a:extLst>
          </p:cNvPr>
          <p:cNvSpPr>
            <a:spLocks noGrp="1"/>
          </p:cNvSpPr>
          <p:nvPr>
            <p:ph type="title"/>
          </p:nvPr>
        </p:nvSpPr>
        <p:spPr/>
        <p:txBody>
          <a:bodyPr/>
          <a:lstStyle/>
          <a:p>
            <a:pPr eaLnBrk="1" hangingPunct="1"/>
            <a:r>
              <a:rPr lang="en-US" altLang="en-US"/>
              <a:t>How has the Spirit come?</a:t>
            </a:r>
          </a:p>
        </p:txBody>
      </p:sp>
      <p:sp>
        <p:nvSpPr>
          <p:cNvPr id="3" name="Content Placeholder 2">
            <a:extLst>
              <a:ext uri="{FF2B5EF4-FFF2-40B4-BE49-F238E27FC236}">
                <a16:creationId xmlns:a16="http://schemas.microsoft.com/office/drawing/2014/main" id="{12F8EAE7-1FBE-432D-8D44-28C13092FCD1}"/>
              </a:ext>
            </a:extLst>
          </p:cNvPr>
          <p:cNvSpPr>
            <a:spLocks noGrp="1"/>
          </p:cNvSpPr>
          <p:nvPr>
            <p:ph idx="1"/>
          </p:nvPr>
        </p:nvSpPr>
        <p:spPr>
          <a:xfrm>
            <a:off x="1752600" y="1524001"/>
            <a:ext cx="8686800" cy="4602163"/>
          </a:xfrm>
        </p:spPr>
        <p:txBody>
          <a:bodyPr/>
          <a:lstStyle/>
          <a:p>
            <a:pPr eaLnBrk="1" hangingPunct="1">
              <a:defRPr/>
            </a:pPr>
            <a:r>
              <a:rPr lang="en-US" dirty="0"/>
              <a:t>The Father sent the Spirit into the world through the Son (He proceeds from the Father, through the Son)</a:t>
            </a:r>
          </a:p>
          <a:p>
            <a:pPr lvl="1" eaLnBrk="1" hangingPunct="1">
              <a:defRPr/>
            </a:pPr>
            <a:r>
              <a:rPr lang="en-US" dirty="0">
                <a:ea typeface="+mn-ea"/>
                <a:cs typeface="+mn-cs"/>
              </a:rPr>
              <a:t>Luke 11:13; John 14:16,26; 15:26; Acts 1:4; 15:8; 1 Cor. 2:12; 2 Cor. 1:22; Gal. 3:5;               1 Thess. 4:8; 1 John 3:24</a:t>
            </a:r>
          </a:p>
          <a:p>
            <a:pPr lvl="1" eaLnBrk="1" hangingPunct="1">
              <a:defRPr/>
            </a:pPr>
            <a:endParaRPr lang="en-US" dirty="0">
              <a:ea typeface="+mn-ea"/>
              <a:cs typeface="+mn-cs"/>
            </a:endParaRPr>
          </a:p>
          <a:p>
            <a:pPr eaLnBrk="1" hangingPunct="1">
              <a:defRPr/>
            </a:pPr>
            <a:endParaRPr lang="en-US" dirty="0"/>
          </a:p>
        </p:txBody>
      </p:sp>
      <p:sp>
        <p:nvSpPr>
          <p:cNvPr id="21508" name="Slide Number Placeholder 3">
            <a:extLst>
              <a:ext uri="{FF2B5EF4-FFF2-40B4-BE49-F238E27FC236}">
                <a16:creationId xmlns:a16="http://schemas.microsoft.com/office/drawing/2014/main" id="{6F40C428-763B-4876-8024-A92B761C800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582223-3E64-4C93-8208-2877701188B5}" type="slidenum">
              <a:rPr lang="en-US" altLang="en-US"/>
              <a:pPr eaLnBrk="1" hangingPunct="1"/>
              <a:t>7</a:t>
            </a:fld>
            <a:endParaRPr lang="en-US"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BDA57D62-B849-495F-B018-D36EE2CBFC82}"/>
              </a:ext>
            </a:extLst>
          </p:cNvPr>
          <p:cNvSpPr>
            <a:spLocks noGrp="1"/>
          </p:cNvSpPr>
          <p:nvPr>
            <p:ph type="title"/>
          </p:nvPr>
        </p:nvSpPr>
        <p:spPr/>
        <p:txBody>
          <a:bodyPr/>
          <a:lstStyle/>
          <a:p>
            <a:pPr eaLnBrk="1" hangingPunct="1"/>
            <a:r>
              <a:rPr lang="en-US" altLang="en-US"/>
              <a:t>Power in Evangelistic Ministry</a:t>
            </a:r>
          </a:p>
        </p:txBody>
      </p:sp>
      <p:sp>
        <p:nvSpPr>
          <p:cNvPr id="89091" name="Content Placeholder 2">
            <a:extLst>
              <a:ext uri="{FF2B5EF4-FFF2-40B4-BE49-F238E27FC236}">
                <a16:creationId xmlns:a16="http://schemas.microsoft.com/office/drawing/2014/main" id="{5702D57B-24C0-4569-BEE5-9D8E233D37A8}"/>
              </a:ext>
            </a:extLst>
          </p:cNvPr>
          <p:cNvSpPr>
            <a:spLocks noGrp="1"/>
          </p:cNvSpPr>
          <p:nvPr>
            <p:ph idx="1"/>
          </p:nvPr>
        </p:nvSpPr>
        <p:spPr>
          <a:xfrm>
            <a:off x="1752600" y="1143000"/>
            <a:ext cx="8686800" cy="5257800"/>
          </a:xfrm>
        </p:spPr>
        <p:txBody>
          <a:bodyPr/>
          <a:lstStyle/>
          <a:p>
            <a:pPr eaLnBrk="1" hangingPunct="1"/>
            <a:r>
              <a:rPr lang="en-US" altLang="en-US"/>
              <a:t>If anyone did not need extra resources for ministry, it would have been the apostles, who were both witnesses of Jesus’ earthly ministry and of His resurrection. They were to go into the entire world (Matt. 28:18-20), but they must wait for power. They were to put on the Spirit as they would put on clothes (Luke 24:49) [similar to Paul’s armor of God, Eph. 6:10-20]. </a:t>
            </a:r>
          </a:p>
          <a:p>
            <a:pPr eaLnBrk="1" hangingPunct="1"/>
            <a:endParaRPr lang="en-US" altLang="en-US"/>
          </a:p>
        </p:txBody>
      </p:sp>
      <p:sp>
        <p:nvSpPr>
          <p:cNvPr id="86020" name="Slide Number Placeholder 3">
            <a:extLst>
              <a:ext uri="{FF2B5EF4-FFF2-40B4-BE49-F238E27FC236}">
                <a16:creationId xmlns:a16="http://schemas.microsoft.com/office/drawing/2014/main" id="{A0DFBCA5-BF4C-465B-BC6D-DF84B275B0F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10DC78-A047-47E0-AC4C-E79261502711}" type="slidenum">
              <a:rPr lang="en-US" altLang="en-US">
                <a:solidFill>
                  <a:schemeClr val="tx2"/>
                </a:solidFill>
              </a:rPr>
              <a:pPr eaLnBrk="1" hangingPunct="1"/>
              <a:t>70</a:t>
            </a:fld>
            <a:endParaRPr lang="en-US" altLang="en-US">
              <a:solidFill>
                <a:schemeClr val="tx2"/>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F7D4A3B2-E3CA-435E-8823-53C93F49BA87}"/>
              </a:ext>
            </a:extLst>
          </p:cNvPr>
          <p:cNvSpPr>
            <a:spLocks noGrp="1"/>
          </p:cNvSpPr>
          <p:nvPr>
            <p:ph type="title"/>
          </p:nvPr>
        </p:nvSpPr>
        <p:spPr/>
        <p:txBody>
          <a:bodyPr/>
          <a:lstStyle/>
          <a:p>
            <a:pPr eaLnBrk="1" hangingPunct="1"/>
            <a:r>
              <a:rPr lang="en-US" altLang="en-US"/>
              <a:t>Are We Bold Witnesses to Christ?</a:t>
            </a:r>
          </a:p>
        </p:txBody>
      </p:sp>
      <p:sp>
        <p:nvSpPr>
          <p:cNvPr id="90115" name="Content Placeholder 2">
            <a:extLst>
              <a:ext uri="{FF2B5EF4-FFF2-40B4-BE49-F238E27FC236}">
                <a16:creationId xmlns:a16="http://schemas.microsoft.com/office/drawing/2014/main" id="{AB4BFC5E-7B46-46C4-931C-0C7F9469D247}"/>
              </a:ext>
            </a:extLst>
          </p:cNvPr>
          <p:cNvSpPr>
            <a:spLocks noGrp="1"/>
          </p:cNvSpPr>
          <p:nvPr>
            <p:ph idx="1"/>
          </p:nvPr>
        </p:nvSpPr>
        <p:spPr>
          <a:xfrm>
            <a:off x="1524000" y="990600"/>
            <a:ext cx="9144000" cy="5867400"/>
          </a:xfrm>
        </p:spPr>
        <p:txBody>
          <a:bodyPr/>
          <a:lstStyle/>
          <a:p>
            <a:pPr eaLnBrk="1" hangingPunct="1"/>
            <a:r>
              <a:rPr lang="en-US" altLang="en-US"/>
              <a:t>Does our life demonstrate the power of the Holy Spirit? Do we boldly witness (Acts 1:8; Acts 4:31 “After they prayed, the place where they were meeting was shaken. And they were all filled with the Holy Spirit and spoke the word of God boldly.”) As John Gerstner notes, the Spirit is the Evangelist of the Trinity. The Father decreed salvation, Jesus purchased salvation and the Spirit applies salvation</a:t>
            </a:r>
            <a:r>
              <a:rPr lang="en-US" altLang="en-US" baseline="30000"/>
              <a:t>1</a:t>
            </a:r>
            <a:r>
              <a:rPr lang="en-US" altLang="en-US"/>
              <a:t>. When insulted “the Spirit of glory and of God rests on you.”    (1 Pet. 4:13). </a:t>
            </a:r>
            <a:r>
              <a:rPr lang="en-US" altLang="en-US" sz="1600"/>
              <a:t>1</a:t>
            </a:r>
            <a:r>
              <a:rPr lang="en-US" altLang="en-US"/>
              <a:t> </a:t>
            </a:r>
            <a:r>
              <a:rPr lang="en-US" altLang="en-US" sz="1600"/>
              <a:t>Gerstner, John H. n.d. </a:t>
            </a:r>
            <a:r>
              <a:rPr lang="en-US" altLang="en-US" sz="1600" i="1"/>
              <a:t>The Holy Spirit</a:t>
            </a:r>
            <a:r>
              <a:rPr lang="en-US" altLang="en-US" sz="1600"/>
              <a:t>, Handout Theology Series, # 35. Ligonier Ministries. Video.</a:t>
            </a:r>
          </a:p>
          <a:p>
            <a:pPr eaLnBrk="1" hangingPunct="1"/>
            <a:endParaRPr lang="en-US" altLang="en-US"/>
          </a:p>
        </p:txBody>
      </p:sp>
      <p:sp>
        <p:nvSpPr>
          <p:cNvPr id="87044" name="Slide Number Placeholder 3">
            <a:extLst>
              <a:ext uri="{FF2B5EF4-FFF2-40B4-BE49-F238E27FC236}">
                <a16:creationId xmlns:a16="http://schemas.microsoft.com/office/drawing/2014/main" id="{C72F9B9A-877C-4078-A8BB-B87125C686B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BADF7D-5041-42BF-A234-21E7A324141A}" type="slidenum">
              <a:rPr lang="en-US" altLang="en-US">
                <a:solidFill>
                  <a:schemeClr val="tx2"/>
                </a:solidFill>
              </a:rPr>
              <a:pPr eaLnBrk="1" hangingPunct="1"/>
              <a:t>71</a:t>
            </a:fld>
            <a:endParaRPr lang="en-US" altLang="en-US">
              <a:solidFill>
                <a:schemeClr val="tx2"/>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A5A0B8E3-4F79-4F3A-B94A-55EB9E91A2A3}"/>
              </a:ext>
            </a:extLst>
          </p:cNvPr>
          <p:cNvSpPr>
            <a:spLocks noGrp="1"/>
          </p:cNvSpPr>
          <p:nvPr>
            <p:ph type="title"/>
          </p:nvPr>
        </p:nvSpPr>
        <p:spPr/>
        <p:txBody>
          <a:bodyPr/>
          <a:lstStyle/>
          <a:p>
            <a:pPr eaLnBrk="1" hangingPunct="1"/>
            <a:r>
              <a:rPr lang="en-US" altLang="en-US"/>
              <a:t>Evidence of the Spirit’s Power</a:t>
            </a:r>
          </a:p>
        </p:txBody>
      </p:sp>
      <p:sp>
        <p:nvSpPr>
          <p:cNvPr id="91139" name="Content Placeholder 2">
            <a:extLst>
              <a:ext uri="{FF2B5EF4-FFF2-40B4-BE49-F238E27FC236}">
                <a16:creationId xmlns:a16="http://schemas.microsoft.com/office/drawing/2014/main" id="{E6FFF484-7961-4078-8B9E-490357B9DC0F}"/>
              </a:ext>
            </a:extLst>
          </p:cNvPr>
          <p:cNvSpPr>
            <a:spLocks noGrp="1"/>
          </p:cNvSpPr>
          <p:nvPr>
            <p:ph idx="1"/>
          </p:nvPr>
        </p:nvSpPr>
        <p:spPr>
          <a:xfrm>
            <a:off x="1524000" y="1143000"/>
            <a:ext cx="9144000" cy="5715000"/>
          </a:xfrm>
        </p:spPr>
        <p:txBody>
          <a:bodyPr/>
          <a:lstStyle/>
          <a:p>
            <a:pPr eaLnBrk="1" hangingPunct="1"/>
            <a:r>
              <a:rPr lang="en-US" altLang="en-US"/>
              <a:t>Does the Holy Spirit give us supernatural ability to work hard?  Does God’s power and “deep conviction” accompany our teaching or preaching (1 Cor. 2:4; 1 Thess. 1:5)?</a:t>
            </a:r>
          </a:p>
          <a:p>
            <a:pPr eaLnBrk="1" hangingPunct="1"/>
            <a:r>
              <a:rPr lang="en-US" altLang="en-US"/>
              <a:t>Do we do much good for people and destroy the work of the Devil (Acts 10:38)?</a:t>
            </a:r>
          </a:p>
          <a:p>
            <a:pPr eaLnBrk="1" hangingPunct="1"/>
            <a:r>
              <a:rPr lang="en-US" altLang="en-US"/>
              <a:t>Do we have significant power and strength in our inner being (Eph. 3:16)?</a:t>
            </a:r>
          </a:p>
          <a:p>
            <a:pPr eaLnBrk="1" hangingPunct="1"/>
            <a:r>
              <a:rPr lang="en-US" altLang="en-US"/>
              <a:t>The Spirit gives us the adequacy needed to serve God—it doesn’t  come from within (2 Cor. 3:5-6).</a:t>
            </a:r>
          </a:p>
          <a:p>
            <a:pPr eaLnBrk="1" hangingPunct="1"/>
            <a:endParaRPr lang="en-US" altLang="en-US"/>
          </a:p>
          <a:p>
            <a:pPr eaLnBrk="1" hangingPunct="1"/>
            <a:endParaRPr lang="en-US" altLang="en-US"/>
          </a:p>
        </p:txBody>
      </p:sp>
      <p:sp>
        <p:nvSpPr>
          <p:cNvPr id="88068" name="Slide Number Placeholder 3">
            <a:extLst>
              <a:ext uri="{FF2B5EF4-FFF2-40B4-BE49-F238E27FC236}">
                <a16:creationId xmlns:a16="http://schemas.microsoft.com/office/drawing/2014/main" id="{6A4057D9-AD61-42FF-9D62-A6FFFAD3EAC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F5E891-B6F9-4EC3-806D-53E17875516F}" type="slidenum">
              <a:rPr lang="en-US" altLang="en-US">
                <a:solidFill>
                  <a:schemeClr val="tx2"/>
                </a:solidFill>
              </a:rPr>
              <a:pPr eaLnBrk="1" hangingPunct="1"/>
              <a:t>72</a:t>
            </a:fld>
            <a:endParaRPr lang="en-US" altLang="en-US">
              <a:solidFill>
                <a:schemeClr val="tx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3825524D-D939-47B3-A4A4-29F678903C1F}"/>
              </a:ext>
            </a:extLst>
          </p:cNvPr>
          <p:cNvSpPr>
            <a:spLocks noGrp="1"/>
          </p:cNvSpPr>
          <p:nvPr>
            <p:ph type="title"/>
          </p:nvPr>
        </p:nvSpPr>
        <p:spPr/>
        <p:txBody>
          <a:bodyPr/>
          <a:lstStyle/>
          <a:p>
            <a:pPr eaLnBrk="1" hangingPunct="1"/>
            <a:r>
              <a:rPr lang="en-US" altLang="en-US"/>
              <a:t>The Deep Things of God</a:t>
            </a:r>
          </a:p>
        </p:txBody>
      </p:sp>
      <p:sp>
        <p:nvSpPr>
          <p:cNvPr id="92163" name="Content Placeholder 2">
            <a:extLst>
              <a:ext uri="{FF2B5EF4-FFF2-40B4-BE49-F238E27FC236}">
                <a16:creationId xmlns:a16="http://schemas.microsoft.com/office/drawing/2014/main" id="{38C9A36E-DD24-4021-B79E-7EF2E3E169D6}"/>
              </a:ext>
            </a:extLst>
          </p:cNvPr>
          <p:cNvSpPr>
            <a:spLocks noGrp="1"/>
          </p:cNvSpPr>
          <p:nvPr>
            <p:ph idx="1"/>
          </p:nvPr>
        </p:nvSpPr>
        <p:spPr>
          <a:xfrm>
            <a:off x="1752600" y="1524000"/>
            <a:ext cx="8686800" cy="4876800"/>
          </a:xfrm>
        </p:spPr>
        <p:txBody>
          <a:bodyPr/>
          <a:lstStyle/>
          <a:p>
            <a:pPr eaLnBrk="1" hangingPunct="1"/>
            <a:r>
              <a:rPr lang="en-US" altLang="en-US"/>
              <a:t>The Spirit teaches us “the deep things of God” (1 Cor. 2:10). This is similar to the anointing spoken of in 1 John 2:20, 27 by which we understand spiritual matters. The spiritual gifts of wisdom and knowledge go beyond that anointing (1 Cor. 12:8). </a:t>
            </a:r>
          </a:p>
          <a:p>
            <a:pPr eaLnBrk="1" hangingPunct="1"/>
            <a:endParaRPr lang="en-US" altLang="en-US"/>
          </a:p>
        </p:txBody>
      </p:sp>
      <p:sp>
        <p:nvSpPr>
          <p:cNvPr id="89092" name="Slide Number Placeholder 3">
            <a:extLst>
              <a:ext uri="{FF2B5EF4-FFF2-40B4-BE49-F238E27FC236}">
                <a16:creationId xmlns:a16="http://schemas.microsoft.com/office/drawing/2014/main" id="{D60C4653-7388-40F2-A71D-E256B4DD9B1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9F0369-70E6-49BA-8B52-C7C6FE26B9F4}" type="slidenum">
              <a:rPr lang="en-US" altLang="en-US">
                <a:solidFill>
                  <a:schemeClr val="tx2"/>
                </a:solidFill>
              </a:rPr>
              <a:pPr eaLnBrk="1" hangingPunct="1"/>
              <a:t>73</a:t>
            </a:fld>
            <a:endParaRPr lang="en-US" altLang="en-US">
              <a:solidFill>
                <a:schemeClr val="tx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58550DEE-CE57-4AF2-B3C2-3845823E4363}"/>
              </a:ext>
            </a:extLst>
          </p:cNvPr>
          <p:cNvSpPr>
            <a:spLocks noGrp="1"/>
          </p:cNvSpPr>
          <p:nvPr>
            <p:ph type="title"/>
          </p:nvPr>
        </p:nvSpPr>
        <p:spPr/>
        <p:txBody>
          <a:bodyPr/>
          <a:lstStyle/>
          <a:p>
            <a:pPr eaLnBrk="1" hangingPunct="1"/>
            <a:r>
              <a:rPr lang="en-US" altLang="en-US"/>
              <a:t>The Spirit is our Pledge of Salvation</a:t>
            </a:r>
          </a:p>
        </p:txBody>
      </p:sp>
      <p:sp>
        <p:nvSpPr>
          <p:cNvPr id="93187" name="Content Placeholder 2">
            <a:extLst>
              <a:ext uri="{FF2B5EF4-FFF2-40B4-BE49-F238E27FC236}">
                <a16:creationId xmlns:a16="http://schemas.microsoft.com/office/drawing/2014/main" id="{FE6C8E28-175B-4127-BBEB-DE92399E5F6F}"/>
              </a:ext>
            </a:extLst>
          </p:cNvPr>
          <p:cNvSpPr>
            <a:spLocks noGrp="1"/>
          </p:cNvSpPr>
          <p:nvPr>
            <p:ph idx="1"/>
          </p:nvPr>
        </p:nvSpPr>
        <p:spPr>
          <a:xfrm>
            <a:off x="1828800" y="1143000"/>
            <a:ext cx="8839200" cy="5715000"/>
          </a:xfrm>
        </p:spPr>
        <p:txBody>
          <a:bodyPr/>
          <a:lstStyle/>
          <a:p>
            <a:pPr eaLnBrk="1" hangingPunct="1"/>
            <a:r>
              <a:rPr lang="en-US" altLang="en-US"/>
              <a:t>His presence is our pledge or down payment of our salvation (Rom. 8:23; 2 Cor. 1:22; 5:5; Ga. 5:5; 6:8). He is our seal of salvation (Eph. 4:30). He was the agent by whom God raised Christ (1 Pet. 3:18), and of our own (Rom. 8:11).</a:t>
            </a:r>
          </a:p>
          <a:p>
            <a:pPr lvl="1" eaLnBrk="1" hangingPunct="1"/>
            <a:r>
              <a:rPr lang="en-US" altLang="en-US"/>
              <a:t>The assurance that we are truly children of God, with the Spirit’s presence as our firm guarantee, is irreplaceable. By the Spirit we have the confidence to rejoice that our names are written in heaven (Luke 10:20). </a:t>
            </a:r>
          </a:p>
        </p:txBody>
      </p:sp>
      <p:sp>
        <p:nvSpPr>
          <p:cNvPr id="90116" name="Slide Number Placeholder 3">
            <a:extLst>
              <a:ext uri="{FF2B5EF4-FFF2-40B4-BE49-F238E27FC236}">
                <a16:creationId xmlns:a16="http://schemas.microsoft.com/office/drawing/2014/main" id="{39B95D0F-13AF-4AC6-9120-F4CE2DE8F99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A15521-60B2-455E-98E6-F5D072405423}" type="slidenum">
              <a:rPr lang="en-US" altLang="en-US">
                <a:solidFill>
                  <a:schemeClr val="tx2"/>
                </a:solidFill>
              </a:rPr>
              <a:pPr eaLnBrk="1" hangingPunct="1"/>
              <a:t>74</a:t>
            </a:fld>
            <a:endParaRPr lang="en-US" altLang="en-US">
              <a:solidFill>
                <a:schemeClr val="tx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13604282-DD24-4579-885F-C1FB4438121F}"/>
              </a:ext>
            </a:extLst>
          </p:cNvPr>
          <p:cNvSpPr>
            <a:spLocks noGrp="1"/>
          </p:cNvSpPr>
          <p:nvPr>
            <p:ph type="title"/>
          </p:nvPr>
        </p:nvSpPr>
        <p:spPr/>
        <p:txBody>
          <a:bodyPr/>
          <a:lstStyle/>
          <a:p>
            <a:pPr eaLnBrk="1" hangingPunct="1"/>
            <a:r>
              <a:rPr lang="en-US" altLang="en-US"/>
              <a:t>The Spirit as Helper</a:t>
            </a:r>
          </a:p>
        </p:txBody>
      </p:sp>
      <p:sp>
        <p:nvSpPr>
          <p:cNvPr id="94211" name="Content Placeholder 2">
            <a:extLst>
              <a:ext uri="{FF2B5EF4-FFF2-40B4-BE49-F238E27FC236}">
                <a16:creationId xmlns:a16="http://schemas.microsoft.com/office/drawing/2014/main" id="{8237D95E-B4B2-483D-81BF-108481DB9961}"/>
              </a:ext>
            </a:extLst>
          </p:cNvPr>
          <p:cNvSpPr>
            <a:spLocks noGrp="1"/>
          </p:cNvSpPr>
          <p:nvPr>
            <p:ph idx="1"/>
          </p:nvPr>
        </p:nvSpPr>
        <p:spPr>
          <a:xfrm>
            <a:off x="1524000" y="990600"/>
            <a:ext cx="9144000" cy="5867400"/>
          </a:xfrm>
        </p:spPr>
        <p:txBody>
          <a:bodyPr/>
          <a:lstStyle/>
          <a:p>
            <a:pPr eaLnBrk="1" hangingPunct="1"/>
            <a:r>
              <a:rPr lang="en-US" altLang="en-US"/>
              <a:t>He strengthens and encourages us (Acts 9:31).</a:t>
            </a:r>
          </a:p>
          <a:p>
            <a:pPr eaLnBrk="1" hangingPunct="1"/>
            <a:r>
              <a:rPr lang="en-US" altLang="en-US"/>
              <a:t>He works circumstances out for our good (Phil. 1:19).</a:t>
            </a:r>
          </a:p>
          <a:p>
            <a:pPr eaLnBrk="1" hangingPunct="1"/>
            <a:r>
              <a:rPr lang="en-US" altLang="en-US"/>
              <a:t>The Spirit helps us in prayer. He intercedes for believers before God, even with groaning (Rom. 8:26). Because He intercedes according to God’s will, God grants those prayers (1 John 5:14-15). We are to “pray in the Spirit on all occasions with all kinds of prayers and requests.” (Eph. 6:18). The Spirit can teach us how to pray as we ask Him.</a:t>
            </a:r>
          </a:p>
          <a:p>
            <a:pPr eaLnBrk="1" hangingPunct="1"/>
            <a:endParaRPr lang="en-US" altLang="en-US"/>
          </a:p>
          <a:p>
            <a:pPr eaLnBrk="1" hangingPunct="1"/>
            <a:endParaRPr lang="en-US" altLang="en-US"/>
          </a:p>
        </p:txBody>
      </p:sp>
      <p:sp>
        <p:nvSpPr>
          <p:cNvPr id="91140" name="Slide Number Placeholder 3">
            <a:extLst>
              <a:ext uri="{FF2B5EF4-FFF2-40B4-BE49-F238E27FC236}">
                <a16:creationId xmlns:a16="http://schemas.microsoft.com/office/drawing/2014/main" id="{16E762A6-F28C-4475-A105-58C968AA8A8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A707C8-8967-4979-9B7A-78F27C4168FA}" type="slidenum">
              <a:rPr lang="en-US" altLang="en-US">
                <a:solidFill>
                  <a:schemeClr val="tx2"/>
                </a:solidFill>
              </a:rPr>
              <a:pPr eaLnBrk="1" hangingPunct="1"/>
              <a:t>75</a:t>
            </a:fld>
            <a:endParaRPr lang="en-US" altLang="en-US">
              <a:solidFill>
                <a:schemeClr val="tx2"/>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436867F8-D0F6-43FC-9518-AD34C6115887}"/>
              </a:ext>
            </a:extLst>
          </p:cNvPr>
          <p:cNvSpPr>
            <a:spLocks noGrp="1"/>
          </p:cNvSpPr>
          <p:nvPr>
            <p:ph type="title"/>
          </p:nvPr>
        </p:nvSpPr>
        <p:spPr/>
        <p:txBody>
          <a:bodyPr/>
          <a:lstStyle/>
          <a:p>
            <a:pPr eaLnBrk="1" hangingPunct="1"/>
            <a:r>
              <a:rPr lang="en-US" altLang="en-US"/>
              <a:t>Praying in the Spirit and Tongues</a:t>
            </a:r>
          </a:p>
        </p:txBody>
      </p:sp>
      <p:sp>
        <p:nvSpPr>
          <p:cNvPr id="95235" name="Content Placeholder 2">
            <a:extLst>
              <a:ext uri="{FF2B5EF4-FFF2-40B4-BE49-F238E27FC236}">
                <a16:creationId xmlns:a16="http://schemas.microsoft.com/office/drawing/2014/main" id="{2B7EE77D-2B61-4144-95E8-DBC811BD7D5A}"/>
              </a:ext>
            </a:extLst>
          </p:cNvPr>
          <p:cNvSpPr>
            <a:spLocks noGrp="1"/>
          </p:cNvSpPr>
          <p:nvPr>
            <p:ph idx="1"/>
          </p:nvPr>
        </p:nvSpPr>
        <p:spPr>
          <a:xfrm>
            <a:off x="1752600" y="1219200"/>
            <a:ext cx="8686800" cy="5181600"/>
          </a:xfrm>
        </p:spPr>
        <p:txBody>
          <a:bodyPr/>
          <a:lstStyle/>
          <a:p>
            <a:pPr eaLnBrk="1" hangingPunct="1"/>
            <a:r>
              <a:rPr lang="en-US" altLang="en-US"/>
              <a:t>This isn’t necessarily praying in tongues (1 Cor. 14:2, 4), because clearly all do not have the gift of tongues (1 Cor. 12:30). What then does it mean to pray in the spirit? At the least this means to be led by the Spirit in what we pray to God. We let the Spirit prompt our praying, although there is nothing wrong with having a list of petitions. It means that we’re a vehicle of communication between the third and first persons of the trinity.</a:t>
            </a:r>
          </a:p>
          <a:p>
            <a:pPr eaLnBrk="1" hangingPunct="1"/>
            <a:endParaRPr lang="en-US" altLang="en-US"/>
          </a:p>
        </p:txBody>
      </p:sp>
      <p:sp>
        <p:nvSpPr>
          <p:cNvPr id="92164" name="Slide Number Placeholder 3">
            <a:extLst>
              <a:ext uri="{FF2B5EF4-FFF2-40B4-BE49-F238E27FC236}">
                <a16:creationId xmlns:a16="http://schemas.microsoft.com/office/drawing/2014/main" id="{B39EF3D4-A9CA-410A-BB01-36D05B22FAE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815CB0-1790-4CE8-8363-FC07AF8E3C91}" type="slidenum">
              <a:rPr lang="en-US" altLang="en-US">
                <a:solidFill>
                  <a:schemeClr val="tx2"/>
                </a:solidFill>
              </a:rPr>
              <a:pPr eaLnBrk="1" hangingPunct="1"/>
              <a:t>76</a:t>
            </a:fld>
            <a:endParaRPr lang="en-US" altLang="en-US">
              <a:solidFill>
                <a:schemeClr val="tx2"/>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B5FE2004-551C-4F15-B41E-6611C6863167}"/>
              </a:ext>
            </a:extLst>
          </p:cNvPr>
          <p:cNvSpPr>
            <a:spLocks noGrp="1"/>
          </p:cNvSpPr>
          <p:nvPr>
            <p:ph type="title"/>
          </p:nvPr>
        </p:nvSpPr>
        <p:spPr>
          <a:xfrm>
            <a:off x="1752600" y="152400"/>
            <a:ext cx="8686800" cy="685800"/>
          </a:xfrm>
        </p:spPr>
        <p:txBody>
          <a:bodyPr/>
          <a:lstStyle/>
          <a:p>
            <a:pPr eaLnBrk="1" hangingPunct="1"/>
            <a:r>
              <a:rPr lang="en-US" altLang="en-US"/>
              <a:t>The Spirit and Visions</a:t>
            </a:r>
          </a:p>
        </p:txBody>
      </p:sp>
      <p:sp>
        <p:nvSpPr>
          <p:cNvPr id="96259" name="Content Placeholder 2">
            <a:extLst>
              <a:ext uri="{FF2B5EF4-FFF2-40B4-BE49-F238E27FC236}">
                <a16:creationId xmlns:a16="http://schemas.microsoft.com/office/drawing/2014/main" id="{F0E954C6-53A0-4A4F-B4CD-0C1EACBAA7A0}"/>
              </a:ext>
            </a:extLst>
          </p:cNvPr>
          <p:cNvSpPr>
            <a:spLocks noGrp="1"/>
          </p:cNvSpPr>
          <p:nvPr>
            <p:ph idx="1"/>
          </p:nvPr>
        </p:nvSpPr>
        <p:spPr>
          <a:xfrm>
            <a:off x="1524000" y="1066800"/>
            <a:ext cx="9144000" cy="5791200"/>
          </a:xfrm>
        </p:spPr>
        <p:txBody>
          <a:bodyPr/>
          <a:lstStyle/>
          <a:p>
            <a:pPr eaLnBrk="1" hangingPunct="1"/>
            <a:r>
              <a:rPr lang="en-US" altLang="en-US"/>
              <a:t>The Spirit will give prophecies and visions in the “last days,” (Acts 2:17), which are now. Particularly among Muslims in “closed” nations, many have come to Christ through a vision or dream. God gave visions to Ezekiel (Ezek. 8:3; 11:1; 43:5) and to John (Rev. 1:11; 4:2; 17:3) and to Peter (Acts 10:10-11).</a:t>
            </a:r>
          </a:p>
          <a:p>
            <a:pPr eaLnBrk="1" hangingPunct="1"/>
            <a:r>
              <a:rPr lang="en-US" altLang="en-US"/>
              <a:t>The ministry of angels and the Spirit are intertwined at times in directing believers, as in the case of Philip (Acts 8:26, 29) and Peter (Acts 10:19, 22).</a:t>
            </a:r>
          </a:p>
          <a:p>
            <a:pPr eaLnBrk="1" hangingPunct="1"/>
            <a:endParaRPr lang="en-US" altLang="en-US"/>
          </a:p>
          <a:p>
            <a:pPr eaLnBrk="1" hangingPunct="1"/>
            <a:endParaRPr lang="en-US" altLang="en-US"/>
          </a:p>
        </p:txBody>
      </p:sp>
      <p:sp>
        <p:nvSpPr>
          <p:cNvPr id="4" name="Slide Number Placeholder 3">
            <a:extLst>
              <a:ext uri="{FF2B5EF4-FFF2-40B4-BE49-F238E27FC236}">
                <a16:creationId xmlns:a16="http://schemas.microsoft.com/office/drawing/2014/main" id="{129EA828-29C3-42BC-A8BA-755629E373D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92324B-F671-4BD4-AF03-E82174FE27DF}" type="slidenum">
              <a:rPr lang="en-US" altLang="en-US">
                <a:solidFill>
                  <a:schemeClr val="tx2"/>
                </a:solidFill>
              </a:rPr>
              <a:pPr eaLnBrk="1" hangingPunct="1"/>
              <a:t>77</a:t>
            </a:fld>
            <a:endParaRPr lang="en-US" altLang="en-US">
              <a:solidFill>
                <a:schemeClr val="tx2"/>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E96D6BC7-F2F2-4DB1-A1F4-30259239E843}"/>
              </a:ext>
            </a:extLst>
          </p:cNvPr>
          <p:cNvSpPr>
            <a:spLocks noGrp="1"/>
          </p:cNvSpPr>
          <p:nvPr>
            <p:ph type="title"/>
          </p:nvPr>
        </p:nvSpPr>
        <p:spPr>
          <a:xfrm>
            <a:off x="1524000" y="381000"/>
            <a:ext cx="8686800" cy="762000"/>
          </a:xfrm>
        </p:spPr>
        <p:txBody>
          <a:bodyPr/>
          <a:lstStyle/>
          <a:p>
            <a:pPr eaLnBrk="1" hangingPunct="1"/>
            <a:r>
              <a:rPr lang="en-US" altLang="en-US"/>
              <a:t>The Spirit’s Physical Transporting</a:t>
            </a:r>
          </a:p>
        </p:txBody>
      </p:sp>
      <p:sp>
        <p:nvSpPr>
          <p:cNvPr id="97283" name="Content Placeholder 2">
            <a:extLst>
              <a:ext uri="{FF2B5EF4-FFF2-40B4-BE49-F238E27FC236}">
                <a16:creationId xmlns:a16="http://schemas.microsoft.com/office/drawing/2014/main" id="{49785902-8451-4F8E-AF41-35D2A69AC401}"/>
              </a:ext>
            </a:extLst>
          </p:cNvPr>
          <p:cNvSpPr>
            <a:spLocks noGrp="1"/>
          </p:cNvSpPr>
          <p:nvPr>
            <p:ph idx="1"/>
          </p:nvPr>
        </p:nvSpPr>
        <p:spPr>
          <a:xfrm>
            <a:off x="1752600" y="1600200"/>
            <a:ext cx="8686800" cy="4800600"/>
          </a:xfrm>
        </p:spPr>
        <p:txBody>
          <a:bodyPr/>
          <a:lstStyle/>
          <a:p>
            <a:pPr eaLnBrk="1" hangingPunct="1"/>
            <a:r>
              <a:rPr lang="en-US" altLang="en-US"/>
              <a:t>On rare occasions, the Spirit physically transported those He indwelled, as He carried Ezekiel (Ezek. 3:14-15) and Philip (Acts 8:39-40).</a:t>
            </a:r>
          </a:p>
          <a:p>
            <a:pPr eaLnBrk="1" hangingPunct="1"/>
            <a:endParaRPr lang="en-US" altLang="en-US"/>
          </a:p>
        </p:txBody>
      </p:sp>
      <p:sp>
        <p:nvSpPr>
          <p:cNvPr id="4" name="Slide Number Placeholder 3">
            <a:extLst>
              <a:ext uri="{FF2B5EF4-FFF2-40B4-BE49-F238E27FC236}">
                <a16:creationId xmlns:a16="http://schemas.microsoft.com/office/drawing/2014/main" id="{B3448ED8-F1FB-4843-9576-79ADF985190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C3FC33-7544-42F5-B8FC-57BFC3BE7815}" type="slidenum">
              <a:rPr lang="en-US" altLang="en-US">
                <a:solidFill>
                  <a:schemeClr val="tx2"/>
                </a:solidFill>
              </a:rPr>
              <a:pPr eaLnBrk="1" hangingPunct="1"/>
              <a:t>78</a:t>
            </a:fld>
            <a:endParaRPr lang="en-US" altLang="en-US">
              <a:solidFill>
                <a:schemeClr val="tx2"/>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CF796521-AFEF-43D6-8D88-0675DA38D367}"/>
              </a:ext>
            </a:extLst>
          </p:cNvPr>
          <p:cNvSpPr>
            <a:spLocks noGrp="1"/>
          </p:cNvSpPr>
          <p:nvPr>
            <p:ph type="title"/>
          </p:nvPr>
        </p:nvSpPr>
        <p:spPr/>
        <p:txBody>
          <a:bodyPr/>
          <a:lstStyle/>
          <a:p>
            <a:pPr eaLnBrk="1" hangingPunct="1"/>
            <a:r>
              <a:rPr lang="en-US" altLang="en-US"/>
              <a:t>The Spirit and the Church</a:t>
            </a:r>
          </a:p>
        </p:txBody>
      </p:sp>
      <p:sp>
        <p:nvSpPr>
          <p:cNvPr id="98307" name="Content Placeholder 2">
            <a:extLst>
              <a:ext uri="{FF2B5EF4-FFF2-40B4-BE49-F238E27FC236}">
                <a16:creationId xmlns:a16="http://schemas.microsoft.com/office/drawing/2014/main" id="{D3B29A34-3763-4D44-B3CB-DD4F9F1A87A0}"/>
              </a:ext>
            </a:extLst>
          </p:cNvPr>
          <p:cNvSpPr>
            <a:spLocks noGrp="1"/>
          </p:cNvSpPr>
          <p:nvPr>
            <p:ph idx="1"/>
          </p:nvPr>
        </p:nvSpPr>
        <p:spPr/>
        <p:txBody>
          <a:bodyPr/>
          <a:lstStyle/>
          <a:p>
            <a:pPr eaLnBrk="1" hangingPunct="1"/>
            <a:r>
              <a:rPr lang="en-US" altLang="en-US"/>
              <a:t>He sometimes speaks directly to specific churches (Acts 13:2; Rev. ch. 2-3). He seems to appoint certain persons to the office of overseer (alternately translated “bishop”) in churches (Acts 20:28). </a:t>
            </a:r>
          </a:p>
          <a:p>
            <a:pPr eaLnBrk="1" hangingPunct="1"/>
            <a:r>
              <a:rPr lang="en-US" altLang="en-US"/>
              <a:t>His desire is for unity within the Church (Eph. 4:3; Phil. 2:1-2) and those who disrupt it are without the Spirit (Jude 1:19). Division in the church indicates that members are not walking by the Spirit.</a:t>
            </a:r>
          </a:p>
          <a:p>
            <a:pPr eaLnBrk="1" hangingPunct="1"/>
            <a:endParaRPr lang="en-US" altLang="en-US"/>
          </a:p>
        </p:txBody>
      </p:sp>
      <p:sp>
        <p:nvSpPr>
          <p:cNvPr id="4" name="Slide Number Placeholder 3">
            <a:extLst>
              <a:ext uri="{FF2B5EF4-FFF2-40B4-BE49-F238E27FC236}">
                <a16:creationId xmlns:a16="http://schemas.microsoft.com/office/drawing/2014/main" id="{F331AD84-6462-4661-8A92-96006963952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E20AEE-09DE-40C6-8DFB-4E3180B89BD4}" type="slidenum">
              <a:rPr lang="en-US" altLang="en-US">
                <a:solidFill>
                  <a:schemeClr val="tx2"/>
                </a:solidFill>
              </a:rPr>
              <a:pPr eaLnBrk="1" hangingPunct="1"/>
              <a:t>79</a:t>
            </a:fld>
            <a:endParaRPr lang="en-US" altLang="en-US">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5BFE7C2-4BE4-40BE-B6C0-4A12CE5DE6DB}"/>
              </a:ext>
            </a:extLst>
          </p:cNvPr>
          <p:cNvSpPr>
            <a:spLocks noGrp="1"/>
          </p:cNvSpPr>
          <p:nvPr>
            <p:ph type="title"/>
          </p:nvPr>
        </p:nvSpPr>
        <p:spPr>
          <a:xfrm>
            <a:off x="2590800" y="76200"/>
            <a:ext cx="7848600" cy="838200"/>
          </a:xfrm>
        </p:spPr>
        <p:txBody>
          <a:bodyPr/>
          <a:lstStyle/>
          <a:p>
            <a:pPr eaLnBrk="1" hangingPunct="1"/>
            <a:r>
              <a:rPr lang="en-US" altLang="en-US" sz="3000">
                <a:solidFill>
                  <a:srgbClr val="FF0000"/>
                </a:solidFill>
              </a:rPr>
              <a:t>The Father sent the Spirit in the name of, and through, Jesus Christ</a:t>
            </a:r>
            <a:endParaRPr lang="en-US" altLang="en-US"/>
          </a:p>
        </p:txBody>
      </p:sp>
      <p:sp>
        <p:nvSpPr>
          <p:cNvPr id="25603" name="Content Placeholder 2">
            <a:extLst>
              <a:ext uri="{FF2B5EF4-FFF2-40B4-BE49-F238E27FC236}">
                <a16:creationId xmlns:a16="http://schemas.microsoft.com/office/drawing/2014/main" id="{C24C1D4A-DA8E-4420-9AAA-93BE451EDA8C}"/>
              </a:ext>
            </a:extLst>
          </p:cNvPr>
          <p:cNvSpPr>
            <a:spLocks noGrp="1"/>
          </p:cNvSpPr>
          <p:nvPr>
            <p:ph idx="1"/>
          </p:nvPr>
        </p:nvSpPr>
        <p:spPr>
          <a:xfrm>
            <a:off x="1752600" y="1371601"/>
            <a:ext cx="8686800" cy="4754563"/>
          </a:xfrm>
        </p:spPr>
        <p:txBody>
          <a:bodyPr/>
          <a:lstStyle/>
          <a:p>
            <a:pPr eaLnBrk="1" hangingPunct="1"/>
            <a:r>
              <a:rPr lang="en-US" altLang="en-US"/>
              <a:t>John 14:26 “But the Counselor, the Holy Spirit, whom the Father will send in my name…” </a:t>
            </a:r>
            <a:r>
              <a:rPr lang="en-US" altLang="en-US" sz="2400"/>
              <a:t>(verses are quoted in the NIV, unless otherwise noted).</a:t>
            </a:r>
          </a:p>
          <a:p>
            <a:pPr eaLnBrk="1" hangingPunct="1"/>
            <a:r>
              <a:rPr lang="en-US" altLang="en-US"/>
              <a:t>John 15:26 "When the Counselor comes, whom I will send to you from the Father, the Spirit of truth who goes out from the Father, he will testify about me.” (cf. John 14:16; Acts 2:33; Titus 3:5-6).</a:t>
            </a:r>
          </a:p>
          <a:p>
            <a:pPr eaLnBrk="1" hangingPunct="1"/>
            <a:endParaRPr lang="en-US" altLang="en-US" sz="2400"/>
          </a:p>
          <a:p>
            <a:pPr eaLnBrk="1" hangingPunct="1"/>
            <a:endParaRPr lang="en-US" altLang="en-US"/>
          </a:p>
        </p:txBody>
      </p:sp>
      <p:sp>
        <p:nvSpPr>
          <p:cNvPr id="22532" name="Slide Number Placeholder 3">
            <a:extLst>
              <a:ext uri="{FF2B5EF4-FFF2-40B4-BE49-F238E27FC236}">
                <a16:creationId xmlns:a16="http://schemas.microsoft.com/office/drawing/2014/main" id="{42D7BAA2-316C-43DE-A608-524EA9F96DA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230E328-C7CE-4F7F-8E28-D2C78A1EEC66}" type="slidenum">
              <a:rPr lang="en-US" altLang="en-US"/>
              <a:pPr eaLnBrk="1" hangingPunct="1"/>
              <a:t>8</a:t>
            </a:fld>
            <a:endParaRPr lang="en-US"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a:extLst>
              <a:ext uri="{FF2B5EF4-FFF2-40B4-BE49-F238E27FC236}">
                <a16:creationId xmlns:a16="http://schemas.microsoft.com/office/drawing/2014/main" id="{067ABB34-8B23-45E6-98C8-79E6BCD575C7}"/>
              </a:ext>
            </a:extLst>
          </p:cNvPr>
          <p:cNvSpPr>
            <a:spLocks noGrp="1"/>
          </p:cNvSpPr>
          <p:nvPr>
            <p:ph type="ctrTitle"/>
          </p:nvPr>
        </p:nvSpPr>
        <p:spPr/>
        <p:txBody>
          <a:bodyPr/>
          <a:lstStyle/>
          <a:p>
            <a:pPr eaLnBrk="1" hangingPunct="1"/>
            <a:r>
              <a:rPr lang="en-US" altLang="en-US"/>
              <a:t>Spiritual Gifts</a:t>
            </a:r>
          </a:p>
        </p:txBody>
      </p:sp>
      <p:sp>
        <p:nvSpPr>
          <p:cNvPr id="99331" name="Slide Number Placeholder 3">
            <a:extLst>
              <a:ext uri="{FF2B5EF4-FFF2-40B4-BE49-F238E27FC236}">
                <a16:creationId xmlns:a16="http://schemas.microsoft.com/office/drawing/2014/main" id="{D328C042-3ED2-4C76-91E6-C44C18F2DD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eaLnBrk="1" hangingPunct="1">
              <a:spcBef>
                <a:spcPct val="0"/>
              </a:spcBef>
              <a:buFontTx/>
              <a:buNone/>
            </a:pPr>
            <a:fld id="{FEA6E8B9-B2DD-468F-A449-5D742790B4C6}" type="slidenum">
              <a:rPr lang="en-US" altLang="en-US" sz="1400">
                <a:solidFill>
                  <a:schemeClr val="tx1"/>
                </a:solidFill>
              </a:rPr>
              <a:pPr eaLnBrk="1" hangingPunct="1">
                <a:spcBef>
                  <a:spcPct val="0"/>
                </a:spcBef>
                <a:buFontTx/>
                <a:buNone/>
              </a:pPr>
              <a:t>80</a:t>
            </a:fld>
            <a:endParaRPr lang="en-US" altLang="en-US" sz="1400">
              <a:solidFill>
                <a:schemeClr val="tx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EAD63003-FC53-4390-A7C3-5263301FA445}"/>
              </a:ext>
            </a:extLst>
          </p:cNvPr>
          <p:cNvSpPr>
            <a:spLocks noGrp="1"/>
          </p:cNvSpPr>
          <p:nvPr>
            <p:ph type="title"/>
          </p:nvPr>
        </p:nvSpPr>
        <p:spPr/>
        <p:txBody>
          <a:bodyPr/>
          <a:lstStyle/>
          <a:p>
            <a:r>
              <a:rPr lang="en-US" altLang="en-US"/>
              <a:t>Every Christian Has a Gift</a:t>
            </a:r>
          </a:p>
        </p:txBody>
      </p:sp>
      <p:sp>
        <p:nvSpPr>
          <p:cNvPr id="100355" name="Content Placeholder 2">
            <a:extLst>
              <a:ext uri="{FF2B5EF4-FFF2-40B4-BE49-F238E27FC236}">
                <a16:creationId xmlns:a16="http://schemas.microsoft.com/office/drawing/2014/main" id="{B067F0EC-165C-4987-878C-50E234EAF107}"/>
              </a:ext>
            </a:extLst>
          </p:cNvPr>
          <p:cNvSpPr>
            <a:spLocks noGrp="1"/>
          </p:cNvSpPr>
          <p:nvPr>
            <p:ph idx="1"/>
          </p:nvPr>
        </p:nvSpPr>
        <p:spPr/>
        <p:txBody>
          <a:bodyPr/>
          <a:lstStyle/>
          <a:p>
            <a:r>
              <a:rPr lang="en-US" altLang="en-US"/>
              <a:t>Every true Christian has at least one spiritual gift (1 Cor. 12:7), both to equip believers for service in the world and to build up the church (Eph. 4: 10-12). This gift cannot be lost, although we’ll be responsible for being a good steward of that gift (Rom. 11:29). </a:t>
            </a:r>
          </a:p>
          <a:p>
            <a:r>
              <a:rPr lang="en-US" altLang="en-US"/>
              <a:t>We will look briefly at some of the more controversial spiritual gifts.</a:t>
            </a:r>
          </a:p>
        </p:txBody>
      </p:sp>
      <p:sp>
        <p:nvSpPr>
          <p:cNvPr id="100356" name="Slide Number Placeholder 3">
            <a:extLst>
              <a:ext uri="{FF2B5EF4-FFF2-40B4-BE49-F238E27FC236}">
                <a16:creationId xmlns:a16="http://schemas.microsoft.com/office/drawing/2014/main" id="{FD738FE5-DD83-466F-A446-739F615A77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C08525A6-2DF9-4FA3-AE22-49B0029062E7}" type="slidenum">
              <a:rPr lang="en-US" altLang="en-US" sz="1400">
                <a:solidFill>
                  <a:srgbClr val="C00000"/>
                </a:solidFill>
              </a:rPr>
              <a:pPr>
                <a:spcBef>
                  <a:spcPct val="0"/>
                </a:spcBef>
                <a:buFontTx/>
                <a:buNone/>
              </a:pPr>
              <a:t>81</a:t>
            </a:fld>
            <a:endParaRPr lang="en-US" altLang="en-US" sz="1400">
              <a:solidFill>
                <a:srgbClr val="C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6CBE9310-959D-417C-B098-CC9AEC90A6C4}"/>
              </a:ext>
            </a:extLst>
          </p:cNvPr>
          <p:cNvSpPr>
            <a:spLocks noGrp="1"/>
          </p:cNvSpPr>
          <p:nvPr>
            <p:ph type="title"/>
          </p:nvPr>
        </p:nvSpPr>
        <p:spPr/>
        <p:txBody>
          <a:bodyPr/>
          <a:lstStyle/>
          <a:p>
            <a:r>
              <a:rPr lang="en-US" altLang="en-US"/>
              <a:t>Gifts Overview</a:t>
            </a:r>
          </a:p>
        </p:txBody>
      </p:sp>
      <p:sp>
        <p:nvSpPr>
          <p:cNvPr id="101379" name="Content Placeholder 2">
            <a:extLst>
              <a:ext uri="{FF2B5EF4-FFF2-40B4-BE49-F238E27FC236}">
                <a16:creationId xmlns:a16="http://schemas.microsoft.com/office/drawing/2014/main" id="{04AC0E20-C518-4A2E-AAB8-6FB0873C390F}"/>
              </a:ext>
            </a:extLst>
          </p:cNvPr>
          <p:cNvSpPr>
            <a:spLocks noGrp="1"/>
          </p:cNvSpPr>
          <p:nvPr>
            <p:ph idx="1"/>
          </p:nvPr>
        </p:nvSpPr>
        <p:spPr/>
        <p:txBody>
          <a:bodyPr/>
          <a:lstStyle/>
          <a:p>
            <a:r>
              <a:rPr lang="en-US" altLang="en-US"/>
              <a:t>Depending upon whether or not the gift of pastor/teacher is reckoned as one or two gifts, there are 18 or 19 gifts of the Spirit listed in the New Testament. They are apostle, prophet, teacher, evangelist, worker of miracles, pastor, mercy, exhortation (encouraging), giving, leadership, administration, wisdom, healing, service (helps), distinguishing of spirits, knowledge, faith, tongues and interpretation of tongues (1 Cor. 12:28-30; Rom. 12:6-8; Eph. 4:7-13).</a:t>
            </a:r>
          </a:p>
        </p:txBody>
      </p:sp>
      <p:sp>
        <p:nvSpPr>
          <p:cNvPr id="101380" name="Slide Number Placeholder 3">
            <a:extLst>
              <a:ext uri="{FF2B5EF4-FFF2-40B4-BE49-F238E27FC236}">
                <a16:creationId xmlns:a16="http://schemas.microsoft.com/office/drawing/2014/main" id="{35A109FE-F50C-4DA5-96C6-4CCF18CDFDA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D7E7B99A-71D4-4C5A-BA02-2F8020134A7D}" type="slidenum">
              <a:rPr lang="en-US" altLang="en-US" sz="1400">
                <a:solidFill>
                  <a:srgbClr val="C00000"/>
                </a:solidFill>
              </a:rPr>
              <a:pPr>
                <a:spcBef>
                  <a:spcPct val="0"/>
                </a:spcBef>
                <a:buFontTx/>
                <a:buNone/>
              </a:pPr>
              <a:t>82</a:t>
            </a:fld>
            <a:endParaRPr lang="en-US" altLang="en-US" sz="1400">
              <a:solidFill>
                <a:srgbClr val="C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945F3C73-A055-42EA-B92A-4169A09E0F85}"/>
              </a:ext>
            </a:extLst>
          </p:cNvPr>
          <p:cNvSpPr>
            <a:spLocks noGrp="1"/>
          </p:cNvSpPr>
          <p:nvPr>
            <p:ph type="title"/>
          </p:nvPr>
        </p:nvSpPr>
        <p:spPr/>
        <p:txBody>
          <a:bodyPr/>
          <a:lstStyle/>
          <a:p>
            <a:r>
              <a:rPr lang="en-US" altLang="en-US"/>
              <a:t>Why Know Our Gifting?</a:t>
            </a:r>
          </a:p>
        </p:txBody>
      </p:sp>
      <p:sp>
        <p:nvSpPr>
          <p:cNvPr id="102403" name="Content Placeholder 2">
            <a:extLst>
              <a:ext uri="{FF2B5EF4-FFF2-40B4-BE49-F238E27FC236}">
                <a16:creationId xmlns:a16="http://schemas.microsoft.com/office/drawing/2014/main" id="{380E36E8-8FF5-46C0-9892-9423E449F142}"/>
              </a:ext>
            </a:extLst>
          </p:cNvPr>
          <p:cNvSpPr>
            <a:spLocks noGrp="1"/>
          </p:cNvSpPr>
          <p:nvPr>
            <p:ph idx="1"/>
          </p:nvPr>
        </p:nvSpPr>
        <p:spPr/>
        <p:txBody>
          <a:bodyPr/>
          <a:lstStyle/>
          <a:p>
            <a:r>
              <a:rPr lang="en-US" altLang="en-US"/>
              <a:t>As Christians become aware of their gift(s), they will better know for which  responsibilities and opportunities they are best equipped, and which work to avoid. If they match work with spiritual gifting, supernatural power will accompany them, and the church will be edified.</a:t>
            </a:r>
          </a:p>
          <a:p>
            <a:pPr lvl="1"/>
            <a:r>
              <a:rPr lang="en-US" altLang="en-US"/>
              <a:t>What are your personal spiritual gifts?</a:t>
            </a:r>
          </a:p>
          <a:p>
            <a:pPr lvl="1"/>
            <a:r>
              <a:rPr lang="en-US" altLang="en-US"/>
              <a:t>Are you using them diligently?</a:t>
            </a:r>
          </a:p>
        </p:txBody>
      </p:sp>
      <p:sp>
        <p:nvSpPr>
          <p:cNvPr id="102404" name="Slide Number Placeholder 3">
            <a:extLst>
              <a:ext uri="{FF2B5EF4-FFF2-40B4-BE49-F238E27FC236}">
                <a16:creationId xmlns:a16="http://schemas.microsoft.com/office/drawing/2014/main" id="{2D13E745-5386-44BF-9D3B-CCB1902C9E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7FC5AE50-E566-4AAB-B08D-DC0F8981A493}" type="slidenum">
              <a:rPr lang="en-US" altLang="en-US" sz="1400">
                <a:solidFill>
                  <a:srgbClr val="C00000"/>
                </a:solidFill>
              </a:rPr>
              <a:pPr>
                <a:spcBef>
                  <a:spcPct val="0"/>
                </a:spcBef>
                <a:buFontTx/>
                <a:buNone/>
              </a:pPr>
              <a:t>83</a:t>
            </a:fld>
            <a:endParaRPr lang="en-US" altLang="en-US" sz="1400">
              <a:solidFill>
                <a:srgbClr val="C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DB3284FC-38F6-48D5-841F-6ACE4B3FFAEC}"/>
              </a:ext>
            </a:extLst>
          </p:cNvPr>
          <p:cNvSpPr>
            <a:spLocks noGrp="1"/>
          </p:cNvSpPr>
          <p:nvPr>
            <p:ph type="title"/>
          </p:nvPr>
        </p:nvSpPr>
        <p:spPr/>
        <p:txBody>
          <a:bodyPr/>
          <a:lstStyle/>
          <a:p>
            <a:r>
              <a:rPr lang="en-US" altLang="en-US"/>
              <a:t>Using our Gift(s)</a:t>
            </a:r>
          </a:p>
        </p:txBody>
      </p:sp>
      <p:sp>
        <p:nvSpPr>
          <p:cNvPr id="103427" name="Content Placeholder 2">
            <a:extLst>
              <a:ext uri="{FF2B5EF4-FFF2-40B4-BE49-F238E27FC236}">
                <a16:creationId xmlns:a16="http://schemas.microsoft.com/office/drawing/2014/main" id="{1D42607B-7490-4E81-81EE-9750502B56B5}"/>
              </a:ext>
            </a:extLst>
          </p:cNvPr>
          <p:cNvSpPr>
            <a:spLocks noGrp="1"/>
          </p:cNvSpPr>
          <p:nvPr>
            <p:ph idx="1"/>
          </p:nvPr>
        </p:nvSpPr>
        <p:spPr/>
        <p:txBody>
          <a:bodyPr/>
          <a:lstStyle/>
          <a:p>
            <a:r>
              <a:rPr lang="en-US" altLang="en-US"/>
              <a:t>Of more importance than which gift we receive, is using that gift (Rom. 12:6ff.). God sovereignly bestows each gift (1 Cor. 12:11), but there are passages indicating that He will respond to requests for additional gifts (1 Cor. 14:1, 12-13, 39). It’s quite possible that God grants spiritual gifts unnamed in the New Testament. God filled Bezalel with the Spirit and with artistic craftsmanship (Ex. 31:3-5).</a:t>
            </a:r>
          </a:p>
          <a:p>
            <a:endParaRPr lang="en-US" altLang="en-US"/>
          </a:p>
        </p:txBody>
      </p:sp>
      <p:sp>
        <p:nvSpPr>
          <p:cNvPr id="103428" name="Slide Number Placeholder 3">
            <a:extLst>
              <a:ext uri="{FF2B5EF4-FFF2-40B4-BE49-F238E27FC236}">
                <a16:creationId xmlns:a16="http://schemas.microsoft.com/office/drawing/2014/main" id="{8245381A-7126-4142-9A1D-7E4F872BE0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6BE97D0F-F29C-4CD0-BB97-41E0E23FD9F6}" type="slidenum">
              <a:rPr lang="en-US" altLang="en-US" sz="1400">
                <a:solidFill>
                  <a:srgbClr val="C00000"/>
                </a:solidFill>
              </a:rPr>
              <a:pPr>
                <a:spcBef>
                  <a:spcPct val="0"/>
                </a:spcBef>
                <a:buFontTx/>
                <a:buNone/>
              </a:pPr>
              <a:t>84</a:t>
            </a:fld>
            <a:endParaRPr lang="en-US" altLang="en-US" sz="1400">
              <a:solidFill>
                <a:srgbClr val="C0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1439F315-B0A9-4CC4-8343-4328E8259B36}"/>
              </a:ext>
            </a:extLst>
          </p:cNvPr>
          <p:cNvSpPr>
            <a:spLocks noGrp="1"/>
          </p:cNvSpPr>
          <p:nvPr>
            <p:ph type="title"/>
          </p:nvPr>
        </p:nvSpPr>
        <p:spPr/>
        <p:txBody>
          <a:bodyPr/>
          <a:lstStyle/>
          <a:p>
            <a:r>
              <a:rPr lang="en-US" altLang="en-US"/>
              <a:t>Cessation Theology</a:t>
            </a:r>
          </a:p>
        </p:txBody>
      </p:sp>
      <p:sp>
        <p:nvSpPr>
          <p:cNvPr id="104451" name="Content Placeholder 2">
            <a:extLst>
              <a:ext uri="{FF2B5EF4-FFF2-40B4-BE49-F238E27FC236}">
                <a16:creationId xmlns:a16="http://schemas.microsoft.com/office/drawing/2014/main" id="{8DEF6786-A9A3-466B-8600-F470A74D0E22}"/>
              </a:ext>
            </a:extLst>
          </p:cNvPr>
          <p:cNvSpPr>
            <a:spLocks noGrp="1"/>
          </p:cNvSpPr>
          <p:nvPr>
            <p:ph idx="1"/>
          </p:nvPr>
        </p:nvSpPr>
        <p:spPr/>
        <p:txBody>
          <a:bodyPr/>
          <a:lstStyle/>
          <a:p>
            <a:r>
              <a:rPr lang="en-US" altLang="en-US"/>
              <a:t>Dispensationalists and many Reformed theologians do not believe that gifts of miracles, tongues, interpretation of tongues, prophecy, wisdom, knowledge, and healing exist today. </a:t>
            </a:r>
          </a:p>
          <a:p>
            <a:pPr lvl="1"/>
            <a:r>
              <a:rPr lang="en-US" altLang="en-US"/>
              <a:t>Dispensationalists generally claim that most spiritual gifts ceased after the apostolic period—that  they were signs to attest to the ministry of Christ and the apostles, and are therefore not needed today.</a:t>
            </a:r>
          </a:p>
          <a:p>
            <a:pPr lvl="1"/>
            <a:r>
              <a:rPr lang="en-US" altLang="en-US"/>
              <a:t>Reformed theology is jealous to guard the canon of scripture, which seems to be threatened by special verbal revelation.</a:t>
            </a:r>
          </a:p>
        </p:txBody>
      </p:sp>
      <p:sp>
        <p:nvSpPr>
          <p:cNvPr id="104452" name="Slide Number Placeholder 3">
            <a:extLst>
              <a:ext uri="{FF2B5EF4-FFF2-40B4-BE49-F238E27FC236}">
                <a16:creationId xmlns:a16="http://schemas.microsoft.com/office/drawing/2014/main" id="{682DA453-5EE6-49EF-85CA-C4FBC27718F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7585CE17-540E-4475-9101-E54F27535BE3}" type="slidenum">
              <a:rPr lang="en-US" altLang="en-US" sz="1400">
                <a:solidFill>
                  <a:srgbClr val="C00000"/>
                </a:solidFill>
              </a:rPr>
              <a:pPr>
                <a:spcBef>
                  <a:spcPct val="0"/>
                </a:spcBef>
                <a:buFontTx/>
                <a:buNone/>
              </a:pPr>
              <a:t>85</a:t>
            </a:fld>
            <a:endParaRPr lang="en-US" altLang="en-US" sz="1400">
              <a:solidFill>
                <a:srgbClr val="C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903C53F-52D0-4D02-9854-ECA4DEAC1A03}"/>
              </a:ext>
            </a:extLst>
          </p:cNvPr>
          <p:cNvSpPr>
            <a:spLocks noGrp="1"/>
          </p:cNvSpPr>
          <p:nvPr>
            <p:ph type="title"/>
          </p:nvPr>
        </p:nvSpPr>
        <p:spPr/>
        <p:txBody>
          <a:bodyPr/>
          <a:lstStyle/>
          <a:p>
            <a:r>
              <a:rPr lang="en-US" altLang="en-US"/>
              <a:t>Gift of Apostle (1 Cor. 12:28)</a:t>
            </a:r>
          </a:p>
        </p:txBody>
      </p:sp>
      <p:sp>
        <p:nvSpPr>
          <p:cNvPr id="105475" name="Content Placeholder 2">
            <a:extLst>
              <a:ext uri="{FF2B5EF4-FFF2-40B4-BE49-F238E27FC236}">
                <a16:creationId xmlns:a16="http://schemas.microsoft.com/office/drawing/2014/main" id="{97D8CBE4-DCF4-4624-A9FE-AE004750F75D}"/>
              </a:ext>
            </a:extLst>
          </p:cNvPr>
          <p:cNvSpPr>
            <a:spLocks noGrp="1"/>
          </p:cNvSpPr>
          <p:nvPr>
            <p:ph idx="1"/>
          </p:nvPr>
        </p:nvSpPr>
        <p:spPr/>
        <p:txBody>
          <a:bodyPr/>
          <a:lstStyle/>
          <a:p>
            <a:r>
              <a:rPr lang="en-US" altLang="en-US"/>
              <a:t>The twelve apostles selected by Jesus to serve with Him and who were later eyewitnesses of His resurrection, were foundational to the church (Eph. 2:20, cf. Acts 1:21-22). Many believe that this gift does not currently operate today, since the church’s foundation has already been laid. In a broader sense, however, there were other apostles besides the twelve. Barnabas was (Acts 14:14), as were Andronicus and Junias (Rom. 16:7). </a:t>
            </a:r>
          </a:p>
        </p:txBody>
      </p:sp>
      <p:sp>
        <p:nvSpPr>
          <p:cNvPr id="105476" name="Slide Number Placeholder 3">
            <a:extLst>
              <a:ext uri="{FF2B5EF4-FFF2-40B4-BE49-F238E27FC236}">
                <a16:creationId xmlns:a16="http://schemas.microsoft.com/office/drawing/2014/main" id="{CCDC9C17-A623-4F29-9725-D2FD36A4F3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B15C793E-3E70-424E-A78C-69C4AF085FDB}" type="slidenum">
              <a:rPr lang="en-US" altLang="en-US" sz="1400">
                <a:solidFill>
                  <a:srgbClr val="C00000"/>
                </a:solidFill>
              </a:rPr>
              <a:pPr>
                <a:spcBef>
                  <a:spcPct val="0"/>
                </a:spcBef>
                <a:buFontTx/>
                <a:buNone/>
              </a:pPr>
              <a:t>86</a:t>
            </a:fld>
            <a:endParaRPr lang="en-US" altLang="en-US" sz="1400">
              <a:solidFill>
                <a:srgbClr val="C0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F4087D87-D5B4-4480-8E6B-54C648F4A63D}"/>
              </a:ext>
            </a:extLst>
          </p:cNvPr>
          <p:cNvSpPr>
            <a:spLocks noGrp="1"/>
          </p:cNvSpPr>
          <p:nvPr>
            <p:ph type="title"/>
          </p:nvPr>
        </p:nvSpPr>
        <p:spPr/>
        <p:txBody>
          <a:bodyPr/>
          <a:lstStyle/>
          <a:p>
            <a:r>
              <a:rPr lang="en-US" altLang="en-US"/>
              <a:t>Apostleship</a:t>
            </a:r>
          </a:p>
        </p:txBody>
      </p:sp>
      <p:sp>
        <p:nvSpPr>
          <p:cNvPr id="106499" name="Content Placeholder 2">
            <a:extLst>
              <a:ext uri="{FF2B5EF4-FFF2-40B4-BE49-F238E27FC236}">
                <a16:creationId xmlns:a16="http://schemas.microsoft.com/office/drawing/2014/main" id="{53276233-F847-4B55-9E0B-FD1B47692967}"/>
              </a:ext>
            </a:extLst>
          </p:cNvPr>
          <p:cNvSpPr>
            <a:spLocks noGrp="1"/>
          </p:cNvSpPr>
          <p:nvPr>
            <p:ph idx="1"/>
          </p:nvPr>
        </p:nvSpPr>
        <p:spPr/>
        <p:txBody>
          <a:bodyPr/>
          <a:lstStyle/>
          <a:p>
            <a:r>
              <a:rPr lang="en-US" altLang="en-US"/>
              <a:t>Just as there were false apostles in biblical times (Rev. 2:2), there are many today. The title is sought by many. An apostle is one “sent.” The Latin equivalent is the root of the word “missionary.” In the broad sense of “missionary,” there are “apostles” sent by God today, but not within the narrow definition of the foundational twelve, and certainly without their authority.</a:t>
            </a:r>
          </a:p>
          <a:p>
            <a:endParaRPr lang="en-US" altLang="en-US"/>
          </a:p>
        </p:txBody>
      </p:sp>
      <p:sp>
        <p:nvSpPr>
          <p:cNvPr id="106500" name="Slide Number Placeholder 3">
            <a:extLst>
              <a:ext uri="{FF2B5EF4-FFF2-40B4-BE49-F238E27FC236}">
                <a16:creationId xmlns:a16="http://schemas.microsoft.com/office/drawing/2014/main" id="{F9D67699-5EBE-4B20-AADF-54FC33B97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0E6996EA-01B4-47CE-9F1C-A406FC891D64}" type="slidenum">
              <a:rPr lang="en-US" altLang="en-US" sz="1400">
                <a:solidFill>
                  <a:srgbClr val="C00000"/>
                </a:solidFill>
              </a:rPr>
              <a:pPr>
                <a:spcBef>
                  <a:spcPct val="0"/>
                </a:spcBef>
                <a:buFontTx/>
                <a:buNone/>
              </a:pPr>
              <a:t>87</a:t>
            </a:fld>
            <a:endParaRPr lang="en-US" altLang="en-US" sz="1400">
              <a:solidFill>
                <a:srgbClr val="C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33C42705-D4C9-47C4-8513-51A9A7623A24}"/>
              </a:ext>
            </a:extLst>
          </p:cNvPr>
          <p:cNvSpPr>
            <a:spLocks noGrp="1"/>
          </p:cNvSpPr>
          <p:nvPr>
            <p:ph type="title"/>
          </p:nvPr>
        </p:nvSpPr>
        <p:spPr/>
        <p:txBody>
          <a:bodyPr/>
          <a:lstStyle/>
          <a:p>
            <a:r>
              <a:rPr lang="en-US" altLang="en-US"/>
              <a:t>Miracles</a:t>
            </a:r>
          </a:p>
        </p:txBody>
      </p:sp>
      <p:sp>
        <p:nvSpPr>
          <p:cNvPr id="107523" name="Content Placeholder 2">
            <a:extLst>
              <a:ext uri="{FF2B5EF4-FFF2-40B4-BE49-F238E27FC236}">
                <a16:creationId xmlns:a16="http://schemas.microsoft.com/office/drawing/2014/main" id="{BDBBCDFC-3527-448B-BD3B-9C31788F896C}"/>
              </a:ext>
            </a:extLst>
          </p:cNvPr>
          <p:cNvSpPr>
            <a:spLocks noGrp="1"/>
          </p:cNvSpPr>
          <p:nvPr>
            <p:ph idx="1"/>
          </p:nvPr>
        </p:nvSpPr>
        <p:spPr/>
        <p:txBody>
          <a:bodyPr/>
          <a:lstStyle/>
          <a:p>
            <a:r>
              <a:rPr lang="en-US" altLang="en-US"/>
              <a:t>As mentioned, some believe that the gift of miracles is dead (1 Cor. 12:28), since signs, wonders and miracles authenticated the apostles (2 Cor. 12:12; Acts 4:30; 14:3; Rom. 15:18-19). But Philip (not named as an apostle) also had authenticating miracles (Acts 8:6). It’s of interest that the gifts of apostle and miracles are listed as separate gifts in 1 Cor. 12:29.</a:t>
            </a:r>
          </a:p>
        </p:txBody>
      </p:sp>
      <p:sp>
        <p:nvSpPr>
          <p:cNvPr id="107524" name="Slide Number Placeholder 3">
            <a:extLst>
              <a:ext uri="{FF2B5EF4-FFF2-40B4-BE49-F238E27FC236}">
                <a16:creationId xmlns:a16="http://schemas.microsoft.com/office/drawing/2014/main" id="{EB286C87-9A25-4B9F-BE59-74B79BDD11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4CCF010C-D925-4AF9-A141-BD9BFFCE356E}" type="slidenum">
              <a:rPr lang="en-US" altLang="en-US" sz="1400">
                <a:solidFill>
                  <a:srgbClr val="C00000"/>
                </a:solidFill>
              </a:rPr>
              <a:pPr>
                <a:spcBef>
                  <a:spcPct val="0"/>
                </a:spcBef>
                <a:buFontTx/>
                <a:buNone/>
              </a:pPr>
              <a:t>88</a:t>
            </a:fld>
            <a:endParaRPr lang="en-US" altLang="en-US" sz="1400">
              <a:solidFill>
                <a:srgbClr val="C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74A263C2-3AEC-47EA-9FC0-4E494F0C7736}"/>
              </a:ext>
            </a:extLst>
          </p:cNvPr>
          <p:cNvSpPr>
            <a:spLocks noGrp="1"/>
          </p:cNvSpPr>
          <p:nvPr>
            <p:ph type="title"/>
          </p:nvPr>
        </p:nvSpPr>
        <p:spPr/>
        <p:txBody>
          <a:bodyPr/>
          <a:lstStyle/>
          <a:p>
            <a:r>
              <a:rPr lang="en-US" altLang="en-US"/>
              <a:t>Tongues</a:t>
            </a:r>
          </a:p>
        </p:txBody>
      </p:sp>
      <p:sp>
        <p:nvSpPr>
          <p:cNvPr id="108547" name="Content Placeholder 2">
            <a:extLst>
              <a:ext uri="{FF2B5EF4-FFF2-40B4-BE49-F238E27FC236}">
                <a16:creationId xmlns:a16="http://schemas.microsoft.com/office/drawing/2014/main" id="{94BFF238-13F2-48AC-9E59-24D8845A6503}"/>
              </a:ext>
            </a:extLst>
          </p:cNvPr>
          <p:cNvSpPr>
            <a:spLocks noGrp="1"/>
          </p:cNvSpPr>
          <p:nvPr>
            <p:ph idx="1"/>
          </p:nvPr>
        </p:nvSpPr>
        <p:spPr/>
        <p:txBody>
          <a:bodyPr/>
          <a:lstStyle/>
          <a:p>
            <a:r>
              <a:rPr lang="en-US" altLang="en-US"/>
              <a:t>Some believe that the gift of speaking in tongues has ceased, due to 1 Cor. 13:8-10, which predicts that the gift of tongues will cease when  “perfection”--in the form of the Bible (or some other “perfection”) has come. If so, has “knowledge” also ceased? </a:t>
            </a:r>
          </a:p>
          <a:p>
            <a:pPr lvl="1"/>
            <a:r>
              <a:rPr lang="en-US" altLang="en-US"/>
              <a:t>It would seem that the gift of prophecy would have to be dead as well. However, most dispensationalists would place Revelation’s two “witnesses” (or prophets) in our future (Rev. 11:3).</a:t>
            </a:r>
          </a:p>
        </p:txBody>
      </p:sp>
      <p:sp>
        <p:nvSpPr>
          <p:cNvPr id="108548" name="Slide Number Placeholder 3">
            <a:extLst>
              <a:ext uri="{FF2B5EF4-FFF2-40B4-BE49-F238E27FC236}">
                <a16:creationId xmlns:a16="http://schemas.microsoft.com/office/drawing/2014/main" id="{03292449-9E0F-4D94-BD8A-6D9202242BD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95EB122D-BA29-46BA-B381-F6444E7C3A31}" type="slidenum">
              <a:rPr lang="en-US" altLang="en-US" sz="1400">
                <a:solidFill>
                  <a:srgbClr val="C00000"/>
                </a:solidFill>
              </a:rPr>
              <a:pPr>
                <a:spcBef>
                  <a:spcPct val="0"/>
                </a:spcBef>
                <a:buFontTx/>
                <a:buNone/>
              </a:pPr>
              <a:t>89</a:t>
            </a:fld>
            <a:endParaRPr lang="en-US" altLang="en-US" sz="140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0199328-421C-4C69-9F45-BDC187D2682C}"/>
              </a:ext>
            </a:extLst>
          </p:cNvPr>
          <p:cNvSpPr>
            <a:spLocks noGrp="1"/>
          </p:cNvSpPr>
          <p:nvPr>
            <p:ph type="ctrTitle"/>
          </p:nvPr>
        </p:nvSpPr>
        <p:spPr>
          <a:xfrm>
            <a:off x="1828800" y="5715000"/>
            <a:ext cx="8610600" cy="990600"/>
          </a:xfrm>
          <a:solidFill>
            <a:schemeClr val="bg1">
              <a:alpha val="40000"/>
            </a:schemeClr>
          </a:solidFill>
        </p:spPr>
        <p:txBody>
          <a:bodyPr/>
          <a:lstStyle/>
          <a:p>
            <a:pPr algn="ctr" eaLnBrk="1" hangingPunct="1">
              <a:defRPr/>
            </a:pPr>
            <a:r>
              <a:rPr lang="en-US" altLang="en-US" dirty="0">
                <a:solidFill>
                  <a:srgbClr val="FF0000"/>
                </a:solidFill>
                <a:effectLst>
                  <a:outerShdw blurRad="38100" dist="38100" dir="2700000" algn="tl">
                    <a:srgbClr val="000000">
                      <a:alpha val="43137"/>
                    </a:srgbClr>
                  </a:outerShdw>
                </a:effectLst>
              </a:rPr>
              <a:t>The Spirit’s ministry is better appreciated by considering His ministry in the Old Testament</a:t>
            </a:r>
          </a:p>
        </p:txBody>
      </p:sp>
      <p:sp>
        <p:nvSpPr>
          <p:cNvPr id="23555" name="Slide Number Placeholder 2">
            <a:extLst>
              <a:ext uri="{FF2B5EF4-FFF2-40B4-BE49-F238E27FC236}">
                <a16:creationId xmlns:a16="http://schemas.microsoft.com/office/drawing/2014/main" id="{F0324511-1928-4BF8-8986-B7AF93112A24}"/>
              </a:ext>
            </a:extLst>
          </p:cNvPr>
          <p:cNvSpPr>
            <a:spLocks noGrp="1"/>
          </p:cNvSpPr>
          <p:nvPr>
            <p:ph type="sldNum" sz="quarter" idx="12"/>
          </p:nvPr>
        </p:nvSpPr>
        <p:spPr>
          <a:xfrm>
            <a:off x="8153400" y="6553200"/>
            <a:ext cx="2133600" cy="228600"/>
          </a:xfr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2A7063-015F-4761-98CB-40A5C687A0F4}" type="slidenum">
              <a:rPr lang="en-US" altLang="en-US">
                <a:solidFill>
                  <a:schemeClr val="bg1"/>
                </a:solidFill>
              </a:rPr>
              <a:pPr eaLnBrk="1" hangingPunct="1"/>
              <a:t>9</a:t>
            </a:fld>
            <a:endParaRPr lang="en-US" altLang="en-US">
              <a:solidFill>
                <a:schemeClr val="bg1"/>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C263D6B4-6C91-449C-AEEB-8F6677E051E0}"/>
              </a:ext>
            </a:extLst>
          </p:cNvPr>
          <p:cNvSpPr>
            <a:spLocks noGrp="1"/>
          </p:cNvSpPr>
          <p:nvPr>
            <p:ph type="title"/>
          </p:nvPr>
        </p:nvSpPr>
        <p:spPr/>
        <p:txBody>
          <a:bodyPr/>
          <a:lstStyle/>
          <a:p>
            <a:r>
              <a:rPr lang="en-US" altLang="en-US"/>
              <a:t>Tongues as Known Languages</a:t>
            </a:r>
          </a:p>
        </p:txBody>
      </p:sp>
      <p:sp>
        <p:nvSpPr>
          <p:cNvPr id="109571" name="Content Placeholder 2">
            <a:extLst>
              <a:ext uri="{FF2B5EF4-FFF2-40B4-BE49-F238E27FC236}">
                <a16:creationId xmlns:a16="http://schemas.microsoft.com/office/drawing/2014/main" id="{56DAEE3D-96BC-4E16-8D4D-FE2A961BE90E}"/>
              </a:ext>
            </a:extLst>
          </p:cNvPr>
          <p:cNvSpPr>
            <a:spLocks noGrp="1"/>
          </p:cNvSpPr>
          <p:nvPr>
            <p:ph idx="1"/>
          </p:nvPr>
        </p:nvSpPr>
        <p:spPr/>
        <p:txBody>
          <a:bodyPr/>
          <a:lstStyle/>
          <a:p>
            <a:r>
              <a:rPr lang="en-US" altLang="en-US"/>
              <a:t>Paul, in 1 Cor. 14:39, wrote: “Therefore, my brothers, be eager to prophesy, and do not forbid speaking in tongues.”</a:t>
            </a:r>
          </a:p>
          <a:p>
            <a:r>
              <a:rPr lang="en-US" altLang="en-US"/>
              <a:t>“Different kinds” of tongues are mentioned in 1 Cor. 12:10. First are known languages, referred to at Acts 2:4-11. Each of the Jews present from the Diaspora could hear the message preached in his own native language (Acts 2:1-11).</a:t>
            </a:r>
          </a:p>
          <a:p>
            <a:pPr lvl="1"/>
            <a:r>
              <a:rPr lang="en-US" altLang="en-US"/>
              <a:t>This writer does not have the gift of tongues or prophecy, and is not “pushing” these gifts.</a:t>
            </a:r>
          </a:p>
        </p:txBody>
      </p:sp>
      <p:sp>
        <p:nvSpPr>
          <p:cNvPr id="109572" name="Slide Number Placeholder 3">
            <a:extLst>
              <a:ext uri="{FF2B5EF4-FFF2-40B4-BE49-F238E27FC236}">
                <a16:creationId xmlns:a16="http://schemas.microsoft.com/office/drawing/2014/main" id="{C85EBB89-29C2-4FD0-8109-616E0C9F44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4FA08EC6-261A-4C6E-A42D-61F83D61F58D}" type="slidenum">
              <a:rPr lang="en-US" altLang="en-US" sz="1400">
                <a:solidFill>
                  <a:srgbClr val="C00000"/>
                </a:solidFill>
              </a:rPr>
              <a:pPr>
                <a:spcBef>
                  <a:spcPct val="0"/>
                </a:spcBef>
                <a:buFontTx/>
                <a:buNone/>
              </a:pPr>
              <a:t>90</a:t>
            </a:fld>
            <a:endParaRPr lang="en-US" altLang="en-US" sz="1400">
              <a:solidFill>
                <a:srgbClr val="C00000"/>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98A546B9-35CB-4361-AE16-0ACF567960D3}"/>
              </a:ext>
            </a:extLst>
          </p:cNvPr>
          <p:cNvSpPr>
            <a:spLocks noGrp="1"/>
          </p:cNvSpPr>
          <p:nvPr>
            <p:ph type="title"/>
          </p:nvPr>
        </p:nvSpPr>
        <p:spPr/>
        <p:txBody>
          <a:bodyPr/>
          <a:lstStyle/>
          <a:p>
            <a:r>
              <a:rPr lang="en-US" altLang="en-US"/>
              <a:t>Tongues as Unknown Language</a:t>
            </a:r>
          </a:p>
        </p:txBody>
      </p:sp>
      <p:sp>
        <p:nvSpPr>
          <p:cNvPr id="110595" name="Content Placeholder 2">
            <a:extLst>
              <a:ext uri="{FF2B5EF4-FFF2-40B4-BE49-F238E27FC236}">
                <a16:creationId xmlns:a16="http://schemas.microsoft.com/office/drawing/2014/main" id="{3482FC31-8C2A-483F-AC16-73E44E7D7DDB}"/>
              </a:ext>
            </a:extLst>
          </p:cNvPr>
          <p:cNvSpPr>
            <a:spLocks noGrp="1"/>
          </p:cNvSpPr>
          <p:nvPr>
            <p:ph idx="1"/>
          </p:nvPr>
        </p:nvSpPr>
        <p:spPr/>
        <p:txBody>
          <a:bodyPr/>
          <a:lstStyle/>
          <a:p>
            <a:r>
              <a:rPr lang="en-US" altLang="en-US"/>
              <a:t>Second are tongues unknown to any human, except by the spiritual gift of interpretation (1 Cor. 12:10). “(A)nyone who speaks in a tongue does not speak to men but to God. Indeed, no one understands him; he utters mysteries with his spirit.” (1 Cor. 14:2). This and interpreting tongues are the least gifts of the Spirit, as indicated by their concluding position in the list at 1 Cor. 12:30, probably because they serve primarily the one speaking in tongues.</a:t>
            </a:r>
          </a:p>
          <a:p>
            <a:endParaRPr lang="en-US" altLang="en-US"/>
          </a:p>
        </p:txBody>
      </p:sp>
      <p:sp>
        <p:nvSpPr>
          <p:cNvPr id="110596" name="Slide Number Placeholder 3">
            <a:extLst>
              <a:ext uri="{FF2B5EF4-FFF2-40B4-BE49-F238E27FC236}">
                <a16:creationId xmlns:a16="http://schemas.microsoft.com/office/drawing/2014/main" id="{7A101A5C-DC5F-43E3-BA19-76D3AC49E3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fld id="{98724139-58D5-46CE-BE29-E07517C14003}" type="slidenum">
              <a:rPr lang="en-US" altLang="en-US" sz="1400">
                <a:solidFill>
                  <a:srgbClr val="C00000"/>
                </a:solidFill>
              </a:rPr>
              <a:pPr>
                <a:spcBef>
                  <a:spcPct val="0"/>
                </a:spcBef>
                <a:buFontTx/>
                <a:buNone/>
              </a:pPr>
              <a:t>91</a:t>
            </a:fld>
            <a:endParaRPr lang="en-US" altLang="en-US" sz="1400">
              <a:solidFill>
                <a:srgbClr val="C0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F5AFC369-F02A-4C96-A676-3E220981B324}"/>
              </a:ext>
            </a:extLst>
          </p:cNvPr>
          <p:cNvSpPr>
            <a:spLocks noGrp="1"/>
          </p:cNvSpPr>
          <p:nvPr>
            <p:ph type="title"/>
          </p:nvPr>
        </p:nvSpPr>
        <p:spPr/>
        <p:txBody>
          <a:bodyPr/>
          <a:lstStyle/>
          <a:p>
            <a:r>
              <a:rPr lang="en-US" altLang="en-US"/>
              <a:t>In Conclusion</a:t>
            </a:r>
          </a:p>
        </p:txBody>
      </p:sp>
      <p:sp>
        <p:nvSpPr>
          <p:cNvPr id="111619" name="Content Placeholder 2">
            <a:extLst>
              <a:ext uri="{FF2B5EF4-FFF2-40B4-BE49-F238E27FC236}">
                <a16:creationId xmlns:a16="http://schemas.microsoft.com/office/drawing/2014/main" id="{B3E66B6C-CAC0-439D-AC31-C5B5CE9DBA55}"/>
              </a:ext>
            </a:extLst>
          </p:cNvPr>
          <p:cNvSpPr>
            <a:spLocks noGrp="1"/>
          </p:cNvSpPr>
          <p:nvPr>
            <p:ph idx="1"/>
          </p:nvPr>
        </p:nvSpPr>
        <p:spPr/>
        <p:txBody>
          <a:bodyPr/>
          <a:lstStyle/>
          <a:p>
            <a:r>
              <a:rPr lang="en-US" altLang="en-US"/>
              <a:t>The Holy Spirit does not seek to be glorified, but rather to glorify Christ, as He has been doing for thousands of years. The Spirit provides power to witness boldly to Christ, the power to be holy for God and the power to serve victoriously. The Spirit empowered the apostle Paul’s ministry    (1 Cor. 2:4-5; 1 Thess. 1:5). The same Spirit desires to empower us to glorify Christ today.</a:t>
            </a:r>
          </a:p>
          <a:p>
            <a:endParaRPr lang="en-US" altLang="en-US"/>
          </a:p>
        </p:txBody>
      </p:sp>
      <p:sp>
        <p:nvSpPr>
          <p:cNvPr id="111620" name="Slide Number Placeholder 3">
            <a:extLst>
              <a:ext uri="{FF2B5EF4-FFF2-40B4-BE49-F238E27FC236}">
                <a16:creationId xmlns:a16="http://schemas.microsoft.com/office/drawing/2014/main" id="{A5F8F6E6-852A-4B2C-8DE6-9E04E4C74C0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FFFF99"/>
                </a:solidFill>
                <a:latin typeface="Arial" panose="020B0604020202020204" pitchFamily="34" charset="0"/>
              </a:defRPr>
            </a:lvl1pPr>
            <a:lvl2pPr marL="742950" indent="-285750" eaLnBrk="0" hangingPunct="0">
              <a:spcBef>
                <a:spcPct val="20000"/>
              </a:spcBef>
              <a:buChar char="–"/>
              <a:defRPr sz="2800">
                <a:solidFill>
                  <a:srgbClr val="FFFF99"/>
                </a:solidFill>
                <a:latin typeface="Arial" panose="020B0604020202020204" pitchFamily="34" charset="0"/>
              </a:defRPr>
            </a:lvl2pPr>
            <a:lvl3pPr marL="1143000" indent="-228600" eaLnBrk="0" hangingPunct="0">
              <a:spcBef>
                <a:spcPct val="20000"/>
              </a:spcBef>
              <a:buChar char="•"/>
              <a:defRPr sz="2400">
                <a:solidFill>
                  <a:srgbClr val="FFFF99"/>
                </a:solidFill>
                <a:latin typeface="Arial" panose="020B0604020202020204" pitchFamily="34" charset="0"/>
              </a:defRPr>
            </a:lvl3pPr>
            <a:lvl4pPr marL="1600200" indent="-228600" eaLnBrk="0" hangingPunct="0">
              <a:spcBef>
                <a:spcPct val="20000"/>
              </a:spcBef>
              <a:buChar char="–"/>
              <a:defRPr sz="2000">
                <a:solidFill>
                  <a:srgbClr val="FFFF99"/>
                </a:solidFill>
                <a:latin typeface="Arial" panose="020B0604020202020204" pitchFamily="34" charset="0"/>
              </a:defRPr>
            </a:lvl4pPr>
            <a:lvl5pPr marL="2057400" indent="-228600" eaLnBrk="0" hangingPunct="0">
              <a:spcBef>
                <a:spcPct val="20000"/>
              </a:spcBef>
              <a:buChar char="»"/>
              <a:defRPr sz="2000">
                <a:solidFill>
                  <a:srgbClr val="FFFF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FFFF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FFFF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FFFF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FFFF99"/>
                </a:solidFill>
                <a:latin typeface="Arial" panose="020B0604020202020204" pitchFamily="34" charset="0"/>
              </a:defRPr>
            </a:lvl9pPr>
          </a:lstStyle>
          <a:p>
            <a:pPr>
              <a:spcBef>
                <a:spcPct val="0"/>
              </a:spcBef>
              <a:buFontTx/>
              <a:buNone/>
            </a:pPr>
            <a:r>
              <a:rPr lang="en-US" altLang="en-US" sz="1400">
                <a:solidFill>
                  <a:srgbClr val="C00000"/>
                </a:solidFill>
              </a:rPr>
              <a:t>END   </a:t>
            </a:r>
            <a:fld id="{F8F5F5FD-6681-4753-B266-B83CFD6EB574}" type="slidenum">
              <a:rPr lang="en-US" altLang="en-US" sz="1400">
                <a:solidFill>
                  <a:srgbClr val="C00000"/>
                </a:solidFill>
              </a:rPr>
              <a:pPr>
                <a:spcBef>
                  <a:spcPct val="0"/>
                </a:spcBef>
                <a:buFontTx/>
                <a:buNone/>
              </a:pPr>
              <a:t>92</a:t>
            </a:fld>
            <a:endParaRPr lang="en-US" altLang="en-US" sz="1400">
              <a:solidFill>
                <a:srgbClr val="C00000"/>
              </a:solidFill>
            </a:endParaRPr>
          </a:p>
        </p:txBody>
      </p:sp>
    </p:spTree>
  </p:cSld>
  <p:clrMapOvr>
    <a:masterClrMapping/>
  </p:clrMapOvr>
</p:sld>
</file>

<file path=ppt/theme/theme1.xml><?xml version="1.0" encoding="utf-8"?>
<a:theme xmlns:a="http://schemas.openxmlformats.org/drawingml/2006/main" name="doorway_je_03 PowerPlugs Templates for 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00085">
  <a:themeElements>
    <a:clrScheme name="template 00085 7">
      <a:dk1>
        <a:srgbClr val="23378D"/>
      </a:dk1>
      <a:lt1>
        <a:srgbClr val="FFFFFF"/>
      </a:lt1>
      <a:dk2>
        <a:srgbClr val="CDE6FF"/>
      </a:dk2>
      <a:lt2>
        <a:srgbClr val="333333"/>
      </a:lt2>
      <a:accent1>
        <a:srgbClr val="0066FF"/>
      </a:accent1>
      <a:accent2>
        <a:srgbClr val="6699FF"/>
      </a:accent2>
      <a:accent3>
        <a:srgbClr val="E3F0FF"/>
      </a:accent3>
      <a:accent4>
        <a:srgbClr val="DADADA"/>
      </a:accent4>
      <a:accent5>
        <a:srgbClr val="AAB8FF"/>
      </a:accent5>
      <a:accent6>
        <a:srgbClr val="5C8AE7"/>
      </a:accent6>
      <a:hlink>
        <a:srgbClr val="3366CC"/>
      </a:hlink>
      <a:folHlink>
        <a:srgbClr val="DDDDDD"/>
      </a:folHlink>
    </a:clrScheme>
    <a:fontScheme name="template 0008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00085 1">
        <a:dk1>
          <a:srgbClr val="5F5F5F"/>
        </a:dk1>
        <a:lt1>
          <a:srgbClr val="FFFFFF"/>
        </a:lt1>
        <a:dk2>
          <a:srgbClr val="333333"/>
        </a:dk2>
        <a:lt2>
          <a:srgbClr val="003366"/>
        </a:lt2>
        <a:accent1>
          <a:srgbClr val="0066FF"/>
        </a:accent1>
        <a:accent2>
          <a:srgbClr val="003399"/>
        </a:accent2>
        <a:accent3>
          <a:srgbClr val="FFFFFF"/>
        </a:accent3>
        <a:accent4>
          <a:srgbClr val="505050"/>
        </a:accent4>
        <a:accent5>
          <a:srgbClr val="AAB8FF"/>
        </a:accent5>
        <a:accent6>
          <a:srgbClr val="002D8A"/>
        </a:accent6>
        <a:hlink>
          <a:srgbClr val="3399FF"/>
        </a:hlink>
        <a:folHlink>
          <a:srgbClr val="CCECFF"/>
        </a:folHlink>
      </a:clrScheme>
      <a:clrMap bg1="lt1" tx1="dk1" bg2="lt2" tx2="dk2" accent1="accent1" accent2="accent2" accent3="accent3" accent4="accent4" accent5="accent5" accent6="accent6" hlink="hlink" folHlink="folHlink"/>
    </a:extraClrScheme>
    <a:extraClrScheme>
      <a:clrScheme name="template 00085 2">
        <a:dk1>
          <a:srgbClr val="5F5F5F"/>
        </a:dk1>
        <a:lt1>
          <a:srgbClr val="FFFFFF"/>
        </a:lt1>
        <a:dk2>
          <a:srgbClr val="333333"/>
        </a:dk2>
        <a:lt2>
          <a:srgbClr val="003366"/>
        </a:lt2>
        <a:accent1>
          <a:srgbClr val="0066FF"/>
        </a:accent1>
        <a:accent2>
          <a:srgbClr val="FFFF99"/>
        </a:accent2>
        <a:accent3>
          <a:srgbClr val="FFFFFF"/>
        </a:accent3>
        <a:accent4>
          <a:srgbClr val="505050"/>
        </a:accent4>
        <a:accent5>
          <a:srgbClr val="AAB8FF"/>
        </a:accent5>
        <a:accent6>
          <a:srgbClr val="E7E78A"/>
        </a:accent6>
        <a:hlink>
          <a:srgbClr val="FF9900"/>
        </a:hlink>
        <a:folHlink>
          <a:srgbClr val="CCECFF"/>
        </a:folHlink>
      </a:clrScheme>
      <a:clrMap bg1="lt1" tx1="dk1" bg2="lt2" tx2="dk2" accent1="accent1" accent2="accent2" accent3="accent3" accent4="accent4" accent5="accent5" accent6="accent6" hlink="hlink" folHlink="folHlink"/>
    </a:extraClrScheme>
    <a:extraClrScheme>
      <a:clrScheme name="template 00085 3">
        <a:dk1>
          <a:srgbClr val="5F5F5F"/>
        </a:dk1>
        <a:lt1>
          <a:srgbClr val="FFFFFF"/>
        </a:lt1>
        <a:dk2>
          <a:srgbClr val="333333"/>
        </a:dk2>
        <a:lt2>
          <a:srgbClr val="003366"/>
        </a:lt2>
        <a:accent1>
          <a:srgbClr val="0066FF"/>
        </a:accent1>
        <a:accent2>
          <a:srgbClr val="6699FF"/>
        </a:accent2>
        <a:accent3>
          <a:srgbClr val="FFFFFF"/>
        </a:accent3>
        <a:accent4>
          <a:srgbClr val="505050"/>
        </a:accent4>
        <a:accent5>
          <a:srgbClr val="AAB8FF"/>
        </a:accent5>
        <a:accent6>
          <a:srgbClr val="5C8AE7"/>
        </a:accent6>
        <a:hlink>
          <a:srgbClr val="3366CC"/>
        </a:hlink>
        <a:folHlink>
          <a:srgbClr val="DDDDDD"/>
        </a:folHlink>
      </a:clrScheme>
      <a:clrMap bg1="lt1" tx1="dk1" bg2="lt2" tx2="dk2" accent1="accent1" accent2="accent2" accent3="accent3" accent4="accent4" accent5="accent5" accent6="accent6" hlink="hlink" folHlink="folHlink"/>
    </a:extraClrScheme>
    <a:extraClrScheme>
      <a:clrScheme name="template 00085 4">
        <a:dk1>
          <a:srgbClr val="5F5F5F"/>
        </a:dk1>
        <a:lt1>
          <a:srgbClr val="CDE6FF"/>
        </a:lt1>
        <a:dk2>
          <a:srgbClr val="333333"/>
        </a:dk2>
        <a:lt2>
          <a:srgbClr val="003366"/>
        </a:lt2>
        <a:accent1>
          <a:srgbClr val="0066FF"/>
        </a:accent1>
        <a:accent2>
          <a:srgbClr val="6699FF"/>
        </a:accent2>
        <a:accent3>
          <a:srgbClr val="E3F0FF"/>
        </a:accent3>
        <a:accent4>
          <a:srgbClr val="505050"/>
        </a:accent4>
        <a:accent5>
          <a:srgbClr val="AAB8FF"/>
        </a:accent5>
        <a:accent6>
          <a:srgbClr val="5C8AE7"/>
        </a:accent6>
        <a:hlink>
          <a:srgbClr val="3366CC"/>
        </a:hlink>
        <a:folHlink>
          <a:srgbClr val="DDDDDD"/>
        </a:folHlink>
      </a:clrScheme>
      <a:clrMap bg1="lt1" tx1="dk1" bg2="lt2" tx2="dk2" accent1="accent1" accent2="accent2" accent3="accent3" accent4="accent4" accent5="accent5" accent6="accent6" hlink="hlink" folHlink="folHlink"/>
    </a:extraClrScheme>
    <a:extraClrScheme>
      <a:clrScheme name="template 00085 5">
        <a:dk1>
          <a:srgbClr val="003366"/>
        </a:dk1>
        <a:lt1>
          <a:srgbClr val="FFFFFF"/>
        </a:lt1>
        <a:dk2>
          <a:srgbClr val="CDE6FF"/>
        </a:dk2>
        <a:lt2>
          <a:srgbClr val="333333"/>
        </a:lt2>
        <a:accent1>
          <a:srgbClr val="0066FF"/>
        </a:accent1>
        <a:accent2>
          <a:srgbClr val="6699FF"/>
        </a:accent2>
        <a:accent3>
          <a:srgbClr val="E3F0FF"/>
        </a:accent3>
        <a:accent4>
          <a:srgbClr val="DADADA"/>
        </a:accent4>
        <a:accent5>
          <a:srgbClr val="AAB8FF"/>
        </a:accent5>
        <a:accent6>
          <a:srgbClr val="5C8AE7"/>
        </a:accent6>
        <a:hlink>
          <a:srgbClr val="3366CC"/>
        </a:hlink>
        <a:folHlink>
          <a:srgbClr val="DDDDDD"/>
        </a:folHlink>
      </a:clrScheme>
      <a:clrMap bg1="dk2" tx1="lt1" bg2="dk1" tx2="lt2" accent1="accent1" accent2="accent2" accent3="accent3" accent4="accent4" accent5="accent5" accent6="accent6" hlink="hlink" folHlink="folHlink"/>
    </a:extraClrScheme>
    <a:extraClrScheme>
      <a:clrScheme name="template 00085 6">
        <a:dk1>
          <a:srgbClr val="214283"/>
        </a:dk1>
        <a:lt1>
          <a:srgbClr val="FFFFFF"/>
        </a:lt1>
        <a:dk2>
          <a:srgbClr val="CDE6FF"/>
        </a:dk2>
        <a:lt2>
          <a:srgbClr val="333333"/>
        </a:lt2>
        <a:accent1>
          <a:srgbClr val="0066FF"/>
        </a:accent1>
        <a:accent2>
          <a:srgbClr val="6699FF"/>
        </a:accent2>
        <a:accent3>
          <a:srgbClr val="E3F0FF"/>
        </a:accent3>
        <a:accent4>
          <a:srgbClr val="DADADA"/>
        </a:accent4>
        <a:accent5>
          <a:srgbClr val="AAB8FF"/>
        </a:accent5>
        <a:accent6>
          <a:srgbClr val="5C8AE7"/>
        </a:accent6>
        <a:hlink>
          <a:srgbClr val="3366CC"/>
        </a:hlink>
        <a:folHlink>
          <a:srgbClr val="DDDDDD"/>
        </a:folHlink>
      </a:clrScheme>
      <a:clrMap bg1="dk2" tx1="lt1" bg2="dk1" tx2="lt2" accent1="accent1" accent2="accent2" accent3="accent3" accent4="accent4" accent5="accent5" accent6="accent6" hlink="hlink" folHlink="folHlink"/>
    </a:extraClrScheme>
    <a:extraClrScheme>
      <a:clrScheme name="template 00085 7">
        <a:dk1>
          <a:srgbClr val="23378D"/>
        </a:dk1>
        <a:lt1>
          <a:srgbClr val="FFFFFF"/>
        </a:lt1>
        <a:dk2>
          <a:srgbClr val="CDE6FF"/>
        </a:dk2>
        <a:lt2>
          <a:srgbClr val="333333"/>
        </a:lt2>
        <a:accent1>
          <a:srgbClr val="0066FF"/>
        </a:accent1>
        <a:accent2>
          <a:srgbClr val="6699FF"/>
        </a:accent2>
        <a:accent3>
          <a:srgbClr val="E3F0FF"/>
        </a:accent3>
        <a:accent4>
          <a:srgbClr val="DADADA"/>
        </a:accent4>
        <a:accent5>
          <a:srgbClr val="AAB8FF"/>
        </a:accent5>
        <a:accent6>
          <a:srgbClr val="5C8AE7"/>
        </a:accent6>
        <a:hlink>
          <a:srgbClr val="3366CC"/>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ristianCross_co_04 print PowerPlugs Templates for PowerPoint">
  <a:themeElements>
    <a:clrScheme name="Default Design 13">
      <a:dk1>
        <a:srgbClr val="000000"/>
      </a:dk1>
      <a:lt1>
        <a:srgbClr val="FFFFFF"/>
      </a:lt1>
      <a:dk2>
        <a:srgbClr val="FFFFFF"/>
      </a:dk2>
      <a:lt2>
        <a:srgbClr val="B2B2B2"/>
      </a:lt2>
      <a:accent1>
        <a:srgbClr val="0099FF"/>
      </a:accent1>
      <a:accent2>
        <a:srgbClr val="0066FF"/>
      </a:accent2>
      <a:accent3>
        <a:srgbClr val="FFFFFF"/>
      </a:accent3>
      <a:accent4>
        <a:srgbClr val="000000"/>
      </a:accent4>
      <a:accent5>
        <a:srgbClr val="AACAFF"/>
      </a:accent5>
      <a:accent6>
        <a:srgbClr val="005CE7"/>
      </a:accent6>
      <a:hlink>
        <a:srgbClr val="FF6699"/>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B2B2B2"/>
        </a:lt2>
        <a:accent1>
          <a:srgbClr val="0099FF"/>
        </a:accent1>
        <a:accent2>
          <a:srgbClr val="0066FF"/>
        </a:accent2>
        <a:accent3>
          <a:srgbClr val="FFFFFF"/>
        </a:accent3>
        <a:accent4>
          <a:srgbClr val="000000"/>
        </a:accent4>
        <a:accent5>
          <a:srgbClr val="AACAFF"/>
        </a:accent5>
        <a:accent6>
          <a:srgbClr val="005CE7"/>
        </a:accent6>
        <a:hlink>
          <a:srgbClr val="FF66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urch_0514 PowerPlugs Templates for PowerPoint">
  <a:themeElements>
    <a:clrScheme name="Default Design 13">
      <a:dk1>
        <a:srgbClr val="808080"/>
      </a:dk1>
      <a:lt1>
        <a:srgbClr val="FFFFFF"/>
      </a:lt1>
      <a:dk2>
        <a:srgbClr val="000000"/>
      </a:dk2>
      <a:lt2>
        <a:srgbClr val="FFFFFF"/>
      </a:lt2>
      <a:accent1>
        <a:srgbClr val="3399FF"/>
      </a:accent1>
      <a:accent2>
        <a:srgbClr val="93C9FF"/>
      </a:accent2>
      <a:accent3>
        <a:srgbClr val="AAAAAA"/>
      </a:accent3>
      <a:accent4>
        <a:srgbClr val="DADADA"/>
      </a:accent4>
      <a:accent5>
        <a:srgbClr val="ADCAFF"/>
      </a:accent5>
      <a:accent6>
        <a:srgbClr val="85B6E7"/>
      </a:accent6>
      <a:hlink>
        <a:srgbClr val="FF66CC"/>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00000"/>
        </a:dk2>
        <a:lt2>
          <a:srgbClr val="FFFFFF"/>
        </a:lt2>
        <a:accent1>
          <a:srgbClr val="3399FF"/>
        </a:accent1>
        <a:accent2>
          <a:srgbClr val="93C9FF"/>
        </a:accent2>
        <a:accent3>
          <a:srgbClr val="AAAAAA"/>
        </a:accent3>
        <a:accent4>
          <a:srgbClr val="DADADA"/>
        </a:accent4>
        <a:accent5>
          <a:srgbClr val="ADCAFF"/>
        </a:accent5>
        <a:accent6>
          <a:srgbClr val="85B6E7"/>
        </a:accent6>
        <a:hlink>
          <a:srgbClr val="FF66CC"/>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danaMosque_co_04 PowerPlugs Templates for PowerPoint">
  <a:themeElements>
    <a:clrScheme name="Office Theme 13">
      <a:dk1>
        <a:srgbClr val="4D4D4D"/>
      </a:dk1>
      <a:lt1>
        <a:srgbClr val="FFFFFF"/>
      </a:lt1>
      <a:dk2>
        <a:srgbClr val="367ED6"/>
      </a:dk2>
      <a:lt2>
        <a:srgbClr val="000000"/>
      </a:lt2>
      <a:accent1>
        <a:srgbClr val="1B81C7"/>
      </a:accent1>
      <a:accent2>
        <a:srgbClr val="FF9933"/>
      </a:accent2>
      <a:accent3>
        <a:srgbClr val="AEC0E8"/>
      </a:accent3>
      <a:accent4>
        <a:srgbClr val="DADADA"/>
      </a:accent4>
      <a:accent5>
        <a:srgbClr val="ABC1E0"/>
      </a:accent5>
      <a:accent6>
        <a:srgbClr val="E78A2D"/>
      </a:accent6>
      <a:hlink>
        <a:srgbClr val="FF6600"/>
      </a:hlink>
      <a:folHlink>
        <a:srgbClr val="777777"/>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4D4D4D"/>
        </a:dk1>
        <a:lt1>
          <a:srgbClr val="FFFFFF"/>
        </a:lt1>
        <a:dk2>
          <a:srgbClr val="367ED6"/>
        </a:dk2>
        <a:lt2>
          <a:srgbClr val="000000"/>
        </a:lt2>
        <a:accent1>
          <a:srgbClr val="1B81C7"/>
        </a:accent1>
        <a:accent2>
          <a:srgbClr val="FF9933"/>
        </a:accent2>
        <a:accent3>
          <a:srgbClr val="AEC0E8"/>
        </a:accent3>
        <a:accent4>
          <a:srgbClr val="DADADA"/>
        </a:accent4>
        <a:accent5>
          <a:srgbClr val="ABC1E0"/>
        </a:accent5>
        <a:accent6>
          <a:srgbClr val="E78A2D"/>
        </a:accent6>
        <a:hlink>
          <a:srgbClr val="FF660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therealrays807 PowerPlugs Templates for 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B-1013 print">
  <a:themeElements>
    <a:clrScheme name="FB-1013 print 1">
      <a:dk1>
        <a:srgbClr val="4C2600"/>
      </a:dk1>
      <a:lt1>
        <a:srgbClr val="F9E8D7"/>
      </a:lt1>
      <a:dk2>
        <a:srgbClr val="800000"/>
      </a:dk2>
      <a:lt2>
        <a:srgbClr val="FFFFFF"/>
      </a:lt2>
      <a:accent1>
        <a:srgbClr val="FF9966"/>
      </a:accent1>
      <a:accent2>
        <a:srgbClr val="FFCC66"/>
      </a:accent2>
      <a:accent3>
        <a:srgbClr val="FBF2E8"/>
      </a:accent3>
      <a:accent4>
        <a:srgbClr val="401F00"/>
      </a:accent4>
      <a:accent5>
        <a:srgbClr val="FFCAB8"/>
      </a:accent5>
      <a:accent6>
        <a:srgbClr val="E7B95C"/>
      </a:accent6>
      <a:hlink>
        <a:srgbClr val="FFCC99"/>
      </a:hlink>
      <a:folHlink>
        <a:srgbClr val="0000FF"/>
      </a:folHlink>
    </a:clrScheme>
    <a:fontScheme name="FB-1013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FB-1013 print 1">
        <a:dk1>
          <a:srgbClr val="4C2600"/>
        </a:dk1>
        <a:lt1>
          <a:srgbClr val="F9E8D7"/>
        </a:lt1>
        <a:dk2>
          <a:srgbClr val="800000"/>
        </a:dk2>
        <a:lt2>
          <a:srgbClr val="FFFFFF"/>
        </a:lt2>
        <a:accent1>
          <a:srgbClr val="FF9966"/>
        </a:accent1>
        <a:accent2>
          <a:srgbClr val="FFCC66"/>
        </a:accent2>
        <a:accent3>
          <a:srgbClr val="FBF2E8"/>
        </a:accent3>
        <a:accent4>
          <a:srgbClr val="401F00"/>
        </a:accent4>
        <a:accent5>
          <a:srgbClr val="FFCAB8"/>
        </a:accent5>
        <a:accent6>
          <a:srgbClr val="E7B95C"/>
        </a:accent6>
        <a:hlink>
          <a:srgbClr val="FFCC99"/>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vibrant328 PowerPlugs Templates for 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PT00085 PowerPlugs Templates for PowerPoint</Template>
  <TotalTime>1284</TotalTime>
  <Words>7602</Words>
  <Application>Microsoft Office PowerPoint</Application>
  <PresentationFormat>Widescreen</PresentationFormat>
  <Paragraphs>448</Paragraphs>
  <Slides>92</Slides>
  <Notes>92</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92</vt:i4>
      </vt:variant>
    </vt:vector>
  </HeadingPairs>
  <TitlesOfParts>
    <vt:vector size="102" baseType="lpstr">
      <vt:lpstr>Arial</vt:lpstr>
      <vt:lpstr>Calibri</vt:lpstr>
      <vt:lpstr>doorway_je_03 PowerPlugs Templates for PowerPoint</vt:lpstr>
      <vt:lpstr>template 00085</vt:lpstr>
      <vt:lpstr>ChristianCross_co_04 print PowerPlugs Templates for PowerPoint</vt:lpstr>
      <vt:lpstr>Church_0514 PowerPlugs Templates for PowerPoint</vt:lpstr>
      <vt:lpstr>AdanaMosque_co_04 PowerPlugs Templates for PowerPoint</vt:lpstr>
      <vt:lpstr>etherealrays807 PowerPlugs Templates for PowerPoint</vt:lpstr>
      <vt:lpstr>FB-1013 print</vt:lpstr>
      <vt:lpstr>vibrant328 PowerPlugs Templates for PowerPoint</vt:lpstr>
      <vt:lpstr>The Holy Spirit An Overview</vt:lpstr>
      <vt:lpstr>Study Outline</vt:lpstr>
      <vt:lpstr>Who is He?</vt:lpstr>
      <vt:lpstr>The Spirit is not a force, but has the qualities of a person</vt:lpstr>
      <vt:lpstr>The Spirit is God</vt:lpstr>
      <vt:lpstr>Some names of the Spirit</vt:lpstr>
      <vt:lpstr>How has the Spirit come?</vt:lpstr>
      <vt:lpstr>The Father sent the Spirit in the name of, and through, Jesus Christ</vt:lpstr>
      <vt:lpstr>The Spirit’s ministry is better appreciated by considering His ministry in the Old Testament</vt:lpstr>
      <vt:lpstr>Old Testament Ministry of the Spirit</vt:lpstr>
      <vt:lpstr>He came upon or indwelled men.</vt:lpstr>
      <vt:lpstr>The OT indwelling differed from the NT indwelling</vt:lpstr>
      <vt:lpstr>The OT indwelling differed from  the NT indwelling</vt:lpstr>
      <vt:lpstr>The Holy Spirit                           in Christ’s Ministry</vt:lpstr>
      <vt:lpstr>The Holy Spirit and Warfare</vt:lpstr>
      <vt:lpstr>The Spirit Anoints to Minister</vt:lpstr>
      <vt:lpstr>Jesus’ Limitless Indwelling</vt:lpstr>
      <vt:lpstr>The Spirit and Power</vt:lpstr>
      <vt:lpstr>It’s Good that Jesus Went Away</vt:lpstr>
      <vt:lpstr>Spirit was with Jesus and His Apostles at the Crucifixion</vt:lpstr>
      <vt:lpstr>The Necessity of the Spirit</vt:lpstr>
      <vt:lpstr>Upon All Flesh</vt:lpstr>
      <vt:lpstr>Pentecost</vt:lpstr>
      <vt:lpstr>Pentecost at Long Last</vt:lpstr>
      <vt:lpstr>Baptism of Fire</vt:lpstr>
      <vt:lpstr>Tongues as Evidence</vt:lpstr>
      <vt:lpstr>Tongues as Proof</vt:lpstr>
      <vt:lpstr>We’re in the Last Days</vt:lpstr>
      <vt:lpstr>New Covenant Through the Spirit</vt:lpstr>
      <vt:lpstr>Freedom in the Spirit</vt:lpstr>
      <vt:lpstr>The Work of the Spirit in the Non-Christian</vt:lpstr>
      <vt:lpstr>The Spirit Uses the Bible</vt:lpstr>
      <vt:lpstr>The Spirit of Prophecy</vt:lpstr>
      <vt:lpstr>The Spirit Provided the Bible</vt:lpstr>
      <vt:lpstr>His Major Ministry:                     To Witness to Christ</vt:lpstr>
      <vt:lpstr>Conviction of Sin</vt:lpstr>
      <vt:lpstr>The Spirit Points to Christ</vt:lpstr>
      <vt:lpstr>The Spirit Glorifies Christ</vt:lpstr>
      <vt:lpstr>The Spirit Must Enable Himself to be Understood</vt:lpstr>
      <vt:lpstr>“Ordo Salutis”— The Order of Salvation— God’s Work</vt:lpstr>
      <vt:lpstr>“Ordo Salutis”— The Order of Salvation— God’s Work</vt:lpstr>
      <vt:lpstr>The Spirit in Conversion</vt:lpstr>
      <vt:lpstr>He Comes to Stay</vt:lpstr>
      <vt:lpstr>The Ministry of the Spirit to the Believer</vt:lpstr>
      <vt:lpstr>The Ministry of the Spirit to the Believer</vt:lpstr>
      <vt:lpstr>The Baptism of the Spirit</vt:lpstr>
      <vt:lpstr>The Spirit indwells the believer</vt:lpstr>
      <vt:lpstr> Keeping God’s Temple Pure</vt:lpstr>
      <vt:lpstr>The Spirit is a New Birth Certificate</vt:lpstr>
      <vt:lpstr>How Has the Spirit Been Imparted?</vt:lpstr>
      <vt:lpstr> Peter as the Church’s Foundation</vt:lpstr>
      <vt:lpstr> Peter: Not First Vicar of Rome</vt:lpstr>
      <vt:lpstr> Now We Receive the Spirit by Faith</vt:lpstr>
      <vt:lpstr>The Ministries of the Spirit       to a Christian</vt:lpstr>
      <vt:lpstr>Purity and Power</vt:lpstr>
      <vt:lpstr>Sanctifying Ministry</vt:lpstr>
      <vt:lpstr>Putting Sin to Death by the Spirit</vt:lpstr>
      <vt:lpstr>The Normal Christian Life</vt:lpstr>
      <vt:lpstr>Joy by the Spirit</vt:lpstr>
      <vt:lpstr>Walking in the Spirit</vt:lpstr>
      <vt:lpstr>Being Filled with the Spirit</vt:lpstr>
      <vt:lpstr>Grieving  and Quenching the Spirit</vt:lpstr>
      <vt:lpstr>The Problem of Modern Prophets</vt:lpstr>
      <vt:lpstr>Two Levels of Prophetic Authority1</vt:lpstr>
      <vt:lpstr>Test Everything</vt:lpstr>
      <vt:lpstr>Walk in the Spirit</vt:lpstr>
      <vt:lpstr>Examples of Walking by the Spirit</vt:lpstr>
      <vt:lpstr>The Spirit is the Lord of the Harvest</vt:lpstr>
      <vt:lpstr>The Power of the Spirit for Ministry</vt:lpstr>
      <vt:lpstr>Power in Evangelistic Ministry</vt:lpstr>
      <vt:lpstr>Are We Bold Witnesses to Christ?</vt:lpstr>
      <vt:lpstr>Evidence of the Spirit’s Power</vt:lpstr>
      <vt:lpstr>The Deep Things of God</vt:lpstr>
      <vt:lpstr>The Spirit is our Pledge of Salvation</vt:lpstr>
      <vt:lpstr>The Spirit as Helper</vt:lpstr>
      <vt:lpstr>Praying in the Spirit and Tongues</vt:lpstr>
      <vt:lpstr>The Spirit and Visions</vt:lpstr>
      <vt:lpstr>The Spirit’s Physical Transporting</vt:lpstr>
      <vt:lpstr>The Spirit and the Church</vt:lpstr>
      <vt:lpstr>Spiritual Gifts</vt:lpstr>
      <vt:lpstr>Every Christian Has a Gift</vt:lpstr>
      <vt:lpstr>Gifts Overview</vt:lpstr>
      <vt:lpstr>Why Know Our Gifting?</vt:lpstr>
      <vt:lpstr>Using our Gift(s)</vt:lpstr>
      <vt:lpstr>Cessation Theology</vt:lpstr>
      <vt:lpstr>Gift of Apostle (1 Cor. 12:28)</vt:lpstr>
      <vt:lpstr>Apostleship</vt:lpstr>
      <vt:lpstr>Miracles</vt:lpstr>
      <vt:lpstr>Tongues</vt:lpstr>
      <vt:lpstr>Tongues as Known Languages</vt:lpstr>
      <vt:lpstr>Tongues as Unknown Language</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Walt Robertson</cp:lastModifiedBy>
  <cp:revision>148</cp:revision>
  <dcterms:created xsi:type="dcterms:W3CDTF">2008-09-20T11:25:19Z</dcterms:created>
  <dcterms:modified xsi:type="dcterms:W3CDTF">2021-02-12T03:33:57Z</dcterms:modified>
</cp:coreProperties>
</file>