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6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400" autoAdjust="0"/>
  </p:normalViewPr>
  <p:slideViewPr>
    <p:cSldViewPr snapToGrid="0">
      <p:cViewPr varScale="1">
        <p:scale>
          <a:sx n="112" d="100"/>
          <a:sy n="112" d="100"/>
        </p:scale>
        <p:origin x="41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viewProps" Target="viewProps.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notesMaster" Target="notesMasters/notesMaster1.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7BD0D4-0EF6-454A-832C-71B13879A6B2}" type="datetimeFigureOut">
              <a:rPr lang="en-US" smtClean="0"/>
              <a:t>2/12/2021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0DB46E-1EF3-49C2-9291-E3BF1DE3E770}" type="slidenum">
              <a:rPr lang="en-US" smtClean="0"/>
              <a:t>‹#›</a:t>
            </a:fld>
            <a:endParaRPr lang="en-US"/>
          </a:p>
        </p:txBody>
      </p:sp>
    </p:spTree>
    <p:extLst>
      <p:ext uri="{BB962C8B-B14F-4D97-AF65-F5344CB8AC3E}">
        <p14:creationId xmlns:p14="http://schemas.microsoft.com/office/powerpoint/2010/main" val="7375677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A0F0F2E6-C4D5-476D-A705-A30B090A0B1F}"/>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a:extLst>
              <a:ext uri="{FF2B5EF4-FFF2-40B4-BE49-F238E27FC236}">
                <a16:creationId xmlns:a16="http://schemas.microsoft.com/office/drawing/2014/main" id="{2705AA1B-32BE-44F9-BBE4-14D2ABC54B4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2D374196-04F5-4B9A-8B5C-D9D6EA28EE4B}"/>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0B1241-CAC0-4F28-8BB6-98B906190325}" type="slidenum">
              <a:rPr lang="en-US" altLang="en-US">
                <a:latin typeface="Calibri" panose="020F0502020204030204" pitchFamily="34" charset="0"/>
              </a:rPr>
              <a:pPr eaLnBrk="1" hangingPunct="1"/>
              <a:t>1</a:t>
            </a:fld>
            <a:endParaRPr lang="en-US" altLang="en-US">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31546BAA-4EE7-4F7D-A294-86B15D41B40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6803DA04-E910-4882-8391-138B08F7AEF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77AD01A8-3B38-4C98-80B1-FDF7B13426F5}"/>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7739ABB-D0C2-484F-A276-07AF939C9B46}" type="slidenum">
              <a:rPr lang="en-US" altLang="en-US">
                <a:latin typeface="Calibri" panose="020F0502020204030204" pitchFamily="34" charset="0"/>
              </a:rPr>
              <a:pPr eaLnBrk="1" hangingPunct="1"/>
              <a:t>10</a:t>
            </a:fld>
            <a:endParaRPr lang="en-US" altLang="en-US">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a:extLst>
              <a:ext uri="{FF2B5EF4-FFF2-40B4-BE49-F238E27FC236}">
                <a16:creationId xmlns:a16="http://schemas.microsoft.com/office/drawing/2014/main" id="{2C985397-19BF-4713-BF0A-EB1A925C1C71}"/>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a:extLst>
              <a:ext uri="{FF2B5EF4-FFF2-40B4-BE49-F238E27FC236}">
                <a16:creationId xmlns:a16="http://schemas.microsoft.com/office/drawing/2014/main" id="{C549CF8F-8F19-4416-A1E9-E0DC7DA8B0C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8676" name="Slide Number Placeholder 3">
            <a:extLst>
              <a:ext uri="{FF2B5EF4-FFF2-40B4-BE49-F238E27FC236}">
                <a16:creationId xmlns:a16="http://schemas.microsoft.com/office/drawing/2014/main" id="{E4E16DE4-A9A8-410C-9BD2-DE64115B93B0}"/>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D532C7-966D-45A7-8774-2064DB683C3B}"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D6EC527F-E103-4810-B1A3-220D590DA299}"/>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4C76EC39-113E-4BF5-95AC-B5909F7A73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E02F3C9C-694E-4F98-AE50-20DC13DC1E30}"/>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2AD967C-EBCA-4322-A4DA-0BD82A6C03EA}"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a:extLst>
              <a:ext uri="{FF2B5EF4-FFF2-40B4-BE49-F238E27FC236}">
                <a16:creationId xmlns:a16="http://schemas.microsoft.com/office/drawing/2014/main" id="{B7AD15DC-24B3-488C-AEE0-65E6299D5FBC}"/>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a:extLst>
              <a:ext uri="{FF2B5EF4-FFF2-40B4-BE49-F238E27FC236}">
                <a16:creationId xmlns:a16="http://schemas.microsoft.com/office/drawing/2014/main" id="{38D45639-B3A3-4395-B284-6710BE65AC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0724" name="Slide Number Placeholder 3">
            <a:extLst>
              <a:ext uri="{FF2B5EF4-FFF2-40B4-BE49-F238E27FC236}">
                <a16:creationId xmlns:a16="http://schemas.microsoft.com/office/drawing/2014/main" id="{91D11880-AC71-4A18-938C-9455291645FE}"/>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1B387B9-9E35-4193-A3B1-FF2FC3893314}" type="slidenum">
              <a:rPr lang="en-US" altLang="en-US">
                <a:latin typeface="Calibri" panose="020F0502020204030204" pitchFamily="34" charset="0"/>
              </a:rPr>
              <a:pPr eaLnBrk="1" hangingPunct="1"/>
              <a:t>13</a:t>
            </a:fld>
            <a:endParaRPr lang="en-US"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9568D20A-A830-439B-85E2-31E272F4D812}"/>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ECA7DD27-D38E-4ACC-9845-060EFA27EC7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C791E05C-B0F3-4E7B-A712-CF9FAE966CB5}"/>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DAE4CEC-D86F-4E8D-A7E4-DCA5FF4127CF}" type="slidenum">
              <a:rPr lang="en-US" altLang="en-US">
                <a:latin typeface="Calibri" panose="020F0502020204030204" pitchFamily="34" charset="0"/>
              </a:rPr>
              <a:pPr eaLnBrk="1" hangingPunct="1"/>
              <a:t>14</a:t>
            </a:fld>
            <a:endParaRPr lang="en-US" altLang="en-US">
              <a:latin typeface="Calibri" panose="020F0502020204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a:extLst>
              <a:ext uri="{FF2B5EF4-FFF2-40B4-BE49-F238E27FC236}">
                <a16:creationId xmlns:a16="http://schemas.microsoft.com/office/drawing/2014/main" id="{D82BE433-7320-45B7-91FA-BCF1263BD662}"/>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3971" name="Notes Placeholder 2">
            <a:extLst>
              <a:ext uri="{FF2B5EF4-FFF2-40B4-BE49-F238E27FC236}">
                <a16:creationId xmlns:a16="http://schemas.microsoft.com/office/drawing/2014/main" id="{8C0E6999-020A-486C-968E-693E8ED9F5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2772" name="Slide Number Placeholder 3">
            <a:extLst>
              <a:ext uri="{FF2B5EF4-FFF2-40B4-BE49-F238E27FC236}">
                <a16:creationId xmlns:a16="http://schemas.microsoft.com/office/drawing/2014/main" id="{02AD330B-31EA-48ED-804A-96D0FCD89C24}"/>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4CDB0B-7FCD-4DE8-9F5A-01BB198C721D}" type="slidenum">
              <a:rPr lang="en-US" altLang="en-US">
                <a:latin typeface="Calibri" panose="020F0502020204030204" pitchFamily="34" charset="0"/>
              </a:rPr>
              <a:pPr eaLnBrk="1" hangingPunct="1"/>
              <a:t>15</a:t>
            </a:fld>
            <a:endParaRPr lang="en-US" altLang="en-US">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60761658-3336-4DC0-9961-03268E26C56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B210413E-6892-45B5-A995-48849F4E64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00C40BE5-73F2-44E5-937A-E83732BA7040}"/>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B19FF06-45B2-4C9D-A34A-3E59347EFE2D}" type="slidenum">
              <a:rPr lang="en-US" altLang="en-US">
                <a:latin typeface="Calibri" panose="020F0502020204030204" pitchFamily="34" charset="0"/>
              </a:rPr>
              <a:pPr eaLnBrk="1" hangingPunct="1"/>
              <a:t>16</a:t>
            </a:fld>
            <a:endParaRPr lang="en-US" altLang="en-US">
              <a:latin typeface="Calibri" panose="020F0502020204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a:extLst>
              <a:ext uri="{FF2B5EF4-FFF2-40B4-BE49-F238E27FC236}">
                <a16:creationId xmlns:a16="http://schemas.microsoft.com/office/drawing/2014/main" id="{6810CEDF-6026-427B-8252-31A16A1DD369}"/>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Notes Placeholder 2">
            <a:extLst>
              <a:ext uri="{FF2B5EF4-FFF2-40B4-BE49-F238E27FC236}">
                <a16:creationId xmlns:a16="http://schemas.microsoft.com/office/drawing/2014/main" id="{62CADA2D-EE70-4A13-8613-A1F30039ACB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DD74E0E5-286E-4BDB-9D3D-19D1D9C3774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FF6858-389D-4DA9-A448-A9B49E4F258A}" type="slidenum">
              <a:rPr lang="en-US" altLang="en-US">
                <a:latin typeface="Calibri" panose="020F0502020204030204" pitchFamily="34" charset="0"/>
              </a:rPr>
              <a:pPr eaLnBrk="1" hangingPunct="1"/>
              <a:t>17</a:t>
            </a:fld>
            <a:endParaRPr lang="en-US" altLang="en-US">
              <a:latin typeface="Calibri" panose="020F0502020204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7D7364B8-DE87-400B-9D4B-E8FC7728AE79}"/>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09E1B790-9511-4CFA-ABB4-FC41E02232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7653D70F-44A1-47F5-9A40-61B5D80192D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EB579F-BAAF-45D6-BCF5-B85211E95387}" type="slidenum">
              <a:rPr lang="en-US" altLang="en-US">
                <a:latin typeface="Calibri" panose="020F0502020204030204" pitchFamily="34" charset="0"/>
              </a:rPr>
              <a:pPr eaLnBrk="1" hangingPunct="1"/>
              <a:t>18</a:t>
            </a:fld>
            <a:endParaRPr lang="en-US" altLang="en-US">
              <a:latin typeface="Calibri" panose="020F0502020204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a:extLst>
              <a:ext uri="{FF2B5EF4-FFF2-40B4-BE49-F238E27FC236}">
                <a16:creationId xmlns:a16="http://schemas.microsoft.com/office/drawing/2014/main" id="{A4E50E7F-76EB-428F-B233-BCFB7D7C02E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8067" name="Notes Placeholder 2">
            <a:extLst>
              <a:ext uri="{FF2B5EF4-FFF2-40B4-BE49-F238E27FC236}">
                <a16:creationId xmlns:a16="http://schemas.microsoft.com/office/drawing/2014/main" id="{B1F84583-A00B-4A40-BBB0-AA510B6E6CF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88F8C39-0402-436A-8733-2CFB98A8741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0A0825-86D8-4EA9-AC75-37C4B1CF7860}" type="slidenum">
              <a:rPr lang="en-US" altLang="en-US">
                <a:latin typeface="Calibri" panose="020F0502020204030204" pitchFamily="34" charset="0"/>
              </a:rPr>
              <a:pPr eaLnBrk="1" hangingPunct="1"/>
              <a:t>19</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5E071430-034C-4AEA-ACB4-243806181E1C}"/>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1C88300B-9060-49E6-BA0F-B011CD0E25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887E2470-6D21-458F-AF1B-F512144E4CC8}"/>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75EA030-FD36-40AD-861A-CA6A713598E3}"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92FFAB40-41CE-4463-B4E0-182A72F52441}"/>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D6AE474B-E7F2-49A3-8A43-D153840FB1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53555D1F-9D9F-4666-81A5-CB8195A81231}"/>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4DD5819-3CF3-4A80-B9B8-78A6D21C9D15}" type="slidenum">
              <a:rPr lang="en-US" altLang="en-US">
                <a:latin typeface="Calibri" panose="020F0502020204030204" pitchFamily="34" charset="0"/>
              </a:rPr>
              <a:pPr eaLnBrk="1" hangingPunct="1"/>
              <a:t>20</a:t>
            </a:fld>
            <a:endParaRPr lang="en-US" altLang="en-US">
              <a:latin typeface="Calibri" panose="020F0502020204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72AF0355-4275-45CE-B81D-FEB314FEB357}"/>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0115" name="Notes Placeholder 2">
            <a:extLst>
              <a:ext uri="{FF2B5EF4-FFF2-40B4-BE49-F238E27FC236}">
                <a16:creationId xmlns:a16="http://schemas.microsoft.com/office/drawing/2014/main" id="{536AA644-E487-4C04-B4F9-FB991927833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65DA975-BB37-4405-AA75-7F5AD66ED8D9}"/>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865BA1F-C77A-4863-9980-7CB65CCF4425}" type="slidenum">
              <a:rPr lang="en-US" altLang="en-US">
                <a:latin typeface="Calibri" panose="020F0502020204030204" pitchFamily="34" charset="0"/>
              </a:rPr>
              <a:pPr eaLnBrk="1" hangingPunct="1"/>
              <a:t>21</a:t>
            </a:fld>
            <a:endParaRPr lang="en-US" altLang="en-US">
              <a:latin typeface="Calibri" panose="020F0502020204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80BB3DA4-9388-4938-BC63-8E3F21CBC978}"/>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3690AA91-3ECC-4911-94FA-39583F2D977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A44A77B4-1A19-42CA-A911-0C04FF777AA9}"/>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DF41CF-1BB5-4CF0-8C19-FD0E63879F92}" type="slidenum">
              <a:rPr lang="en-US" altLang="en-US">
                <a:latin typeface="Calibri" panose="020F0502020204030204" pitchFamily="34" charset="0"/>
              </a:rPr>
              <a:pPr eaLnBrk="1" hangingPunct="1"/>
              <a:t>22</a:t>
            </a:fld>
            <a:endParaRPr lang="en-US" altLang="en-US">
              <a:latin typeface="Calibri" panose="020F0502020204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id="{D98FC942-4033-4AFF-9129-87676763A7E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a:extLst>
              <a:ext uri="{FF2B5EF4-FFF2-40B4-BE49-F238E27FC236}">
                <a16:creationId xmlns:a16="http://schemas.microsoft.com/office/drawing/2014/main" id="{729C38FB-7C9C-44B1-A804-149D83F1F0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D0D550E-95B0-4AB5-AA4B-58E672E5311E}"/>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DB686F-6F9C-408D-A9AD-EF0390F40862}" type="slidenum">
              <a:rPr lang="en-US" altLang="en-US">
                <a:latin typeface="Calibri" panose="020F0502020204030204" pitchFamily="34" charset="0"/>
              </a:rPr>
              <a:pPr eaLnBrk="1" hangingPunct="1"/>
              <a:t>23</a:t>
            </a:fld>
            <a:endParaRPr lang="en-US" altLang="en-US">
              <a:latin typeface="Calibri" panose="020F0502020204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185FBD83-26DF-4A94-9FEA-5D6CC9CF162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1574B22C-160C-4684-AC3E-29889C6DC8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02DC3929-5496-4BBC-B55E-9B2164D36C98}"/>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159BB1-5C0D-4006-B86B-36396D9FB196}" type="slidenum">
              <a:rPr lang="en-US" altLang="en-US">
                <a:latin typeface="Calibri" panose="020F0502020204030204" pitchFamily="34" charset="0"/>
              </a:rPr>
              <a:pPr eaLnBrk="1" hangingPunct="1"/>
              <a:t>24</a:t>
            </a:fld>
            <a:endParaRPr lang="en-US" altLang="en-US">
              <a:latin typeface="Calibri" panose="020F0502020204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a:extLst>
              <a:ext uri="{FF2B5EF4-FFF2-40B4-BE49-F238E27FC236}">
                <a16:creationId xmlns:a16="http://schemas.microsoft.com/office/drawing/2014/main" id="{83893D84-7B78-4424-8036-D3268527FDF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1" name="Notes Placeholder 2">
            <a:extLst>
              <a:ext uri="{FF2B5EF4-FFF2-40B4-BE49-F238E27FC236}">
                <a16:creationId xmlns:a16="http://schemas.microsoft.com/office/drawing/2014/main" id="{82F1558F-DB75-45AF-8FA5-3333FE3068C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5DDB01D-D6BF-4F44-BFC1-4AE83839A3AA}"/>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19B50CA-F30D-4FF6-A183-A06C5726E60D}" type="slidenum">
              <a:rPr lang="en-US" altLang="en-US">
                <a:latin typeface="Calibri" panose="020F0502020204030204" pitchFamily="34" charset="0"/>
              </a:rPr>
              <a:pPr eaLnBrk="1" hangingPunct="1"/>
              <a:t>25</a:t>
            </a:fld>
            <a:endParaRPr lang="en-US" altLang="en-US">
              <a:latin typeface="Calibri" panose="020F0502020204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460D01B2-F964-410C-A4CD-D17B5A95973A}"/>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7C709743-621E-4F4F-9F74-4D0B7AA3F65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E1FFD747-574C-4BBA-8DF8-817D9771687C}"/>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7B95BCF-F1D4-4FE1-8377-0E012BAB0640}" type="slidenum">
              <a:rPr lang="en-US" altLang="en-US">
                <a:latin typeface="Calibri" panose="020F0502020204030204" pitchFamily="34" charset="0"/>
              </a:rPr>
              <a:pPr eaLnBrk="1" hangingPunct="1"/>
              <a:t>26</a:t>
            </a:fld>
            <a:endParaRPr lang="en-US" altLang="en-US">
              <a:latin typeface="Calibri" panose="020F0502020204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a:extLst>
              <a:ext uri="{FF2B5EF4-FFF2-40B4-BE49-F238E27FC236}">
                <a16:creationId xmlns:a16="http://schemas.microsoft.com/office/drawing/2014/main" id="{C1C43BB3-87E2-4E41-8BA3-F65840143C3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a:extLst>
              <a:ext uri="{FF2B5EF4-FFF2-40B4-BE49-F238E27FC236}">
                <a16:creationId xmlns:a16="http://schemas.microsoft.com/office/drawing/2014/main" id="{2662EEBC-69EB-4FA8-894F-12EB85AEDFB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F3C509C3-005B-4D9D-8268-1D5FD422ECAA}"/>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17BC833-3D4D-444F-9C3C-2A39BEB605CB}" type="slidenum">
              <a:rPr lang="en-US" altLang="en-US">
                <a:latin typeface="Calibri" panose="020F0502020204030204" pitchFamily="34" charset="0"/>
              </a:rPr>
              <a:pPr eaLnBrk="1" hangingPunct="1"/>
              <a:t>27</a:t>
            </a:fld>
            <a:endParaRPr lang="en-US" altLang="en-US">
              <a:latin typeface="Calibri" panose="020F0502020204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9497896C-BD57-4B51-877D-99C4F40A6C5C}"/>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6A052F0D-FDDB-4421-8D1E-040088439D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3E1D4FB8-C9BD-4FFA-859B-3B1D9ECFF33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ABF6C3C-FD6D-448F-95DD-F7F90175198E}" type="slidenum">
              <a:rPr lang="en-US" altLang="en-US">
                <a:latin typeface="Calibri" panose="020F0502020204030204" pitchFamily="34" charset="0"/>
              </a:rPr>
              <a:pPr eaLnBrk="1" hangingPunct="1"/>
              <a:t>28</a:t>
            </a:fld>
            <a:endParaRPr lang="en-US" altLang="en-US">
              <a:latin typeface="Calibri" panose="020F0502020204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a:extLst>
              <a:ext uri="{FF2B5EF4-FFF2-40B4-BE49-F238E27FC236}">
                <a16:creationId xmlns:a16="http://schemas.microsoft.com/office/drawing/2014/main" id="{FEB4E5C4-6A09-4BA1-A075-24EC60D1FE9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a:extLst>
              <a:ext uri="{FF2B5EF4-FFF2-40B4-BE49-F238E27FC236}">
                <a16:creationId xmlns:a16="http://schemas.microsoft.com/office/drawing/2014/main" id="{1CF28F81-D72D-4278-9E60-CC541632A6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7594396E-9985-4293-963C-7F2A530C1704}"/>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330CABF-00C8-4173-A9CF-4C218450D384}" type="slidenum">
              <a:rPr lang="en-US" altLang="en-US">
                <a:latin typeface="Calibri" panose="020F0502020204030204" pitchFamily="34" charset="0"/>
              </a:rPr>
              <a:pPr eaLnBrk="1" hangingPunct="1"/>
              <a:t>29</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a:extLst>
              <a:ext uri="{FF2B5EF4-FFF2-40B4-BE49-F238E27FC236}">
                <a16:creationId xmlns:a16="http://schemas.microsoft.com/office/drawing/2014/main" id="{588798F8-187C-47CB-8AE5-6DA8FE426BF4}"/>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683" name="Notes Placeholder 2">
            <a:extLst>
              <a:ext uri="{FF2B5EF4-FFF2-40B4-BE49-F238E27FC236}">
                <a16:creationId xmlns:a16="http://schemas.microsoft.com/office/drawing/2014/main" id="{EB2EE810-0554-4718-A35C-6198BA0DBF9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a:p>
        </p:txBody>
      </p:sp>
      <p:sp>
        <p:nvSpPr>
          <p:cNvPr id="4" name="Slide Number Placeholder 3">
            <a:extLst>
              <a:ext uri="{FF2B5EF4-FFF2-40B4-BE49-F238E27FC236}">
                <a16:creationId xmlns:a16="http://schemas.microsoft.com/office/drawing/2014/main" id="{FD1AB0A3-85C3-4833-AFF7-C6CCFC57E67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58FD34C-D98A-4B3B-B74A-9A3E21DA9FB8}" type="slidenum">
              <a:rPr lang="en-US" altLang="en-US">
                <a:latin typeface="Calibri" panose="020F0502020204030204" pitchFamily="34" charset="0"/>
              </a:rPr>
              <a:pPr eaLnBrk="1" hangingPunct="1"/>
              <a:t>3</a:t>
            </a:fld>
            <a:endParaRPr lang="en-US" altLang="en-US">
              <a:latin typeface="Calibri" panose="020F0502020204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A5E231E1-08D4-4E8A-BC43-FD5FD15475D3}"/>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A06BF9F0-C5AE-4522-A0F9-562DBC9FB8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D1F8938A-274A-4C90-84C9-39B86C4770E7}"/>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DB8616-7D92-46E7-915F-1B40E107214B}" type="slidenum">
              <a:rPr lang="en-US" altLang="en-US">
                <a:latin typeface="Calibri" panose="020F0502020204030204" pitchFamily="34" charset="0"/>
              </a:rPr>
              <a:pPr eaLnBrk="1" hangingPunct="1"/>
              <a:t>30</a:t>
            </a:fld>
            <a:endParaRPr lang="en-US" altLang="en-US">
              <a:latin typeface="Calibri" panose="020F0502020204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a:extLst>
              <a:ext uri="{FF2B5EF4-FFF2-40B4-BE49-F238E27FC236}">
                <a16:creationId xmlns:a16="http://schemas.microsoft.com/office/drawing/2014/main" id="{96A3D233-3489-4C36-AA0D-A17D986D4B13}"/>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a:extLst>
              <a:ext uri="{FF2B5EF4-FFF2-40B4-BE49-F238E27FC236}">
                <a16:creationId xmlns:a16="http://schemas.microsoft.com/office/drawing/2014/main" id="{BDAE6DCF-8F0D-481A-A00D-D7F5C9B93D1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B402EE50-A555-4113-82E1-ED6484F6588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57221CD-86D1-4BBE-A1DC-451E001D2C79}" type="slidenum">
              <a:rPr lang="en-US" altLang="en-US">
                <a:latin typeface="Calibri" panose="020F0502020204030204" pitchFamily="34" charset="0"/>
              </a:rPr>
              <a:pPr eaLnBrk="1" hangingPunct="1"/>
              <a:t>31</a:t>
            </a:fld>
            <a:endParaRPr lang="en-US" altLang="en-US">
              <a:latin typeface="Calibri" panose="020F0502020204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F11D08AF-F50E-44F3-B192-A5488862F0B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76E666C5-F1AF-4A0C-B74C-7775764E38E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A9AFA4ED-79AA-418A-A819-EF4ABAE5AD18}"/>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408CDAA-8EC7-47BA-BFDE-092FB6086AE0}" type="slidenum">
              <a:rPr lang="en-US" altLang="en-US">
                <a:latin typeface="Calibri" panose="020F0502020204030204" pitchFamily="34" charset="0"/>
              </a:rPr>
              <a:pPr eaLnBrk="1" hangingPunct="1"/>
              <a:t>32</a:t>
            </a:fld>
            <a:endParaRPr lang="en-US" altLang="en-US">
              <a:latin typeface="Calibri" panose="020F0502020204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a:extLst>
              <a:ext uri="{FF2B5EF4-FFF2-40B4-BE49-F238E27FC236}">
                <a16:creationId xmlns:a16="http://schemas.microsoft.com/office/drawing/2014/main" id="{6C16665D-4E86-4C00-A538-7EC4BE49CDA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03" name="Notes Placeholder 2">
            <a:extLst>
              <a:ext uri="{FF2B5EF4-FFF2-40B4-BE49-F238E27FC236}">
                <a16:creationId xmlns:a16="http://schemas.microsoft.com/office/drawing/2014/main" id="{9BE2181B-3E76-498D-A185-E31536D40D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656BE15E-12EA-49DC-83F4-FB6DEDD72115}"/>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C3F84F1-50A0-4F68-AE44-65B5CE287879}" type="slidenum">
              <a:rPr lang="en-US" altLang="en-US">
                <a:latin typeface="Calibri" panose="020F0502020204030204" pitchFamily="34" charset="0"/>
              </a:rPr>
              <a:pPr eaLnBrk="1" hangingPunct="1"/>
              <a:t>33</a:t>
            </a:fld>
            <a:endParaRPr lang="en-US" altLang="en-US">
              <a:latin typeface="Calibri" panose="020F0502020204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9FA8E732-5733-4A1B-AE9F-00CF5905093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02ECD478-C060-4C2B-B3FB-B33C01DABBE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6125826C-703B-48C4-8D04-73113F93CDA6}"/>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1E69A48-238F-4119-9D10-DFDD69B66FB4}" type="slidenum">
              <a:rPr lang="en-US" altLang="en-US">
                <a:latin typeface="Calibri" panose="020F0502020204030204" pitchFamily="34" charset="0"/>
              </a:rPr>
              <a:pPr eaLnBrk="1" hangingPunct="1"/>
              <a:t>34</a:t>
            </a:fld>
            <a:endParaRPr lang="en-US" altLang="en-US">
              <a:latin typeface="Calibri" panose="020F0502020204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a:extLst>
              <a:ext uri="{FF2B5EF4-FFF2-40B4-BE49-F238E27FC236}">
                <a16:creationId xmlns:a16="http://schemas.microsoft.com/office/drawing/2014/main" id="{2C7547D6-CED9-40D5-96F5-51D9724A340C}"/>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4451" name="Notes Placeholder 2">
            <a:extLst>
              <a:ext uri="{FF2B5EF4-FFF2-40B4-BE49-F238E27FC236}">
                <a16:creationId xmlns:a16="http://schemas.microsoft.com/office/drawing/2014/main" id="{CCD8EBE3-F54E-4D4E-843A-2634A610D5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7B5ED699-BC41-4787-838E-3ED4FF24F91C}"/>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5DB92F6-808A-43F9-9939-07328A40F929}" type="slidenum">
              <a:rPr lang="en-US" altLang="en-US">
                <a:latin typeface="Calibri" panose="020F0502020204030204" pitchFamily="34" charset="0"/>
              </a:rPr>
              <a:pPr eaLnBrk="1" hangingPunct="1"/>
              <a:t>35</a:t>
            </a:fld>
            <a:endParaRPr lang="en-US" altLang="en-US">
              <a:latin typeface="Calibri" panose="020F0502020204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581E92AE-1D02-44FC-A851-165930ADA701}"/>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B902F6A8-479C-422F-91E8-E3330D4A50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C7F297DC-4FCE-4425-A501-F5E284236141}"/>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70A1D9-29F4-46E8-8C99-CFE4BFB916E4}" type="slidenum">
              <a:rPr lang="en-US" altLang="en-US">
                <a:latin typeface="Calibri" panose="020F0502020204030204" pitchFamily="34" charset="0"/>
              </a:rPr>
              <a:pPr eaLnBrk="1" hangingPunct="1"/>
              <a:t>36</a:t>
            </a:fld>
            <a:endParaRPr lang="en-US" altLang="en-US">
              <a:latin typeface="Calibri" panose="020F0502020204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a:extLst>
              <a:ext uri="{FF2B5EF4-FFF2-40B4-BE49-F238E27FC236}">
                <a16:creationId xmlns:a16="http://schemas.microsoft.com/office/drawing/2014/main" id="{1AFE67D8-E2F7-4B08-BA70-6A105D7D0E42}"/>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a:extLst>
              <a:ext uri="{FF2B5EF4-FFF2-40B4-BE49-F238E27FC236}">
                <a16:creationId xmlns:a16="http://schemas.microsoft.com/office/drawing/2014/main" id="{DF945194-B584-4991-A93E-70A453CC51E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7D64C29-90BD-4766-8FE7-9728A2CB4A47}"/>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D6A6C8E-2C87-4FCE-8C46-F0783D97CD0F}" type="slidenum">
              <a:rPr lang="en-US" altLang="en-US">
                <a:latin typeface="Calibri" panose="020F0502020204030204" pitchFamily="34" charset="0"/>
              </a:rPr>
              <a:pPr eaLnBrk="1" hangingPunct="1"/>
              <a:t>37</a:t>
            </a:fld>
            <a:endParaRPr lang="en-US" altLang="en-US">
              <a:latin typeface="Calibri" panose="020F0502020204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46E43CDE-473E-40C0-893C-D94A30FBE8CC}"/>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916B19B8-E69B-4C59-9C7E-43B1CF9543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16FFAE49-717D-4173-87FB-C9A7D5D8473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5F0D92D-3E51-4304-80E0-65718FC39648}" type="slidenum">
              <a:rPr lang="en-US" altLang="en-US">
                <a:latin typeface="Calibri" panose="020F0502020204030204" pitchFamily="34" charset="0"/>
              </a:rPr>
              <a:pPr eaLnBrk="1" hangingPunct="1"/>
              <a:t>38</a:t>
            </a:fld>
            <a:endParaRPr lang="en-US" altLang="en-US">
              <a:latin typeface="Calibri" panose="020F0502020204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a:extLst>
              <a:ext uri="{FF2B5EF4-FFF2-40B4-BE49-F238E27FC236}">
                <a16:creationId xmlns:a16="http://schemas.microsoft.com/office/drawing/2014/main" id="{085A1944-4EBC-4847-B5FA-7E9D136FB258}"/>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8547" name="Notes Placeholder 2">
            <a:extLst>
              <a:ext uri="{FF2B5EF4-FFF2-40B4-BE49-F238E27FC236}">
                <a16:creationId xmlns:a16="http://schemas.microsoft.com/office/drawing/2014/main" id="{1D93DB1D-F6AC-4A1A-8788-52D93D9244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ED14E1BF-6704-4C93-B731-C481781FE926}"/>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5E0891-50BC-485E-9789-0A2B8FC90704}" type="slidenum">
              <a:rPr lang="en-US" altLang="en-US">
                <a:latin typeface="Calibri" panose="020F0502020204030204" pitchFamily="34" charset="0"/>
              </a:rPr>
              <a:pPr eaLnBrk="1" hangingPunct="1"/>
              <a:t>39</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AD9A7443-DE78-45E0-A207-367D8AA6E594}"/>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7D9E8A3F-DB01-4198-8D1B-1265B72885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934C8579-CA90-4497-A4A1-F1DB6A3AB3FE}"/>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32A8E86-C467-4BA0-889E-EF70CF29F4E3}" type="slidenum">
              <a:rPr lang="en-US" altLang="en-US">
                <a:latin typeface="Calibri" panose="020F0502020204030204" pitchFamily="34" charset="0"/>
              </a:rPr>
              <a:pPr eaLnBrk="1" hangingPunct="1"/>
              <a:t>4</a:t>
            </a:fld>
            <a:endParaRPr lang="en-US" altLang="en-US">
              <a:latin typeface="Calibri" panose="020F0502020204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D0BA2266-1132-43F9-B21E-7112B0E7E49F}"/>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a:extLst>
              <a:ext uri="{FF2B5EF4-FFF2-40B4-BE49-F238E27FC236}">
                <a16:creationId xmlns:a16="http://schemas.microsoft.com/office/drawing/2014/main" id="{0A47CFDF-724B-431E-A505-118175C1720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2AD4E74F-6284-4AB7-B70E-F616BBFD524A}"/>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8DF77C-E051-401E-AF98-1D812F37538B}" type="slidenum">
              <a:rPr lang="en-US" altLang="en-US">
                <a:latin typeface="Calibri" panose="020F0502020204030204" pitchFamily="34" charset="0"/>
              </a:rPr>
              <a:pPr eaLnBrk="1" hangingPunct="1"/>
              <a:t>40</a:t>
            </a:fld>
            <a:endParaRPr lang="en-US" altLang="en-US">
              <a:latin typeface="Calibri" panose="020F0502020204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a:extLst>
              <a:ext uri="{FF2B5EF4-FFF2-40B4-BE49-F238E27FC236}">
                <a16:creationId xmlns:a16="http://schemas.microsoft.com/office/drawing/2014/main" id="{31A37440-0F46-4B17-BBDD-20BA9BA2F963}"/>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0595" name="Notes Placeholder 2">
            <a:extLst>
              <a:ext uri="{FF2B5EF4-FFF2-40B4-BE49-F238E27FC236}">
                <a16:creationId xmlns:a16="http://schemas.microsoft.com/office/drawing/2014/main" id="{D56E5EAB-05B8-488D-9763-48AE220DD4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1A484957-BE47-483D-8449-92158E4CFC6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01F5FD9-8CEE-42B2-AFAD-E8C7BED69C95}" type="slidenum">
              <a:rPr lang="en-US" altLang="en-US">
                <a:latin typeface="Calibri" panose="020F0502020204030204" pitchFamily="34" charset="0"/>
              </a:rPr>
              <a:pPr eaLnBrk="1" hangingPunct="1"/>
              <a:t>41</a:t>
            </a:fld>
            <a:endParaRPr lang="en-US" altLang="en-US">
              <a:latin typeface="Calibri" panose="020F0502020204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1A8F2BE7-B3D0-4980-A097-3561838E7E6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a:extLst>
              <a:ext uri="{FF2B5EF4-FFF2-40B4-BE49-F238E27FC236}">
                <a16:creationId xmlns:a16="http://schemas.microsoft.com/office/drawing/2014/main" id="{220C59DB-8497-48AB-BDD2-F7CC5E4413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CE48C436-9EDB-4CD3-A5FA-E99EA562DDF4}"/>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4962B26-1EE3-4D5F-89A7-32B8C1F4F7C4}" type="slidenum">
              <a:rPr lang="en-US" altLang="en-US">
                <a:latin typeface="Calibri" panose="020F0502020204030204" pitchFamily="34" charset="0"/>
              </a:rPr>
              <a:pPr eaLnBrk="1" hangingPunct="1"/>
              <a:t>42</a:t>
            </a:fld>
            <a:endParaRPr lang="en-US" altLang="en-US">
              <a:latin typeface="Calibri" panose="020F0502020204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a:extLst>
              <a:ext uri="{FF2B5EF4-FFF2-40B4-BE49-F238E27FC236}">
                <a16:creationId xmlns:a16="http://schemas.microsoft.com/office/drawing/2014/main" id="{2CA499BA-3279-408E-A191-1C8B1B75D18D}"/>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43" name="Notes Placeholder 2">
            <a:extLst>
              <a:ext uri="{FF2B5EF4-FFF2-40B4-BE49-F238E27FC236}">
                <a16:creationId xmlns:a16="http://schemas.microsoft.com/office/drawing/2014/main" id="{8EAF73A2-EAC2-44E2-B536-6156B2595E4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DDFD0DF0-538B-4390-BF61-48E09D5C77E0}"/>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73B91CC-B3D9-440F-9894-B3724235CB63}" type="slidenum">
              <a:rPr lang="en-US" altLang="en-US">
                <a:latin typeface="Calibri" panose="020F0502020204030204" pitchFamily="34" charset="0"/>
              </a:rPr>
              <a:pPr eaLnBrk="1" hangingPunct="1"/>
              <a:t>43</a:t>
            </a:fld>
            <a:endParaRPr lang="en-US" altLang="en-US">
              <a:latin typeface="Calibri" panose="020F0502020204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a:extLst>
              <a:ext uri="{FF2B5EF4-FFF2-40B4-BE49-F238E27FC236}">
                <a16:creationId xmlns:a16="http://schemas.microsoft.com/office/drawing/2014/main" id="{26D1F422-F75B-47F2-86BB-CC108D11074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Notes Placeholder 2">
            <a:extLst>
              <a:ext uri="{FF2B5EF4-FFF2-40B4-BE49-F238E27FC236}">
                <a16:creationId xmlns:a16="http://schemas.microsoft.com/office/drawing/2014/main" id="{9D5F4103-56A6-408D-AEF2-9ACCD0A9D62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E3C0EA15-ADAD-41AE-BFBE-D4AF31353DE3}"/>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102A302-C591-4574-9E44-840A75158E19}" type="slidenum">
              <a:rPr lang="en-US" altLang="en-US">
                <a:latin typeface="Calibri" panose="020F0502020204030204" pitchFamily="34" charset="0"/>
              </a:rPr>
              <a:pPr eaLnBrk="1" hangingPunct="1"/>
              <a:t>44</a:t>
            </a:fld>
            <a:endParaRPr lang="en-US" altLang="en-US">
              <a:latin typeface="Calibri" panose="020F050202020403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a:extLst>
              <a:ext uri="{FF2B5EF4-FFF2-40B4-BE49-F238E27FC236}">
                <a16:creationId xmlns:a16="http://schemas.microsoft.com/office/drawing/2014/main" id="{D444D77A-6E79-45FE-8189-7F498D65F55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4691" name="Notes Placeholder 2">
            <a:extLst>
              <a:ext uri="{FF2B5EF4-FFF2-40B4-BE49-F238E27FC236}">
                <a16:creationId xmlns:a16="http://schemas.microsoft.com/office/drawing/2014/main" id="{51820D30-709E-4EAA-90BE-2EE21312F5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2D87881C-E132-4183-9C38-8AB160A0C3B1}"/>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FCEEB89-4954-4ADC-9CBE-7704FA455B1E}" type="slidenum">
              <a:rPr lang="en-US" altLang="en-US">
                <a:latin typeface="Calibri" panose="020F0502020204030204" pitchFamily="34" charset="0"/>
              </a:rPr>
              <a:pPr eaLnBrk="1" hangingPunct="1"/>
              <a:t>45</a:t>
            </a:fld>
            <a:endParaRPr lang="en-US" altLang="en-US">
              <a:latin typeface="Calibri" panose="020F050202020403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a:extLst>
              <a:ext uri="{FF2B5EF4-FFF2-40B4-BE49-F238E27FC236}">
                <a16:creationId xmlns:a16="http://schemas.microsoft.com/office/drawing/2014/main" id="{DE12BD9C-0504-482E-8B32-0707D09F5BED}"/>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Notes Placeholder 2">
            <a:extLst>
              <a:ext uri="{FF2B5EF4-FFF2-40B4-BE49-F238E27FC236}">
                <a16:creationId xmlns:a16="http://schemas.microsoft.com/office/drawing/2014/main" id="{42631CB8-7C04-4C54-98D6-3FFB8F3B29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4BE10C07-4452-4C86-BE49-BE8511248DB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206714A-B4F3-485A-881C-8827DC2D83B1}" type="slidenum">
              <a:rPr lang="en-US" altLang="en-US">
                <a:latin typeface="Calibri" panose="020F0502020204030204" pitchFamily="34" charset="0"/>
              </a:rPr>
              <a:pPr eaLnBrk="1" hangingPunct="1"/>
              <a:t>46</a:t>
            </a:fld>
            <a:endParaRPr lang="en-US" altLang="en-US">
              <a:latin typeface="Calibri" panose="020F050202020403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a:extLst>
              <a:ext uri="{FF2B5EF4-FFF2-40B4-BE49-F238E27FC236}">
                <a16:creationId xmlns:a16="http://schemas.microsoft.com/office/drawing/2014/main" id="{78605FF5-4F50-4DB5-A3EA-D8CC1B375C63}"/>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6739" name="Notes Placeholder 2">
            <a:extLst>
              <a:ext uri="{FF2B5EF4-FFF2-40B4-BE49-F238E27FC236}">
                <a16:creationId xmlns:a16="http://schemas.microsoft.com/office/drawing/2014/main" id="{354ACA41-3BB3-474F-8B6B-2C1C0608949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8152B69F-B826-4998-ACE8-3DA4ED5B8D79}"/>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5CC880B-B27B-4DD0-8109-3DD5DB9D354F}" type="slidenum">
              <a:rPr lang="en-US" altLang="en-US">
                <a:latin typeface="Calibri" panose="020F0502020204030204" pitchFamily="34" charset="0"/>
              </a:rPr>
              <a:pPr eaLnBrk="1" hangingPunct="1"/>
              <a:t>47</a:t>
            </a:fld>
            <a:endParaRPr lang="en-US" altLang="en-US">
              <a:latin typeface="Calibri" panose="020F050202020403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a:extLst>
              <a:ext uri="{FF2B5EF4-FFF2-40B4-BE49-F238E27FC236}">
                <a16:creationId xmlns:a16="http://schemas.microsoft.com/office/drawing/2014/main" id="{624DAE4A-7A62-4F0D-97CD-D4D860AB1E0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Notes Placeholder 2">
            <a:extLst>
              <a:ext uri="{FF2B5EF4-FFF2-40B4-BE49-F238E27FC236}">
                <a16:creationId xmlns:a16="http://schemas.microsoft.com/office/drawing/2014/main" id="{3F1593CC-2540-4BDF-BFD8-5D976740C8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FE0A86E7-7635-4BD1-9A21-1D7C9B1C1255}"/>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B20645-E112-4F7A-9B60-8C2F061B924E}" type="slidenum">
              <a:rPr lang="en-US" altLang="en-US">
                <a:latin typeface="Calibri" panose="020F0502020204030204" pitchFamily="34" charset="0"/>
              </a:rPr>
              <a:pPr eaLnBrk="1" hangingPunct="1"/>
              <a:t>48</a:t>
            </a:fld>
            <a:endParaRPr lang="en-US" altLang="en-US">
              <a:latin typeface="Calibri" panose="020F050202020403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a:extLst>
              <a:ext uri="{FF2B5EF4-FFF2-40B4-BE49-F238E27FC236}">
                <a16:creationId xmlns:a16="http://schemas.microsoft.com/office/drawing/2014/main" id="{5A9E9356-87B1-4CE7-8ADC-2144AA4FE55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Notes Placeholder 2">
            <a:extLst>
              <a:ext uri="{FF2B5EF4-FFF2-40B4-BE49-F238E27FC236}">
                <a16:creationId xmlns:a16="http://schemas.microsoft.com/office/drawing/2014/main" id="{951E2C58-DE99-47B5-8191-0A5088FD15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5DD44065-82CB-4BF3-8997-A50D5CA5DE5C}"/>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34F2AB9-ED31-4644-A7B9-A70DC053E3CE}" type="slidenum">
              <a:rPr lang="en-US" altLang="en-US">
                <a:latin typeface="Calibri" panose="020F0502020204030204" pitchFamily="34" charset="0"/>
              </a:rPr>
              <a:pPr eaLnBrk="1" hangingPunct="1"/>
              <a:t>49</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a:extLst>
              <a:ext uri="{FF2B5EF4-FFF2-40B4-BE49-F238E27FC236}">
                <a16:creationId xmlns:a16="http://schemas.microsoft.com/office/drawing/2014/main" id="{5E397EFC-29AA-4CB3-A4D7-F822076B68E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3731" name="Notes Placeholder 2">
            <a:extLst>
              <a:ext uri="{FF2B5EF4-FFF2-40B4-BE49-F238E27FC236}">
                <a16:creationId xmlns:a16="http://schemas.microsoft.com/office/drawing/2014/main" id="{EFBC1BAF-0404-4817-BBF8-1770B119213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2532" name="Slide Number Placeholder 3">
            <a:extLst>
              <a:ext uri="{FF2B5EF4-FFF2-40B4-BE49-F238E27FC236}">
                <a16:creationId xmlns:a16="http://schemas.microsoft.com/office/drawing/2014/main" id="{66586BCA-D9A3-4917-8670-E36FEF9AB026}"/>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EDCBD1D-48A2-4203-AD81-8D7CD0F3C23A}" type="slidenum">
              <a:rPr lang="en-US" altLang="en-US">
                <a:latin typeface="Calibri" panose="020F0502020204030204" pitchFamily="34" charset="0"/>
              </a:rPr>
              <a:pPr eaLnBrk="1" hangingPunct="1"/>
              <a:t>5</a:t>
            </a:fld>
            <a:endParaRPr lang="en-US" altLang="en-US">
              <a:latin typeface="Calibri" panose="020F0502020204030204" pitchFamily="34" charset="0"/>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a:extLst>
              <a:ext uri="{FF2B5EF4-FFF2-40B4-BE49-F238E27FC236}">
                <a16:creationId xmlns:a16="http://schemas.microsoft.com/office/drawing/2014/main" id="{F78EF11D-3279-4B28-B30F-CEA0088B94E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a:extLst>
              <a:ext uri="{FF2B5EF4-FFF2-40B4-BE49-F238E27FC236}">
                <a16:creationId xmlns:a16="http://schemas.microsoft.com/office/drawing/2014/main" id="{D46D0573-7DB4-4141-A429-E5A291257BA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65254659-3124-4201-A88D-FF7A5F66BDDF}"/>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13634D-77B1-4688-ABCF-7832275AC267}" type="slidenum">
              <a:rPr lang="en-US" altLang="en-US">
                <a:latin typeface="Calibri" panose="020F0502020204030204" pitchFamily="34" charset="0"/>
              </a:rPr>
              <a:pPr eaLnBrk="1" hangingPunct="1"/>
              <a:t>50</a:t>
            </a:fld>
            <a:endParaRPr lang="en-US" altLang="en-US">
              <a:latin typeface="Calibri" panose="020F0502020204030204" pitchFamily="34" charset="0"/>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a:extLst>
              <a:ext uri="{FF2B5EF4-FFF2-40B4-BE49-F238E27FC236}">
                <a16:creationId xmlns:a16="http://schemas.microsoft.com/office/drawing/2014/main" id="{24FBE431-B650-4157-B66E-BD3570CD0CA3}"/>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0835" name="Notes Placeholder 2">
            <a:extLst>
              <a:ext uri="{FF2B5EF4-FFF2-40B4-BE49-F238E27FC236}">
                <a16:creationId xmlns:a16="http://schemas.microsoft.com/office/drawing/2014/main" id="{10BC7915-EB87-4AA9-AB76-F3D51B4E3E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BED31C59-8B4D-425B-938E-F86D8282787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BC244BF-BFD6-4C05-97A2-D9C089547C2E}" type="slidenum">
              <a:rPr lang="en-US" altLang="en-US">
                <a:latin typeface="Calibri" panose="020F0502020204030204" pitchFamily="34" charset="0"/>
              </a:rPr>
              <a:pPr eaLnBrk="1" hangingPunct="1"/>
              <a:t>51</a:t>
            </a:fld>
            <a:endParaRPr lang="en-US" altLang="en-US">
              <a:latin typeface="Calibri" panose="020F0502020204030204" pitchFamily="34" charset="0"/>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a:extLst>
              <a:ext uri="{FF2B5EF4-FFF2-40B4-BE49-F238E27FC236}">
                <a16:creationId xmlns:a16="http://schemas.microsoft.com/office/drawing/2014/main" id="{B344B471-E24E-4478-9112-6A1345EE205C}"/>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Notes Placeholder 2">
            <a:extLst>
              <a:ext uri="{FF2B5EF4-FFF2-40B4-BE49-F238E27FC236}">
                <a16:creationId xmlns:a16="http://schemas.microsoft.com/office/drawing/2014/main" id="{9ACF0AA5-74C5-4901-BC16-3AD99C5D1E2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4344CCBA-62F1-4C41-9682-B8435EF2994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61B166E-38B7-4872-8775-5325BBEC0495}" type="slidenum">
              <a:rPr lang="en-US" altLang="en-US">
                <a:latin typeface="Calibri" panose="020F0502020204030204" pitchFamily="34" charset="0"/>
              </a:rPr>
              <a:pPr eaLnBrk="1" hangingPunct="1"/>
              <a:t>52</a:t>
            </a:fld>
            <a:endParaRPr lang="en-US" altLang="en-US">
              <a:latin typeface="Calibri" panose="020F0502020204030204" pitchFamily="34" charset="0"/>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a:extLst>
              <a:ext uri="{FF2B5EF4-FFF2-40B4-BE49-F238E27FC236}">
                <a16:creationId xmlns:a16="http://schemas.microsoft.com/office/drawing/2014/main" id="{11C92A56-B6E6-46B9-9BD6-109D4D33075C}"/>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883" name="Notes Placeholder 2">
            <a:extLst>
              <a:ext uri="{FF2B5EF4-FFF2-40B4-BE49-F238E27FC236}">
                <a16:creationId xmlns:a16="http://schemas.microsoft.com/office/drawing/2014/main" id="{F91160CC-73BE-435D-95F6-60B55FDCEEF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490529A2-8737-46FE-8AC2-6B5CBCF46211}"/>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97AB1D0-326C-4C47-9A55-CFA2A90F8735}" type="slidenum">
              <a:rPr lang="en-US" altLang="en-US">
                <a:latin typeface="Calibri" panose="020F0502020204030204" pitchFamily="34" charset="0"/>
              </a:rPr>
              <a:pPr eaLnBrk="1" hangingPunct="1"/>
              <a:t>53</a:t>
            </a:fld>
            <a:endParaRPr lang="en-US" altLang="en-US">
              <a:latin typeface="Calibri" panose="020F0502020204030204" pitchFamily="34" charset="0"/>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a:extLst>
              <a:ext uri="{FF2B5EF4-FFF2-40B4-BE49-F238E27FC236}">
                <a16:creationId xmlns:a16="http://schemas.microsoft.com/office/drawing/2014/main" id="{3A05A267-0EE8-4E81-92DA-01E500659C4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Notes Placeholder 2">
            <a:extLst>
              <a:ext uri="{FF2B5EF4-FFF2-40B4-BE49-F238E27FC236}">
                <a16:creationId xmlns:a16="http://schemas.microsoft.com/office/drawing/2014/main" id="{F325BB58-5712-4AD3-ACD0-97CBFA4BBA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358D3F3C-B5F8-454C-98C2-CB3C8B4218AF}"/>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AF7036-3562-421B-BC97-C5B194868B41}" type="slidenum">
              <a:rPr lang="en-US" altLang="en-US">
                <a:latin typeface="Calibri" panose="020F0502020204030204" pitchFamily="34" charset="0"/>
              </a:rPr>
              <a:pPr eaLnBrk="1" hangingPunct="1"/>
              <a:t>54</a:t>
            </a:fld>
            <a:endParaRPr lang="en-US" altLang="en-US">
              <a:latin typeface="Calibri" panose="020F0502020204030204" pitchFamily="34" charset="0"/>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Slide Image Placeholder 1">
            <a:extLst>
              <a:ext uri="{FF2B5EF4-FFF2-40B4-BE49-F238E27FC236}">
                <a16:creationId xmlns:a16="http://schemas.microsoft.com/office/drawing/2014/main" id="{D96367E4-D294-4799-BFEB-F31D3D8A5713}"/>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4931" name="Notes Placeholder 2">
            <a:extLst>
              <a:ext uri="{FF2B5EF4-FFF2-40B4-BE49-F238E27FC236}">
                <a16:creationId xmlns:a16="http://schemas.microsoft.com/office/drawing/2014/main" id="{E8B53EFC-E0C8-4A9F-A496-B41CC6C0AFA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90F9DEB8-63CA-4C17-9F4F-94830D75510C}"/>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532F855-629F-49FF-A905-E89C78FB6E4D}" type="slidenum">
              <a:rPr lang="en-US" altLang="en-US">
                <a:latin typeface="Calibri" panose="020F0502020204030204" pitchFamily="34" charset="0"/>
              </a:rPr>
              <a:pPr eaLnBrk="1" hangingPunct="1"/>
              <a:t>55</a:t>
            </a:fld>
            <a:endParaRPr lang="en-US" altLang="en-US">
              <a:latin typeface="Calibri" panose="020F0502020204030204" pitchFamily="34" charset="0"/>
            </a:endParaRPr>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a:extLst>
              <a:ext uri="{FF2B5EF4-FFF2-40B4-BE49-F238E27FC236}">
                <a16:creationId xmlns:a16="http://schemas.microsoft.com/office/drawing/2014/main" id="{9146DCA5-2134-4FEA-B02F-C5EA8AAA8ABE}"/>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Notes Placeholder 2">
            <a:extLst>
              <a:ext uri="{FF2B5EF4-FFF2-40B4-BE49-F238E27FC236}">
                <a16:creationId xmlns:a16="http://schemas.microsoft.com/office/drawing/2014/main" id="{50956CF4-0F57-4AC6-8266-C6FFBA18E5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250F7C46-00E5-43DE-8B21-D268FA9E69FD}"/>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7FBE762-6163-4015-AFD3-0DC74CD24F40}" type="slidenum">
              <a:rPr lang="en-US" altLang="en-US">
                <a:latin typeface="Calibri" panose="020F0502020204030204" pitchFamily="34" charset="0"/>
              </a:rPr>
              <a:pPr eaLnBrk="1" hangingPunct="1"/>
              <a:t>56</a:t>
            </a:fld>
            <a:endParaRPr lang="en-US" altLang="en-US">
              <a:latin typeface="Calibri" panose="020F0502020204030204" pitchFamily="34" charset="0"/>
            </a:endParaRPr>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a:extLst>
              <a:ext uri="{FF2B5EF4-FFF2-40B4-BE49-F238E27FC236}">
                <a16:creationId xmlns:a16="http://schemas.microsoft.com/office/drawing/2014/main" id="{75AB4028-2486-4F19-8A9A-8A92C50AC56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6979" name="Notes Placeholder 2">
            <a:extLst>
              <a:ext uri="{FF2B5EF4-FFF2-40B4-BE49-F238E27FC236}">
                <a16:creationId xmlns:a16="http://schemas.microsoft.com/office/drawing/2014/main" id="{5EE09063-D85F-40CD-B8A8-D1837410A7D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D8A9EF3C-8E70-482D-8A2A-C2347E7F3A10}"/>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60F4E3F-BE08-4782-B7A8-32A9ACE60412}" type="slidenum">
              <a:rPr lang="en-US" altLang="en-US">
                <a:latin typeface="Calibri" panose="020F0502020204030204" pitchFamily="34" charset="0"/>
              </a:rPr>
              <a:pPr eaLnBrk="1" hangingPunct="1"/>
              <a:t>57</a:t>
            </a:fld>
            <a:endParaRPr lang="en-US" altLang="en-US">
              <a:latin typeface="Calibri" panose="020F0502020204030204" pitchFamily="34" charset="0"/>
            </a:endParaRPr>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a:extLst>
              <a:ext uri="{FF2B5EF4-FFF2-40B4-BE49-F238E27FC236}">
                <a16:creationId xmlns:a16="http://schemas.microsoft.com/office/drawing/2014/main" id="{23BD2E7A-5205-4CD1-9E26-37119B5C297E}"/>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Notes Placeholder 2">
            <a:extLst>
              <a:ext uri="{FF2B5EF4-FFF2-40B4-BE49-F238E27FC236}">
                <a16:creationId xmlns:a16="http://schemas.microsoft.com/office/drawing/2014/main" id="{F0976904-1590-4C38-80E4-2E20ABCECB0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2C5F90A3-04B1-4273-9BDB-DAF630A1E27F}"/>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84E4E02-DBDB-4A75-B729-CB05AF932F60}" type="slidenum">
              <a:rPr lang="en-US" altLang="en-US">
                <a:latin typeface="Calibri" panose="020F0502020204030204" pitchFamily="34" charset="0"/>
              </a:rPr>
              <a:pPr eaLnBrk="1" hangingPunct="1"/>
              <a:t>58</a:t>
            </a:fld>
            <a:endParaRPr lang="en-US" altLang="en-US">
              <a:latin typeface="Calibri" panose="020F0502020204030204" pitchFamily="34" charset="0"/>
            </a:endParaRPr>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a:extLst>
              <a:ext uri="{FF2B5EF4-FFF2-40B4-BE49-F238E27FC236}">
                <a16:creationId xmlns:a16="http://schemas.microsoft.com/office/drawing/2014/main" id="{CE7A3ED2-F9CE-4C0F-BEA7-9F3C4CCD6150}"/>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9027" name="Notes Placeholder 2">
            <a:extLst>
              <a:ext uri="{FF2B5EF4-FFF2-40B4-BE49-F238E27FC236}">
                <a16:creationId xmlns:a16="http://schemas.microsoft.com/office/drawing/2014/main" id="{586F7ED8-1E6F-4070-B8AC-10730C1932E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E2D5F5AD-6996-4F5E-9B76-23A8B5E7E56B}"/>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726C13B-FB03-4351-8BFF-1E0E5FE5AEDB}" type="slidenum">
              <a:rPr lang="en-US" altLang="en-US">
                <a:latin typeface="Calibri" panose="020F0502020204030204" pitchFamily="34" charset="0"/>
              </a:rPr>
              <a:pPr eaLnBrk="1" hangingPunct="1"/>
              <a:t>59</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238036F9-2121-48B7-8F66-7640115B2428}"/>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7F5CC2B6-6623-4279-A84B-2FE007FF29D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3856BE99-4581-4F8E-A0E4-3533E688511B}"/>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F33F00-8EDB-45DD-BEA8-50A997EF8559}" type="slidenum">
              <a:rPr lang="en-US" altLang="en-US">
                <a:latin typeface="Calibri" panose="020F0502020204030204" pitchFamily="34" charset="0"/>
              </a:rPr>
              <a:pPr eaLnBrk="1" hangingPunct="1"/>
              <a:t>6</a:t>
            </a:fld>
            <a:endParaRPr lang="en-US" altLang="en-US">
              <a:latin typeface="Calibri" panose="020F0502020204030204" pitchFamily="34" charset="0"/>
            </a:endParaRPr>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a:extLst>
              <a:ext uri="{FF2B5EF4-FFF2-40B4-BE49-F238E27FC236}">
                <a16:creationId xmlns:a16="http://schemas.microsoft.com/office/drawing/2014/main" id="{E41EC250-D860-4F0E-AD0E-46838910488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Notes Placeholder 2">
            <a:extLst>
              <a:ext uri="{FF2B5EF4-FFF2-40B4-BE49-F238E27FC236}">
                <a16:creationId xmlns:a16="http://schemas.microsoft.com/office/drawing/2014/main" id="{27EBB7FE-10AA-4219-ABAD-78AC470C95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7030BF88-3908-4D1A-9A61-C86FB8486C61}"/>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6D34E6-16E1-4721-828E-474899C21CD1}" type="slidenum">
              <a:rPr lang="en-US" altLang="en-US">
                <a:latin typeface="Calibri" panose="020F0502020204030204" pitchFamily="34" charset="0"/>
              </a:rPr>
              <a:pPr eaLnBrk="1" hangingPunct="1"/>
              <a:t>60</a:t>
            </a:fld>
            <a:endParaRPr lang="en-US" altLang="en-US">
              <a:latin typeface="Calibri" panose="020F0502020204030204" pitchFamily="34" charset="0"/>
            </a:endParaRPr>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a:extLst>
              <a:ext uri="{FF2B5EF4-FFF2-40B4-BE49-F238E27FC236}">
                <a16:creationId xmlns:a16="http://schemas.microsoft.com/office/drawing/2014/main" id="{C0CE80A5-A30C-413A-810E-5CC92E095126}"/>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1075" name="Notes Placeholder 2">
            <a:extLst>
              <a:ext uri="{FF2B5EF4-FFF2-40B4-BE49-F238E27FC236}">
                <a16:creationId xmlns:a16="http://schemas.microsoft.com/office/drawing/2014/main" id="{AD0E86C6-2071-4260-8386-CB06FC2192B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9C166646-EAD8-49A4-BF53-1AFDD7AE546A}"/>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422D5C9-3237-4D2F-AAF8-D180BD99BE9F}" type="slidenum">
              <a:rPr lang="en-US" altLang="en-US">
                <a:latin typeface="Calibri" panose="020F0502020204030204" pitchFamily="34" charset="0"/>
              </a:rPr>
              <a:pPr eaLnBrk="1" hangingPunct="1"/>
              <a:t>61</a:t>
            </a:fld>
            <a:endParaRPr lang="en-US" altLang="en-US">
              <a:latin typeface="Calibri" panose="020F0502020204030204" pitchFamily="34" charset="0"/>
            </a:endParaRPr>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a:extLst>
              <a:ext uri="{FF2B5EF4-FFF2-40B4-BE49-F238E27FC236}">
                <a16:creationId xmlns:a16="http://schemas.microsoft.com/office/drawing/2014/main" id="{F083D460-718A-4E8E-816E-FE11C48540FD}"/>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Notes Placeholder 2">
            <a:extLst>
              <a:ext uri="{FF2B5EF4-FFF2-40B4-BE49-F238E27FC236}">
                <a16:creationId xmlns:a16="http://schemas.microsoft.com/office/drawing/2014/main" id="{C6324BE6-84DB-46CE-92F0-2C33141B8D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299D2E7E-9EFB-435A-B18D-9F5916212E85}"/>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9148C9-301F-41E0-A924-52C900C7F756}" type="slidenum">
              <a:rPr lang="en-US" altLang="en-US">
                <a:latin typeface="Calibri" panose="020F0502020204030204" pitchFamily="34" charset="0"/>
              </a:rPr>
              <a:pPr eaLnBrk="1" hangingPunct="1"/>
              <a:t>62</a:t>
            </a:fld>
            <a:endParaRPr lang="en-US" altLang="en-US">
              <a:latin typeface="Calibri" panose="020F0502020204030204" pitchFamily="34" charset="0"/>
            </a:endParaRPr>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a:extLst>
              <a:ext uri="{FF2B5EF4-FFF2-40B4-BE49-F238E27FC236}">
                <a16:creationId xmlns:a16="http://schemas.microsoft.com/office/drawing/2014/main" id="{F0E6453F-1487-42A6-BBE6-42AD89DB7CFB}"/>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23" name="Notes Placeholder 2">
            <a:extLst>
              <a:ext uri="{FF2B5EF4-FFF2-40B4-BE49-F238E27FC236}">
                <a16:creationId xmlns:a16="http://schemas.microsoft.com/office/drawing/2014/main" id="{28A56347-A31E-4CE8-A64E-A001D51135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A85F86BE-674A-418B-81BF-B5F10BCC9D62}"/>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2764027-1499-466A-91D1-956E55443806}" type="slidenum">
              <a:rPr lang="en-US" altLang="en-US">
                <a:latin typeface="Calibri" panose="020F0502020204030204" pitchFamily="34" charset="0"/>
              </a:rPr>
              <a:pPr eaLnBrk="1" hangingPunct="1"/>
              <a:t>63</a:t>
            </a:fld>
            <a:endParaRPr lang="en-US" altLang="en-US">
              <a:latin typeface="Calibri" panose="020F0502020204030204" pitchFamily="34" charset="0"/>
            </a:endParaRPr>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a:extLst>
              <a:ext uri="{FF2B5EF4-FFF2-40B4-BE49-F238E27FC236}">
                <a16:creationId xmlns:a16="http://schemas.microsoft.com/office/drawing/2014/main" id="{A956BE96-AD22-40B6-95A4-1063F25E48DF}"/>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Notes Placeholder 2">
            <a:extLst>
              <a:ext uri="{FF2B5EF4-FFF2-40B4-BE49-F238E27FC236}">
                <a16:creationId xmlns:a16="http://schemas.microsoft.com/office/drawing/2014/main" id="{BE034FEE-CADE-4360-A11E-337A2E2CE2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 name="Slide Number Placeholder 3">
            <a:extLst>
              <a:ext uri="{FF2B5EF4-FFF2-40B4-BE49-F238E27FC236}">
                <a16:creationId xmlns:a16="http://schemas.microsoft.com/office/drawing/2014/main" id="{DC95C922-79B6-4BF2-812A-91B402E64A6C}"/>
              </a:ext>
            </a:extLst>
          </p:cNvPr>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3EBF12-B6E1-43ED-A07D-81AD8BE91485}" type="slidenum">
              <a:rPr lang="en-US" altLang="en-US">
                <a:latin typeface="Calibri" panose="020F0502020204030204" pitchFamily="34" charset="0"/>
              </a:rPr>
              <a:pPr eaLnBrk="1" hangingPunct="1"/>
              <a:t>64</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a:extLst>
              <a:ext uri="{FF2B5EF4-FFF2-40B4-BE49-F238E27FC236}">
                <a16:creationId xmlns:a16="http://schemas.microsoft.com/office/drawing/2014/main" id="{6EB1946E-85DC-4AC6-B1D7-24CCAA3252E7}"/>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5779" name="Notes Placeholder 2">
            <a:extLst>
              <a:ext uri="{FF2B5EF4-FFF2-40B4-BE49-F238E27FC236}">
                <a16:creationId xmlns:a16="http://schemas.microsoft.com/office/drawing/2014/main" id="{D950E70A-1B19-4961-A282-2A2DE84899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4580" name="Slide Number Placeholder 3">
            <a:extLst>
              <a:ext uri="{FF2B5EF4-FFF2-40B4-BE49-F238E27FC236}">
                <a16:creationId xmlns:a16="http://schemas.microsoft.com/office/drawing/2014/main" id="{092A8F28-029B-47F7-BDDF-A75C2DEE8FD3}"/>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FA0D35-9C24-4A6D-925E-1F95BCD669D0}" type="slidenum">
              <a:rPr lang="en-US" altLang="en-US">
                <a:latin typeface="Calibri" panose="020F0502020204030204" pitchFamily="34" charset="0"/>
              </a:rPr>
              <a:pPr eaLnBrk="1" hangingPunct="1"/>
              <a:t>7</a:t>
            </a:fld>
            <a:endParaRPr lang="en-US" altLang="en-US">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FCE5489F-E5B6-45E5-A2F5-CC498EDA708F}"/>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452D2453-4F00-47E1-B8B2-C42AEC6A190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9FFABBD1-7CED-4C10-A919-C07E6234E458}"/>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E0E00D1-0A0E-49DD-A1E8-FFF8DD7E2217}" type="slidenum">
              <a:rPr lang="en-US" altLang="en-US">
                <a:latin typeface="Calibri" panose="020F0502020204030204" pitchFamily="34" charset="0"/>
              </a:rPr>
              <a:pPr eaLnBrk="1" hangingPunct="1"/>
              <a:t>8</a:t>
            </a:fld>
            <a:endParaRPr lang="en-US" altLang="en-US">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a:extLst>
              <a:ext uri="{FF2B5EF4-FFF2-40B4-BE49-F238E27FC236}">
                <a16:creationId xmlns:a16="http://schemas.microsoft.com/office/drawing/2014/main" id="{2BA2BEEC-AA98-45C7-B456-8F2B729D4475}"/>
              </a:ext>
            </a:extLst>
          </p:cNvPr>
          <p:cNvSpPr>
            <a:spLocks noGrp="1" noRot="1" noChangeAspect="1" noTextEdit="1"/>
          </p:cNvSpPr>
          <p:nvPr>
            <p:ph type="sldImg"/>
          </p:nvPr>
        </p:nvSpPr>
        <p:spPr bwMode="auto">
          <a:xfrm>
            <a:off x="381000" y="685800"/>
            <a:ext cx="6096000" cy="34290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7827" name="Notes Placeholder 2">
            <a:extLst>
              <a:ext uri="{FF2B5EF4-FFF2-40B4-BE49-F238E27FC236}">
                <a16:creationId xmlns:a16="http://schemas.microsoft.com/office/drawing/2014/main" id="{47FFC569-8B5E-4B01-A310-721B7F3B58C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6628" name="Slide Number Placeholder 3">
            <a:extLst>
              <a:ext uri="{FF2B5EF4-FFF2-40B4-BE49-F238E27FC236}">
                <a16:creationId xmlns:a16="http://schemas.microsoft.com/office/drawing/2014/main" id="{2EA0EDB7-4110-40CB-9C48-9AC57A0713EC}"/>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2EBFD5E-EDD8-4F58-9CF7-17111EF02049}" type="slidenum">
              <a:rPr lang="en-US" altLang="en-US">
                <a:latin typeface="Calibri" panose="020F0502020204030204" pitchFamily="34" charset="0"/>
              </a:rPr>
              <a:pPr eaLnBrk="1" hangingPunct="1"/>
              <a:t>9</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9CD2C-AF81-4EEA-A3DF-B7047BAE5A1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488D53E-9AD9-4A9D-B824-2DFD81CD8D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A000573-CC89-4AAE-A299-21C6B94F6E69}"/>
              </a:ext>
            </a:extLst>
          </p:cNvPr>
          <p:cNvSpPr>
            <a:spLocks noGrp="1"/>
          </p:cNvSpPr>
          <p:nvPr>
            <p:ph type="dt" sz="half" idx="10"/>
          </p:nvPr>
        </p:nvSpPr>
        <p:spPr/>
        <p:txBody>
          <a:bodyPr/>
          <a:lstStyle/>
          <a:p>
            <a:fld id="{AAF96AEE-D9F8-446F-8DD5-8FB28777F671}" type="datetimeFigureOut">
              <a:rPr lang="en-US" smtClean="0"/>
              <a:t>2/12/2021</a:t>
            </a:fld>
            <a:endParaRPr lang="en-US"/>
          </a:p>
        </p:txBody>
      </p:sp>
      <p:sp>
        <p:nvSpPr>
          <p:cNvPr id="5" name="Footer Placeholder 4">
            <a:extLst>
              <a:ext uri="{FF2B5EF4-FFF2-40B4-BE49-F238E27FC236}">
                <a16:creationId xmlns:a16="http://schemas.microsoft.com/office/drawing/2014/main" id="{734E86EC-EC74-44E2-807F-6E8F454B99C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74DC6F-7BE8-4FF1-9453-6EA6CC995301}"/>
              </a:ext>
            </a:extLst>
          </p:cNvPr>
          <p:cNvSpPr>
            <a:spLocks noGrp="1"/>
          </p:cNvSpPr>
          <p:nvPr>
            <p:ph type="sldNum" sz="quarter" idx="12"/>
          </p:nvPr>
        </p:nvSpPr>
        <p:spPr/>
        <p:txBody>
          <a:bodyPr/>
          <a:lstStyle/>
          <a:p>
            <a:fld id="{A105933F-4CBD-4872-B4BF-22616A64B6F7}" type="slidenum">
              <a:rPr lang="en-US" smtClean="0"/>
              <a:t>‹#›</a:t>
            </a:fld>
            <a:endParaRPr lang="en-US"/>
          </a:p>
        </p:txBody>
      </p:sp>
    </p:spTree>
    <p:extLst>
      <p:ext uri="{BB962C8B-B14F-4D97-AF65-F5344CB8AC3E}">
        <p14:creationId xmlns:p14="http://schemas.microsoft.com/office/powerpoint/2010/main" val="637306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C5119D-00B9-484E-B070-31ACA148F2F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BA03096-E3D5-471A-AA11-2D2F20943B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305F105-4A57-464D-BF19-491EF6A41AD7}"/>
              </a:ext>
            </a:extLst>
          </p:cNvPr>
          <p:cNvSpPr>
            <a:spLocks noGrp="1"/>
          </p:cNvSpPr>
          <p:nvPr>
            <p:ph type="dt" sz="half" idx="10"/>
          </p:nvPr>
        </p:nvSpPr>
        <p:spPr/>
        <p:txBody>
          <a:bodyPr/>
          <a:lstStyle/>
          <a:p>
            <a:fld id="{AAF96AEE-D9F8-446F-8DD5-8FB28777F671}" type="datetimeFigureOut">
              <a:rPr lang="en-US" smtClean="0"/>
              <a:t>2/12/2021</a:t>
            </a:fld>
            <a:endParaRPr lang="en-US"/>
          </a:p>
        </p:txBody>
      </p:sp>
      <p:sp>
        <p:nvSpPr>
          <p:cNvPr id="5" name="Footer Placeholder 4">
            <a:extLst>
              <a:ext uri="{FF2B5EF4-FFF2-40B4-BE49-F238E27FC236}">
                <a16:creationId xmlns:a16="http://schemas.microsoft.com/office/drawing/2014/main" id="{520AB233-25DC-488E-B9A5-0914D50028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8A8311A-94F9-44D3-8086-94F49E839A54}"/>
              </a:ext>
            </a:extLst>
          </p:cNvPr>
          <p:cNvSpPr>
            <a:spLocks noGrp="1"/>
          </p:cNvSpPr>
          <p:nvPr>
            <p:ph type="sldNum" sz="quarter" idx="12"/>
          </p:nvPr>
        </p:nvSpPr>
        <p:spPr/>
        <p:txBody>
          <a:bodyPr/>
          <a:lstStyle/>
          <a:p>
            <a:fld id="{A105933F-4CBD-4872-B4BF-22616A64B6F7}" type="slidenum">
              <a:rPr lang="en-US" smtClean="0"/>
              <a:t>‹#›</a:t>
            </a:fld>
            <a:endParaRPr lang="en-US"/>
          </a:p>
        </p:txBody>
      </p:sp>
    </p:spTree>
    <p:extLst>
      <p:ext uri="{BB962C8B-B14F-4D97-AF65-F5344CB8AC3E}">
        <p14:creationId xmlns:p14="http://schemas.microsoft.com/office/powerpoint/2010/main" val="11522355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32176C-5F10-4D0B-9A0B-39C80A99064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8F5D7B-24BE-45A9-B9BB-67E26769BD0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A9A1ED-CCEF-490D-AF86-0179137090F8}"/>
              </a:ext>
            </a:extLst>
          </p:cNvPr>
          <p:cNvSpPr>
            <a:spLocks noGrp="1"/>
          </p:cNvSpPr>
          <p:nvPr>
            <p:ph type="dt" sz="half" idx="10"/>
          </p:nvPr>
        </p:nvSpPr>
        <p:spPr/>
        <p:txBody>
          <a:bodyPr/>
          <a:lstStyle/>
          <a:p>
            <a:fld id="{AAF96AEE-D9F8-446F-8DD5-8FB28777F671}" type="datetimeFigureOut">
              <a:rPr lang="en-US" smtClean="0"/>
              <a:t>2/12/2021</a:t>
            </a:fld>
            <a:endParaRPr lang="en-US"/>
          </a:p>
        </p:txBody>
      </p:sp>
      <p:sp>
        <p:nvSpPr>
          <p:cNvPr id="5" name="Footer Placeholder 4">
            <a:extLst>
              <a:ext uri="{FF2B5EF4-FFF2-40B4-BE49-F238E27FC236}">
                <a16:creationId xmlns:a16="http://schemas.microsoft.com/office/drawing/2014/main" id="{229B0BF1-0AC6-4EFA-BFAB-1BEB04633F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BEF63F-4F45-4A3A-9719-07A46FE2F307}"/>
              </a:ext>
            </a:extLst>
          </p:cNvPr>
          <p:cNvSpPr>
            <a:spLocks noGrp="1"/>
          </p:cNvSpPr>
          <p:nvPr>
            <p:ph type="sldNum" sz="quarter" idx="12"/>
          </p:nvPr>
        </p:nvSpPr>
        <p:spPr/>
        <p:txBody>
          <a:bodyPr/>
          <a:lstStyle/>
          <a:p>
            <a:fld id="{A105933F-4CBD-4872-B4BF-22616A64B6F7}" type="slidenum">
              <a:rPr lang="en-US" smtClean="0"/>
              <a:t>‹#›</a:t>
            </a:fld>
            <a:endParaRPr lang="en-US"/>
          </a:p>
        </p:txBody>
      </p:sp>
    </p:spTree>
    <p:extLst>
      <p:ext uri="{BB962C8B-B14F-4D97-AF65-F5344CB8AC3E}">
        <p14:creationId xmlns:p14="http://schemas.microsoft.com/office/powerpoint/2010/main" val="24264265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baseline="0">
                <a:latin typeface="Calibri" pitchFamily="34" charset="0"/>
              </a:defRPr>
            </a:lvl1pPr>
            <a:lvl2pPr>
              <a:defRPr baseline="0">
                <a:latin typeface="Calibri" pitchFamily="34" charset="0"/>
              </a:defRPr>
            </a:lvl2pPr>
            <a:lvl3pPr>
              <a:defRPr baseline="0">
                <a:latin typeface="Calibri" pitchFamily="34" charset="0"/>
              </a:defRPr>
            </a:lvl3pPr>
            <a:lvl4pPr>
              <a:defRPr baseline="0">
                <a:latin typeface="Calibri" pitchFamily="34" charset="0"/>
              </a:defRPr>
            </a:lvl4pPr>
            <a:lvl5pPr>
              <a:defRPr baseline="0">
                <a:latin typeface="Calibri"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10">
            <a:extLst>
              <a:ext uri="{FF2B5EF4-FFF2-40B4-BE49-F238E27FC236}">
                <a16:creationId xmlns:a16="http://schemas.microsoft.com/office/drawing/2014/main" id="{8C04222B-4AFE-4A0B-92F0-CE1D48A3CBD5}"/>
              </a:ext>
            </a:extLst>
          </p:cNvPr>
          <p:cNvSpPr>
            <a:spLocks noGrp="1" noChangeArrowheads="1"/>
          </p:cNvSpPr>
          <p:nvPr>
            <p:ph type="dt" sz="half" idx="10"/>
          </p:nvPr>
        </p:nvSpPr>
        <p:spPr>
          <a:ln/>
        </p:spPr>
        <p:txBody>
          <a:bodyPr/>
          <a:lstStyle>
            <a:lvl1pPr>
              <a:defRPr/>
            </a:lvl1pPr>
          </a:lstStyle>
          <a:p>
            <a:pPr>
              <a:defRPr/>
            </a:pPr>
            <a:fld id="{F13CF3AF-D695-4702-84FC-A473D8C82D53}" type="datetime1">
              <a:rPr lang="en-US"/>
              <a:pPr>
                <a:defRPr/>
              </a:pPr>
              <a:t>2/12/2021</a:t>
            </a:fld>
            <a:endParaRPr lang="en-US" dirty="0"/>
          </a:p>
        </p:txBody>
      </p:sp>
      <p:sp>
        <p:nvSpPr>
          <p:cNvPr id="5" name="Rectangle 11">
            <a:extLst>
              <a:ext uri="{FF2B5EF4-FFF2-40B4-BE49-F238E27FC236}">
                <a16:creationId xmlns:a16="http://schemas.microsoft.com/office/drawing/2014/main" id="{02D577F7-CB21-4CA7-889B-0044E4782B2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12">
            <a:extLst>
              <a:ext uri="{FF2B5EF4-FFF2-40B4-BE49-F238E27FC236}">
                <a16:creationId xmlns:a16="http://schemas.microsoft.com/office/drawing/2014/main" id="{833C14AF-0607-4779-AF8B-0FB84EED2BE7}"/>
              </a:ext>
            </a:extLst>
          </p:cNvPr>
          <p:cNvSpPr>
            <a:spLocks noGrp="1" noChangeArrowheads="1"/>
          </p:cNvSpPr>
          <p:nvPr>
            <p:ph type="sldNum" sz="quarter" idx="12"/>
          </p:nvPr>
        </p:nvSpPr>
        <p:spPr>
          <a:ln/>
        </p:spPr>
        <p:txBody>
          <a:bodyPr/>
          <a:lstStyle>
            <a:lvl1pPr>
              <a:defRPr/>
            </a:lvl1pPr>
          </a:lstStyle>
          <a:p>
            <a:fld id="{E9AB617F-65A4-49FA-ABA3-706FE9BD3758}" type="slidenum">
              <a:rPr lang="en-US" altLang="en-US"/>
              <a:pPr/>
              <a:t>‹#›</a:t>
            </a:fld>
            <a:endParaRPr lang="en-US" altLang="en-US"/>
          </a:p>
        </p:txBody>
      </p:sp>
    </p:spTree>
    <p:extLst>
      <p:ext uri="{BB962C8B-B14F-4D97-AF65-F5344CB8AC3E}">
        <p14:creationId xmlns:p14="http://schemas.microsoft.com/office/powerpoint/2010/main" val="3455710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7">
            <a:extLst>
              <a:ext uri="{FF2B5EF4-FFF2-40B4-BE49-F238E27FC236}">
                <a16:creationId xmlns:a16="http://schemas.microsoft.com/office/drawing/2014/main" id="{E97F153A-5A0A-44F5-A475-05D1B511CFE8}"/>
              </a:ext>
            </a:extLst>
          </p:cNvPr>
          <p:cNvGrpSpPr>
            <a:grpSpLocks/>
          </p:cNvGrpSpPr>
          <p:nvPr/>
        </p:nvGrpSpPr>
        <p:grpSpPr bwMode="auto">
          <a:xfrm>
            <a:off x="1" y="1"/>
            <a:ext cx="12198351" cy="6856413"/>
            <a:chOff x="0" y="0"/>
            <a:chExt cx="5763" cy="4319"/>
          </a:xfrm>
        </p:grpSpPr>
        <p:sp>
          <p:nvSpPr>
            <p:cNvPr id="5" name="Rectangle 2">
              <a:extLst>
                <a:ext uri="{FF2B5EF4-FFF2-40B4-BE49-F238E27FC236}">
                  <a16:creationId xmlns:a16="http://schemas.microsoft.com/office/drawing/2014/main" id="{4EB5CA11-8E5B-4BF8-B885-867E57FDBC5B}"/>
                </a:ext>
              </a:extLst>
            </p:cNvPr>
            <p:cNvSpPr>
              <a:spLocks noChangeArrowheads="1"/>
            </p:cNvSpPr>
            <p:nvPr/>
          </p:nvSpPr>
          <p:spPr bwMode="ltGray">
            <a:xfrm>
              <a:off x="0" y="0"/>
              <a:ext cx="528" cy="4319"/>
            </a:xfrm>
            <a:prstGeom prst="rect">
              <a:avLst/>
            </a:prstGeom>
            <a:gradFill rotWithShape="0">
              <a:gsLst>
                <a:gs pos="0">
                  <a:srgbClr val="000000"/>
                </a:gs>
                <a:gs pos="50000">
                  <a:srgbClr val="FFFFFF"/>
                </a:gs>
                <a:gs pos="100000">
                  <a:srgbClr val="0000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latin typeface="Times New Roman" panose="02020603050405020304" pitchFamily="18" charset="0"/>
              </a:endParaRPr>
            </a:p>
          </p:txBody>
        </p:sp>
        <p:sp>
          <p:nvSpPr>
            <p:cNvPr id="6" name="Line 3">
              <a:extLst>
                <a:ext uri="{FF2B5EF4-FFF2-40B4-BE49-F238E27FC236}">
                  <a16:creationId xmlns:a16="http://schemas.microsoft.com/office/drawing/2014/main" id="{B0B54ECD-54B5-47A9-AFED-488B416CCBEE}"/>
                </a:ext>
              </a:extLst>
            </p:cNvPr>
            <p:cNvSpPr>
              <a:spLocks noChangeShapeType="1"/>
            </p:cNvSpPr>
            <p:nvPr/>
          </p:nvSpPr>
          <p:spPr bwMode="ltGray">
            <a:xfrm>
              <a:off x="0" y="231"/>
              <a:ext cx="5760" cy="0"/>
            </a:xfrm>
            <a:prstGeom prst="line">
              <a:avLst/>
            </a:prstGeom>
            <a:noFill/>
            <a:ln w="12700">
              <a:solidFill>
                <a:schemeClr val="folHlink"/>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7" name="Line 4">
              <a:extLst>
                <a:ext uri="{FF2B5EF4-FFF2-40B4-BE49-F238E27FC236}">
                  <a16:creationId xmlns:a16="http://schemas.microsoft.com/office/drawing/2014/main" id="{DAD9B402-4C93-42CB-93BB-BB360338EFF9}"/>
                </a:ext>
              </a:extLst>
            </p:cNvPr>
            <p:cNvSpPr>
              <a:spLocks noChangeShapeType="1"/>
            </p:cNvSpPr>
            <p:nvPr/>
          </p:nvSpPr>
          <p:spPr bwMode="auto">
            <a:xfrm>
              <a:off x="0" y="285"/>
              <a:ext cx="57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8" name="Line 5">
              <a:extLst>
                <a:ext uri="{FF2B5EF4-FFF2-40B4-BE49-F238E27FC236}">
                  <a16:creationId xmlns:a16="http://schemas.microsoft.com/office/drawing/2014/main" id="{A91853A4-6CC2-45F5-B043-65CED00F3E1A}"/>
                </a:ext>
              </a:extLst>
            </p:cNvPr>
            <p:cNvSpPr>
              <a:spLocks noChangeShapeType="1"/>
            </p:cNvSpPr>
            <p:nvPr/>
          </p:nvSpPr>
          <p:spPr bwMode="auto">
            <a:xfrm>
              <a:off x="0" y="3972"/>
              <a:ext cx="576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9" name="Line 6">
              <a:extLst>
                <a:ext uri="{FF2B5EF4-FFF2-40B4-BE49-F238E27FC236}">
                  <a16:creationId xmlns:a16="http://schemas.microsoft.com/office/drawing/2014/main" id="{0ED31D60-8F56-441D-A403-884A06302D56}"/>
                </a:ext>
              </a:extLst>
            </p:cNvPr>
            <p:cNvSpPr>
              <a:spLocks noChangeShapeType="1"/>
            </p:cNvSpPr>
            <p:nvPr/>
          </p:nvSpPr>
          <p:spPr bwMode="ltGray">
            <a:xfrm>
              <a:off x="0" y="4044"/>
              <a:ext cx="5763" cy="0"/>
            </a:xfrm>
            <a:prstGeom prst="line">
              <a:avLst/>
            </a:prstGeom>
            <a:noFill/>
            <a:ln w="12700">
              <a:solidFill>
                <a:schemeClr val="folHlink"/>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sp>
        <p:nvSpPr>
          <p:cNvPr id="2056" name="Rectangle 8"/>
          <p:cNvSpPr>
            <a:spLocks noGrp="1" noChangeArrowheads="1"/>
          </p:cNvSpPr>
          <p:nvPr>
            <p:ph type="ctrTitle" sz="quarter"/>
          </p:nvPr>
        </p:nvSpPr>
        <p:spPr>
          <a:xfrm>
            <a:off x="1422400" y="2286000"/>
            <a:ext cx="10363200" cy="1143000"/>
          </a:xfrm>
        </p:spPr>
        <p:txBody>
          <a:bodyPr/>
          <a:lstStyle>
            <a:lvl1pPr>
              <a:defRPr/>
            </a:lvl1pPr>
          </a:lstStyle>
          <a:p>
            <a:r>
              <a:rPr lang="en-US"/>
              <a:t>Click to edit Master title style</a:t>
            </a:r>
          </a:p>
        </p:txBody>
      </p:sp>
      <p:sp>
        <p:nvSpPr>
          <p:cNvPr id="2057" name="Rectangle 9"/>
          <p:cNvSpPr>
            <a:spLocks noGrp="1" noChangeArrowheads="1"/>
          </p:cNvSpPr>
          <p:nvPr>
            <p:ph type="subTitle" sz="quarter" idx="1"/>
          </p:nvPr>
        </p:nvSpPr>
        <p:spPr>
          <a:xfrm>
            <a:off x="2336800" y="3886200"/>
            <a:ext cx="8534400" cy="1752600"/>
          </a:xfrm>
        </p:spPr>
        <p:txBody>
          <a:bodyPr/>
          <a:lstStyle>
            <a:lvl1pPr marL="0" indent="0" algn="ctr">
              <a:buFontTx/>
              <a:buNone/>
              <a:defRPr/>
            </a:lvl1pPr>
          </a:lstStyle>
          <a:p>
            <a:r>
              <a:rPr lang="en-US"/>
              <a:t>Click to edit Master subtitle style</a:t>
            </a:r>
          </a:p>
        </p:txBody>
      </p:sp>
      <p:sp>
        <p:nvSpPr>
          <p:cNvPr id="10" name="Rectangle 10">
            <a:extLst>
              <a:ext uri="{FF2B5EF4-FFF2-40B4-BE49-F238E27FC236}">
                <a16:creationId xmlns:a16="http://schemas.microsoft.com/office/drawing/2014/main" id="{DA75E3B6-7025-441C-94AC-4F7CA0B577AC}"/>
              </a:ext>
            </a:extLst>
          </p:cNvPr>
          <p:cNvSpPr>
            <a:spLocks noGrp="1" noChangeArrowheads="1"/>
          </p:cNvSpPr>
          <p:nvPr>
            <p:ph type="dt" sz="quarter" idx="10"/>
          </p:nvPr>
        </p:nvSpPr>
        <p:spPr/>
        <p:txBody>
          <a:bodyPr/>
          <a:lstStyle>
            <a:lvl1pPr>
              <a:defRPr/>
            </a:lvl1pPr>
          </a:lstStyle>
          <a:p>
            <a:pPr>
              <a:defRPr/>
            </a:pPr>
            <a:fld id="{A2276B50-BBB0-4E77-9520-98F45FAC1A04}" type="datetime1">
              <a:rPr lang="en-US"/>
              <a:pPr>
                <a:defRPr/>
              </a:pPr>
              <a:t>2/12/2021</a:t>
            </a:fld>
            <a:endParaRPr lang="en-US" dirty="0"/>
          </a:p>
        </p:txBody>
      </p:sp>
      <p:sp>
        <p:nvSpPr>
          <p:cNvPr id="11" name="Rectangle 11">
            <a:extLst>
              <a:ext uri="{FF2B5EF4-FFF2-40B4-BE49-F238E27FC236}">
                <a16:creationId xmlns:a16="http://schemas.microsoft.com/office/drawing/2014/main" id="{12367345-75DC-4265-A6C8-7632A69F2348}"/>
              </a:ext>
            </a:extLst>
          </p:cNvPr>
          <p:cNvSpPr>
            <a:spLocks noGrp="1" noChangeArrowheads="1"/>
          </p:cNvSpPr>
          <p:nvPr>
            <p:ph type="ftr" sz="quarter" idx="11"/>
          </p:nvPr>
        </p:nvSpPr>
        <p:spPr/>
        <p:txBody>
          <a:bodyPr/>
          <a:lstStyle>
            <a:lvl1pPr>
              <a:defRPr/>
            </a:lvl1pPr>
          </a:lstStyle>
          <a:p>
            <a:pPr>
              <a:defRPr/>
            </a:pPr>
            <a:endParaRPr lang="en-US"/>
          </a:p>
        </p:txBody>
      </p:sp>
      <p:sp>
        <p:nvSpPr>
          <p:cNvPr id="12" name="Rectangle 12">
            <a:extLst>
              <a:ext uri="{FF2B5EF4-FFF2-40B4-BE49-F238E27FC236}">
                <a16:creationId xmlns:a16="http://schemas.microsoft.com/office/drawing/2014/main" id="{494C714D-83CF-4E18-BBEB-F2AF6B3D881E}"/>
              </a:ext>
            </a:extLst>
          </p:cNvPr>
          <p:cNvSpPr>
            <a:spLocks noGrp="1" noChangeArrowheads="1"/>
          </p:cNvSpPr>
          <p:nvPr>
            <p:ph type="sldNum" sz="quarter" idx="12"/>
          </p:nvPr>
        </p:nvSpPr>
        <p:spPr/>
        <p:txBody>
          <a:bodyPr/>
          <a:lstStyle>
            <a:lvl1pPr>
              <a:defRPr/>
            </a:lvl1pPr>
          </a:lstStyle>
          <a:p>
            <a:fld id="{88AC0831-A36E-4FA0-AAF2-9B2965F2DA0A}" type="slidenum">
              <a:rPr lang="en-US" altLang="en-US"/>
              <a:pPr/>
              <a:t>‹#›</a:t>
            </a:fld>
            <a:endParaRPr lang="en-US" altLang="en-US"/>
          </a:p>
        </p:txBody>
      </p:sp>
    </p:spTree>
    <p:extLst>
      <p:ext uri="{BB962C8B-B14F-4D97-AF65-F5344CB8AC3E}">
        <p14:creationId xmlns:p14="http://schemas.microsoft.com/office/powerpoint/2010/main" val="544062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FDB28-2DCD-4B23-A8B1-92454EB224D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672217-2F28-4DF1-9526-88DFCAEC0D1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AEAA43-55BC-48E5-9FC5-C8138A8DFBB8}"/>
              </a:ext>
            </a:extLst>
          </p:cNvPr>
          <p:cNvSpPr>
            <a:spLocks noGrp="1"/>
          </p:cNvSpPr>
          <p:nvPr>
            <p:ph type="dt" sz="half" idx="10"/>
          </p:nvPr>
        </p:nvSpPr>
        <p:spPr/>
        <p:txBody>
          <a:bodyPr/>
          <a:lstStyle/>
          <a:p>
            <a:fld id="{AAF96AEE-D9F8-446F-8DD5-8FB28777F671}" type="datetimeFigureOut">
              <a:rPr lang="en-US" smtClean="0"/>
              <a:t>2/12/2021</a:t>
            </a:fld>
            <a:endParaRPr lang="en-US"/>
          </a:p>
        </p:txBody>
      </p:sp>
      <p:sp>
        <p:nvSpPr>
          <p:cNvPr id="5" name="Footer Placeholder 4">
            <a:extLst>
              <a:ext uri="{FF2B5EF4-FFF2-40B4-BE49-F238E27FC236}">
                <a16:creationId xmlns:a16="http://schemas.microsoft.com/office/drawing/2014/main" id="{965C6003-F1A2-47F6-BB46-E3F6AE4107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4E9B0F-02EE-4265-9704-7C3E1216BB7D}"/>
              </a:ext>
            </a:extLst>
          </p:cNvPr>
          <p:cNvSpPr>
            <a:spLocks noGrp="1"/>
          </p:cNvSpPr>
          <p:nvPr>
            <p:ph type="sldNum" sz="quarter" idx="12"/>
          </p:nvPr>
        </p:nvSpPr>
        <p:spPr/>
        <p:txBody>
          <a:bodyPr/>
          <a:lstStyle/>
          <a:p>
            <a:fld id="{A105933F-4CBD-4872-B4BF-22616A64B6F7}" type="slidenum">
              <a:rPr lang="en-US" smtClean="0"/>
              <a:t>‹#›</a:t>
            </a:fld>
            <a:endParaRPr lang="en-US"/>
          </a:p>
        </p:txBody>
      </p:sp>
    </p:spTree>
    <p:extLst>
      <p:ext uri="{BB962C8B-B14F-4D97-AF65-F5344CB8AC3E}">
        <p14:creationId xmlns:p14="http://schemas.microsoft.com/office/powerpoint/2010/main" val="2761665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7396C-8662-4086-9D46-01DBBA8ACE0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16EEEA8-52C7-4101-A931-7639F1DBC3E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AFBE16-D7CC-44BF-855B-BE71E4CEA344}"/>
              </a:ext>
            </a:extLst>
          </p:cNvPr>
          <p:cNvSpPr>
            <a:spLocks noGrp="1"/>
          </p:cNvSpPr>
          <p:nvPr>
            <p:ph type="dt" sz="half" idx="10"/>
          </p:nvPr>
        </p:nvSpPr>
        <p:spPr/>
        <p:txBody>
          <a:bodyPr/>
          <a:lstStyle/>
          <a:p>
            <a:fld id="{AAF96AEE-D9F8-446F-8DD5-8FB28777F671}" type="datetimeFigureOut">
              <a:rPr lang="en-US" smtClean="0"/>
              <a:t>2/12/2021</a:t>
            </a:fld>
            <a:endParaRPr lang="en-US"/>
          </a:p>
        </p:txBody>
      </p:sp>
      <p:sp>
        <p:nvSpPr>
          <p:cNvPr id="5" name="Footer Placeholder 4">
            <a:extLst>
              <a:ext uri="{FF2B5EF4-FFF2-40B4-BE49-F238E27FC236}">
                <a16:creationId xmlns:a16="http://schemas.microsoft.com/office/drawing/2014/main" id="{1481FC43-7ACF-4ED5-8C92-AB66D2A8C6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E25D45-7BB7-48DF-A6D2-A1F37ACD1C89}"/>
              </a:ext>
            </a:extLst>
          </p:cNvPr>
          <p:cNvSpPr>
            <a:spLocks noGrp="1"/>
          </p:cNvSpPr>
          <p:nvPr>
            <p:ph type="sldNum" sz="quarter" idx="12"/>
          </p:nvPr>
        </p:nvSpPr>
        <p:spPr/>
        <p:txBody>
          <a:bodyPr/>
          <a:lstStyle/>
          <a:p>
            <a:fld id="{A105933F-4CBD-4872-B4BF-22616A64B6F7}" type="slidenum">
              <a:rPr lang="en-US" smtClean="0"/>
              <a:t>‹#›</a:t>
            </a:fld>
            <a:endParaRPr lang="en-US"/>
          </a:p>
        </p:txBody>
      </p:sp>
    </p:spTree>
    <p:extLst>
      <p:ext uri="{BB962C8B-B14F-4D97-AF65-F5344CB8AC3E}">
        <p14:creationId xmlns:p14="http://schemas.microsoft.com/office/powerpoint/2010/main" val="1388365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6FF432-9451-4F2B-AC73-2197A83B19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FD49BA-3FC7-4C51-ABBE-E44601411A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463BA38-DCA7-43A0-A097-B367989AC2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C3B6EC0-614C-4724-89C6-2E5BFDD7FE4A}"/>
              </a:ext>
            </a:extLst>
          </p:cNvPr>
          <p:cNvSpPr>
            <a:spLocks noGrp="1"/>
          </p:cNvSpPr>
          <p:nvPr>
            <p:ph type="dt" sz="half" idx="10"/>
          </p:nvPr>
        </p:nvSpPr>
        <p:spPr/>
        <p:txBody>
          <a:bodyPr/>
          <a:lstStyle/>
          <a:p>
            <a:fld id="{AAF96AEE-D9F8-446F-8DD5-8FB28777F671}" type="datetimeFigureOut">
              <a:rPr lang="en-US" smtClean="0"/>
              <a:t>2/12/2021</a:t>
            </a:fld>
            <a:endParaRPr lang="en-US"/>
          </a:p>
        </p:txBody>
      </p:sp>
      <p:sp>
        <p:nvSpPr>
          <p:cNvPr id="6" name="Footer Placeholder 5">
            <a:extLst>
              <a:ext uri="{FF2B5EF4-FFF2-40B4-BE49-F238E27FC236}">
                <a16:creationId xmlns:a16="http://schemas.microsoft.com/office/drawing/2014/main" id="{127FBBBA-0FF9-4953-B0D7-3A0546687D4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78886D-3D6C-4D26-95C4-EC8B898B480E}"/>
              </a:ext>
            </a:extLst>
          </p:cNvPr>
          <p:cNvSpPr>
            <a:spLocks noGrp="1"/>
          </p:cNvSpPr>
          <p:nvPr>
            <p:ph type="sldNum" sz="quarter" idx="12"/>
          </p:nvPr>
        </p:nvSpPr>
        <p:spPr/>
        <p:txBody>
          <a:bodyPr/>
          <a:lstStyle/>
          <a:p>
            <a:fld id="{A105933F-4CBD-4872-B4BF-22616A64B6F7}" type="slidenum">
              <a:rPr lang="en-US" smtClean="0"/>
              <a:t>‹#›</a:t>
            </a:fld>
            <a:endParaRPr lang="en-US"/>
          </a:p>
        </p:txBody>
      </p:sp>
    </p:spTree>
    <p:extLst>
      <p:ext uri="{BB962C8B-B14F-4D97-AF65-F5344CB8AC3E}">
        <p14:creationId xmlns:p14="http://schemas.microsoft.com/office/powerpoint/2010/main" val="118376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CCFB03-CAC9-4EA2-9CD7-A928ECC75D3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A8C6F3C-34D2-4553-A9EA-D7EB71693E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5B792F7-4303-4B08-A3FB-ECA0E2ED6F9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F95B482-4EC9-4C04-8831-A2EA0C46E3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396A984-BFAB-432A-B9C4-39C6622357C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EC2699B-6397-4D4E-AD86-94EF55C2D719}"/>
              </a:ext>
            </a:extLst>
          </p:cNvPr>
          <p:cNvSpPr>
            <a:spLocks noGrp="1"/>
          </p:cNvSpPr>
          <p:nvPr>
            <p:ph type="dt" sz="half" idx="10"/>
          </p:nvPr>
        </p:nvSpPr>
        <p:spPr/>
        <p:txBody>
          <a:bodyPr/>
          <a:lstStyle/>
          <a:p>
            <a:fld id="{AAF96AEE-D9F8-446F-8DD5-8FB28777F671}" type="datetimeFigureOut">
              <a:rPr lang="en-US" smtClean="0"/>
              <a:t>2/12/2021</a:t>
            </a:fld>
            <a:endParaRPr lang="en-US"/>
          </a:p>
        </p:txBody>
      </p:sp>
      <p:sp>
        <p:nvSpPr>
          <p:cNvPr id="8" name="Footer Placeholder 7">
            <a:extLst>
              <a:ext uri="{FF2B5EF4-FFF2-40B4-BE49-F238E27FC236}">
                <a16:creationId xmlns:a16="http://schemas.microsoft.com/office/drawing/2014/main" id="{BCE12254-B9C4-4DE7-878F-0103D47F552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DC92C16-EF9B-4352-AFB1-F131CD74C3F6}"/>
              </a:ext>
            </a:extLst>
          </p:cNvPr>
          <p:cNvSpPr>
            <a:spLocks noGrp="1"/>
          </p:cNvSpPr>
          <p:nvPr>
            <p:ph type="sldNum" sz="quarter" idx="12"/>
          </p:nvPr>
        </p:nvSpPr>
        <p:spPr/>
        <p:txBody>
          <a:bodyPr/>
          <a:lstStyle/>
          <a:p>
            <a:fld id="{A105933F-4CBD-4872-B4BF-22616A64B6F7}" type="slidenum">
              <a:rPr lang="en-US" smtClean="0"/>
              <a:t>‹#›</a:t>
            </a:fld>
            <a:endParaRPr lang="en-US"/>
          </a:p>
        </p:txBody>
      </p:sp>
    </p:spTree>
    <p:extLst>
      <p:ext uri="{BB962C8B-B14F-4D97-AF65-F5344CB8AC3E}">
        <p14:creationId xmlns:p14="http://schemas.microsoft.com/office/powerpoint/2010/main" val="2440914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5112-A3D5-4DA0-B246-106857EEBC1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7B1A7D2-4EA9-4AE0-A981-7A09C0A988B2}"/>
              </a:ext>
            </a:extLst>
          </p:cNvPr>
          <p:cNvSpPr>
            <a:spLocks noGrp="1"/>
          </p:cNvSpPr>
          <p:nvPr>
            <p:ph type="dt" sz="half" idx="10"/>
          </p:nvPr>
        </p:nvSpPr>
        <p:spPr/>
        <p:txBody>
          <a:bodyPr/>
          <a:lstStyle/>
          <a:p>
            <a:fld id="{AAF96AEE-D9F8-446F-8DD5-8FB28777F671}" type="datetimeFigureOut">
              <a:rPr lang="en-US" smtClean="0"/>
              <a:t>2/12/2021</a:t>
            </a:fld>
            <a:endParaRPr lang="en-US"/>
          </a:p>
        </p:txBody>
      </p:sp>
      <p:sp>
        <p:nvSpPr>
          <p:cNvPr id="4" name="Footer Placeholder 3">
            <a:extLst>
              <a:ext uri="{FF2B5EF4-FFF2-40B4-BE49-F238E27FC236}">
                <a16:creationId xmlns:a16="http://schemas.microsoft.com/office/drawing/2014/main" id="{A724EEF2-B4E0-4FA5-80FD-595075B433A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58312F1-E02B-4E73-84AE-A90C751435E9}"/>
              </a:ext>
            </a:extLst>
          </p:cNvPr>
          <p:cNvSpPr>
            <a:spLocks noGrp="1"/>
          </p:cNvSpPr>
          <p:nvPr>
            <p:ph type="sldNum" sz="quarter" idx="12"/>
          </p:nvPr>
        </p:nvSpPr>
        <p:spPr/>
        <p:txBody>
          <a:bodyPr/>
          <a:lstStyle/>
          <a:p>
            <a:fld id="{A105933F-4CBD-4872-B4BF-22616A64B6F7}" type="slidenum">
              <a:rPr lang="en-US" smtClean="0"/>
              <a:t>‹#›</a:t>
            </a:fld>
            <a:endParaRPr lang="en-US"/>
          </a:p>
        </p:txBody>
      </p:sp>
    </p:spTree>
    <p:extLst>
      <p:ext uri="{BB962C8B-B14F-4D97-AF65-F5344CB8AC3E}">
        <p14:creationId xmlns:p14="http://schemas.microsoft.com/office/powerpoint/2010/main" val="3691771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4BCA8D-A2FE-4D7A-9A0D-1F06F2CB833F}"/>
              </a:ext>
            </a:extLst>
          </p:cNvPr>
          <p:cNvSpPr>
            <a:spLocks noGrp="1"/>
          </p:cNvSpPr>
          <p:nvPr>
            <p:ph type="dt" sz="half" idx="10"/>
          </p:nvPr>
        </p:nvSpPr>
        <p:spPr/>
        <p:txBody>
          <a:bodyPr/>
          <a:lstStyle/>
          <a:p>
            <a:fld id="{AAF96AEE-D9F8-446F-8DD5-8FB28777F671}" type="datetimeFigureOut">
              <a:rPr lang="en-US" smtClean="0"/>
              <a:t>2/12/2021</a:t>
            </a:fld>
            <a:endParaRPr lang="en-US"/>
          </a:p>
        </p:txBody>
      </p:sp>
      <p:sp>
        <p:nvSpPr>
          <p:cNvPr id="3" name="Footer Placeholder 2">
            <a:extLst>
              <a:ext uri="{FF2B5EF4-FFF2-40B4-BE49-F238E27FC236}">
                <a16:creationId xmlns:a16="http://schemas.microsoft.com/office/drawing/2014/main" id="{6D9E5A03-145E-433C-8C58-3EAFD0C1C21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1EE7AF-6B87-40A6-A2DB-3BD8A785CC33}"/>
              </a:ext>
            </a:extLst>
          </p:cNvPr>
          <p:cNvSpPr>
            <a:spLocks noGrp="1"/>
          </p:cNvSpPr>
          <p:nvPr>
            <p:ph type="sldNum" sz="quarter" idx="12"/>
          </p:nvPr>
        </p:nvSpPr>
        <p:spPr/>
        <p:txBody>
          <a:bodyPr/>
          <a:lstStyle/>
          <a:p>
            <a:fld id="{A105933F-4CBD-4872-B4BF-22616A64B6F7}" type="slidenum">
              <a:rPr lang="en-US" smtClean="0"/>
              <a:t>‹#›</a:t>
            </a:fld>
            <a:endParaRPr lang="en-US"/>
          </a:p>
        </p:txBody>
      </p:sp>
    </p:spTree>
    <p:extLst>
      <p:ext uri="{BB962C8B-B14F-4D97-AF65-F5344CB8AC3E}">
        <p14:creationId xmlns:p14="http://schemas.microsoft.com/office/powerpoint/2010/main" val="2289320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2AD3A-5524-43CE-A561-A849CF00B2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91ADDC8-642A-4D25-9102-0AC98FB1A1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222B9FC-6920-4C75-8238-2E7314E43D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FD01084-0B36-4223-8E20-EB1D4D706741}"/>
              </a:ext>
            </a:extLst>
          </p:cNvPr>
          <p:cNvSpPr>
            <a:spLocks noGrp="1"/>
          </p:cNvSpPr>
          <p:nvPr>
            <p:ph type="dt" sz="half" idx="10"/>
          </p:nvPr>
        </p:nvSpPr>
        <p:spPr/>
        <p:txBody>
          <a:bodyPr/>
          <a:lstStyle/>
          <a:p>
            <a:fld id="{AAF96AEE-D9F8-446F-8DD5-8FB28777F671}" type="datetimeFigureOut">
              <a:rPr lang="en-US" smtClean="0"/>
              <a:t>2/12/2021</a:t>
            </a:fld>
            <a:endParaRPr lang="en-US"/>
          </a:p>
        </p:txBody>
      </p:sp>
      <p:sp>
        <p:nvSpPr>
          <p:cNvPr id="6" name="Footer Placeholder 5">
            <a:extLst>
              <a:ext uri="{FF2B5EF4-FFF2-40B4-BE49-F238E27FC236}">
                <a16:creationId xmlns:a16="http://schemas.microsoft.com/office/drawing/2014/main" id="{7F41A725-7B4A-4F10-BE70-128029A415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919958-6506-4941-A31C-223B5FBAF534}"/>
              </a:ext>
            </a:extLst>
          </p:cNvPr>
          <p:cNvSpPr>
            <a:spLocks noGrp="1"/>
          </p:cNvSpPr>
          <p:nvPr>
            <p:ph type="sldNum" sz="quarter" idx="12"/>
          </p:nvPr>
        </p:nvSpPr>
        <p:spPr/>
        <p:txBody>
          <a:bodyPr/>
          <a:lstStyle/>
          <a:p>
            <a:fld id="{A105933F-4CBD-4872-B4BF-22616A64B6F7}" type="slidenum">
              <a:rPr lang="en-US" smtClean="0"/>
              <a:t>‹#›</a:t>
            </a:fld>
            <a:endParaRPr lang="en-US"/>
          </a:p>
        </p:txBody>
      </p:sp>
    </p:spTree>
    <p:extLst>
      <p:ext uri="{BB962C8B-B14F-4D97-AF65-F5344CB8AC3E}">
        <p14:creationId xmlns:p14="http://schemas.microsoft.com/office/powerpoint/2010/main" val="2323126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49406-A8EC-4DD4-AA43-D4359E41E2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8C62187-141C-41C8-94A0-5382F33E61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88B804-6322-4C81-A19B-9B96BDAE99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6F7FA4-50A9-4F87-9BD0-7063EDEDCDBD}"/>
              </a:ext>
            </a:extLst>
          </p:cNvPr>
          <p:cNvSpPr>
            <a:spLocks noGrp="1"/>
          </p:cNvSpPr>
          <p:nvPr>
            <p:ph type="dt" sz="half" idx="10"/>
          </p:nvPr>
        </p:nvSpPr>
        <p:spPr/>
        <p:txBody>
          <a:bodyPr/>
          <a:lstStyle/>
          <a:p>
            <a:fld id="{AAF96AEE-D9F8-446F-8DD5-8FB28777F671}" type="datetimeFigureOut">
              <a:rPr lang="en-US" smtClean="0"/>
              <a:t>2/12/2021</a:t>
            </a:fld>
            <a:endParaRPr lang="en-US"/>
          </a:p>
        </p:txBody>
      </p:sp>
      <p:sp>
        <p:nvSpPr>
          <p:cNvPr id="6" name="Footer Placeholder 5">
            <a:extLst>
              <a:ext uri="{FF2B5EF4-FFF2-40B4-BE49-F238E27FC236}">
                <a16:creationId xmlns:a16="http://schemas.microsoft.com/office/drawing/2014/main" id="{AE6A66F7-776F-4AF1-86F5-3C43F0ACA05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0065B1-91F7-44B0-84E4-069308059F05}"/>
              </a:ext>
            </a:extLst>
          </p:cNvPr>
          <p:cNvSpPr>
            <a:spLocks noGrp="1"/>
          </p:cNvSpPr>
          <p:nvPr>
            <p:ph type="sldNum" sz="quarter" idx="12"/>
          </p:nvPr>
        </p:nvSpPr>
        <p:spPr/>
        <p:txBody>
          <a:bodyPr/>
          <a:lstStyle/>
          <a:p>
            <a:fld id="{A105933F-4CBD-4872-B4BF-22616A64B6F7}" type="slidenum">
              <a:rPr lang="en-US" smtClean="0"/>
              <a:t>‹#›</a:t>
            </a:fld>
            <a:endParaRPr lang="en-US"/>
          </a:p>
        </p:txBody>
      </p:sp>
    </p:spTree>
    <p:extLst>
      <p:ext uri="{BB962C8B-B14F-4D97-AF65-F5344CB8AC3E}">
        <p14:creationId xmlns:p14="http://schemas.microsoft.com/office/powerpoint/2010/main" val="3177271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FDA1B5-A61F-42C9-B082-E85D61F2CA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6520B20-F0EB-42AF-83C3-DA90769D0BD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43898C9-D9E7-4463-9D9C-51A8D824B5A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F96AEE-D9F8-446F-8DD5-8FB28777F671}" type="datetimeFigureOut">
              <a:rPr lang="en-US" smtClean="0"/>
              <a:t>2/12/2021</a:t>
            </a:fld>
            <a:endParaRPr lang="en-US"/>
          </a:p>
        </p:txBody>
      </p:sp>
      <p:sp>
        <p:nvSpPr>
          <p:cNvPr id="5" name="Footer Placeholder 4">
            <a:extLst>
              <a:ext uri="{FF2B5EF4-FFF2-40B4-BE49-F238E27FC236}">
                <a16:creationId xmlns:a16="http://schemas.microsoft.com/office/drawing/2014/main" id="{7E7953E5-FEAB-48D8-BCDE-3B9F3EBE5A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4B68D0A-5ADB-46C6-BE82-DCBB6D3295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05933F-4CBD-4872-B4BF-22616A64B6F7}" type="slidenum">
              <a:rPr lang="en-US" smtClean="0"/>
              <a:t>‹#›</a:t>
            </a:fld>
            <a:endParaRPr lang="en-US"/>
          </a:p>
        </p:txBody>
      </p:sp>
    </p:spTree>
    <p:extLst>
      <p:ext uri="{BB962C8B-B14F-4D97-AF65-F5344CB8AC3E}">
        <p14:creationId xmlns:p14="http://schemas.microsoft.com/office/powerpoint/2010/main" val="16864574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7">
            <a:extLst>
              <a:ext uri="{FF2B5EF4-FFF2-40B4-BE49-F238E27FC236}">
                <a16:creationId xmlns:a16="http://schemas.microsoft.com/office/drawing/2014/main" id="{1EDA439C-88A0-4970-BCA0-13ED1DB8917E}"/>
              </a:ext>
            </a:extLst>
          </p:cNvPr>
          <p:cNvGrpSpPr>
            <a:grpSpLocks/>
          </p:cNvGrpSpPr>
          <p:nvPr/>
        </p:nvGrpSpPr>
        <p:grpSpPr bwMode="auto">
          <a:xfrm>
            <a:off x="1" y="1"/>
            <a:ext cx="12198351" cy="6856413"/>
            <a:chOff x="0" y="0"/>
            <a:chExt cx="5763" cy="4319"/>
          </a:xfrm>
        </p:grpSpPr>
        <p:sp>
          <p:nvSpPr>
            <p:cNvPr id="1032" name="Rectangle 2">
              <a:extLst>
                <a:ext uri="{FF2B5EF4-FFF2-40B4-BE49-F238E27FC236}">
                  <a16:creationId xmlns:a16="http://schemas.microsoft.com/office/drawing/2014/main" id="{D82F5938-518F-47F6-A197-7A0B9A61E7DD}"/>
                </a:ext>
              </a:extLst>
            </p:cNvPr>
            <p:cNvSpPr>
              <a:spLocks noChangeArrowheads="1"/>
            </p:cNvSpPr>
            <p:nvPr/>
          </p:nvSpPr>
          <p:spPr bwMode="ltGray">
            <a:xfrm>
              <a:off x="0" y="0"/>
              <a:ext cx="528" cy="4319"/>
            </a:xfrm>
            <a:prstGeom prst="rect">
              <a:avLst/>
            </a:prstGeom>
            <a:gradFill rotWithShape="0">
              <a:gsLst>
                <a:gs pos="0">
                  <a:srgbClr val="000000"/>
                </a:gs>
                <a:gs pos="50000">
                  <a:srgbClr val="FFFFFF"/>
                </a:gs>
                <a:gs pos="100000">
                  <a:srgbClr val="000000"/>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latin typeface="Times New Roman" panose="02020603050405020304" pitchFamily="18" charset="0"/>
              </a:endParaRPr>
            </a:p>
          </p:txBody>
        </p:sp>
        <p:sp>
          <p:nvSpPr>
            <p:cNvPr id="1033" name="Line 3">
              <a:extLst>
                <a:ext uri="{FF2B5EF4-FFF2-40B4-BE49-F238E27FC236}">
                  <a16:creationId xmlns:a16="http://schemas.microsoft.com/office/drawing/2014/main" id="{E51FA015-79DC-486E-B96F-483E6724B64B}"/>
                </a:ext>
              </a:extLst>
            </p:cNvPr>
            <p:cNvSpPr>
              <a:spLocks noChangeShapeType="1"/>
            </p:cNvSpPr>
            <p:nvPr/>
          </p:nvSpPr>
          <p:spPr bwMode="ltGray">
            <a:xfrm>
              <a:off x="0" y="231"/>
              <a:ext cx="5763" cy="0"/>
            </a:xfrm>
            <a:prstGeom prst="line">
              <a:avLst/>
            </a:prstGeom>
            <a:noFill/>
            <a:ln w="12700">
              <a:solidFill>
                <a:schemeClr val="folHlink"/>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2" name="Line 4">
              <a:extLst>
                <a:ext uri="{FF2B5EF4-FFF2-40B4-BE49-F238E27FC236}">
                  <a16:creationId xmlns:a16="http://schemas.microsoft.com/office/drawing/2014/main" id="{89DE303A-6F55-420A-8847-E82BE5E99FF1}"/>
                </a:ext>
              </a:extLst>
            </p:cNvPr>
            <p:cNvSpPr>
              <a:spLocks noChangeShapeType="1"/>
            </p:cNvSpPr>
            <p:nvPr/>
          </p:nvSpPr>
          <p:spPr bwMode="black">
            <a:xfrm>
              <a:off x="0" y="285"/>
              <a:ext cx="576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3" name="Line 5">
              <a:extLst>
                <a:ext uri="{FF2B5EF4-FFF2-40B4-BE49-F238E27FC236}">
                  <a16:creationId xmlns:a16="http://schemas.microsoft.com/office/drawing/2014/main" id="{C2E04847-FB12-4F5D-96E6-740E05CFB67D}"/>
                </a:ext>
              </a:extLst>
            </p:cNvPr>
            <p:cNvSpPr>
              <a:spLocks noChangeShapeType="1"/>
            </p:cNvSpPr>
            <p:nvPr/>
          </p:nvSpPr>
          <p:spPr bwMode="black">
            <a:xfrm>
              <a:off x="0" y="3972"/>
              <a:ext cx="57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4" name="Line 6">
              <a:extLst>
                <a:ext uri="{FF2B5EF4-FFF2-40B4-BE49-F238E27FC236}">
                  <a16:creationId xmlns:a16="http://schemas.microsoft.com/office/drawing/2014/main" id="{966A2FD6-E99E-4AA1-AEE9-0B774A541046}"/>
                </a:ext>
              </a:extLst>
            </p:cNvPr>
            <p:cNvSpPr>
              <a:spLocks noChangeShapeType="1"/>
            </p:cNvSpPr>
            <p:nvPr/>
          </p:nvSpPr>
          <p:spPr bwMode="ltGray">
            <a:xfrm>
              <a:off x="0" y="4044"/>
              <a:ext cx="5763" cy="0"/>
            </a:xfrm>
            <a:prstGeom prst="line">
              <a:avLst/>
            </a:prstGeom>
            <a:noFill/>
            <a:ln w="12700">
              <a:solidFill>
                <a:schemeClr val="folHlink"/>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grpSp>
      <p:sp>
        <p:nvSpPr>
          <p:cNvPr id="1027" name="Rectangle 8">
            <a:extLst>
              <a:ext uri="{FF2B5EF4-FFF2-40B4-BE49-F238E27FC236}">
                <a16:creationId xmlns:a16="http://schemas.microsoft.com/office/drawing/2014/main" id="{1AB19B9F-5811-4769-9AF5-16C708F929AD}"/>
              </a:ext>
            </a:extLst>
          </p:cNvPr>
          <p:cNvSpPr>
            <a:spLocks noGrp="1" noChangeArrowheads="1"/>
          </p:cNvSpPr>
          <p:nvPr>
            <p:ph type="title"/>
          </p:nvPr>
        </p:nvSpPr>
        <p:spPr bwMode="auto">
          <a:xfrm>
            <a:off x="1422400" y="609600"/>
            <a:ext cx="10363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8" name="Rectangle 9">
            <a:extLst>
              <a:ext uri="{FF2B5EF4-FFF2-40B4-BE49-F238E27FC236}">
                <a16:creationId xmlns:a16="http://schemas.microsoft.com/office/drawing/2014/main" id="{58CF2E54-4B36-488B-B599-9BC25C77ED68}"/>
              </a:ext>
            </a:extLst>
          </p:cNvPr>
          <p:cNvSpPr>
            <a:spLocks noGrp="1" noChangeArrowheads="1"/>
          </p:cNvSpPr>
          <p:nvPr>
            <p:ph type="body" idx="1"/>
          </p:nvPr>
        </p:nvSpPr>
        <p:spPr bwMode="auto">
          <a:xfrm>
            <a:off x="1422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4" name="Rectangle 10">
            <a:extLst>
              <a:ext uri="{FF2B5EF4-FFF2-40B4-BE49-F238E27FC236}">
                <a16:creationId xmlns:a16="http://schemas.microsoft.com/office/drawing/2014/main" id="{D7E1A1F1-65F5-474E-9726-B401871E0E64}"/>
              </a:ext>
            </a:extLst>
          </p:cNvPr>
          <p:cNvSpPr>
            <a:spLocks noGrp="1" noChangeArrowheads="1"/>
          </p:cNvSpPr>
          <p:nvPr>
            <p:ph type="dt" sz="half" idx="2"/>
          </p:nvPr>
        </p:nvSpPr>
        <p:spPr bwMode="auto">
          <a:xfrm>
            <a:off x="1422400" y="6399213"/>
            <a:ext cx="2540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fontAlgn="auto">
              <a:spcBef>
                <a:spcPts val="0"/>
              </a:spcBef>
              <a:spcAft>
                <a:spcPts val="0"/>
              </a:spcAft>
              <a:defRPr sz="1400">
                <a:latin typeface="+mn-lt"/>
              </a:defRPr>
            </a:lvl1pPr>
          </a:lstStyle>
          <a:p>
            <a:pPr>
              <a:defRPr/>
            </a:pPr>
            <a:fld id="{BD3E304F-BE55-4438-A03B-0268D4DE7E5D}" type="datetime1">
              <a:rPr lang="en-US"/>
              <a:pPr>
                <a:defRPr/>
              </a:pPr>
              <a:t>2/12/2021</a:t>
            </a:fld>
            <a:endParaRPr lang="en-US" dirty="0"/>
          </a:p>
        </p:txBody>
      </p:sp>
      <p:sp>
        <p:nvSpPr>
          <p:cNvPr id="1035" name="Rectangle 11">
            <a:extLst>
              <a:ext uri="{FF2B5EF4-FFF2-40B4-BE49-F238E27FC236}">
                <a16:creationId xmlns:a16="http://schemas.microsoft.com/office/drawing/2014/main" id="{06683287-89CA-4EF6-B863-25E71E7DA014}"/>
              </a:ext>
            </a:extLst>
          </p:cNvPr>
          <p:cNvSpPr>
            <a:spLocks noGrp="1" noChangeArrowheads="1"/>
          </p:cNvSpPr>
          <p:nvPr>
            <p:ph type="ftr" sz="quarter" idx="3"/>
          </p:nvPr>
        </p:nvSpPr>
        <p:spPr bwMode="auto">
          <a:xfrm>
            <a:off x="4673600" y="6399213"/>
            <a:ext cx="38608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ctr" fontAlgn="auto">
              <a:spcBef>
                <a:spcPts val="0"/>
              </a:spcBef>
              <a:spcAft>
                <a:spcPts val="0"/>
              </a:spcAft>
              <a:defRPr sz="1400">
                <a:latin typeface="+mn-lt"/>
              </a:defRPr>
            </a:lvl1pPr>
          </a:lstStyle>
          <a:p>
            <a:pPr>
              <a:defRPr/>
            </a:pPr>
            <a:endParaRPr lang="en-US"/>
          </a:p>
        </p:txBody>
      </p:sp>
      <p:sp>
        <p:nvSpPr>
          <p:cNvPr id="1036" name="Rectangle 12">
            <a:extLst>
              <a:ext uri="{FF2B5EF4-FFF2-40B4-BE49-F238E27FC236}">
                <a16:creationId xmlns:a16="http://schemas.microsoft.com/office/drawing/2014/main" id="{3F2CB019-1F5E-47D9-998F-8B3F89FE06E4}"/>
              </a:ext>
            </a:extLst>
          </p:cNvPr>
          <p:cNvSpPr>
            <a:spLocks noGrp="1" noChangeArrowheads="1"/>
          </p:cNvSpPr>
          <p:nvPr>
            <p:ph type="sldNum" sz="quarter" idx="4"/>
          </p:nvPr>
        </p:nvSpPr>
        <p:spPr bwMode="auto">
          <a:xfrm>
            <a:off x="9245600" y="6399213"/>
            <a:ext cx="2540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atin typeface="Times New Roman" panose="02020603050405020304" pitchFamily="18" charset="0"/>
              </a:defRPr>
            </a:lvl1pPr>
          </a:lstStyle>
          <a:p>
            <a:fld id="{0B1DBD48-E66D-4B9E-A04F-D4602E2BC40E}"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805" r:id="rId1"/>
    <p:sldLayoutId id="2147483815" r:id="rId2"/>
  </p:sldLayoutIdLst>
  <p:hf hdr="0" ftr="0" dt="0"/>
  <p:txStyles>
    <p:titleStyle>
      <a:lvl1pPr algn="l" rtl="0" eaLnBrk="0" fontAlgn="base" hangingPunct="0">
        <a:spcBef>
          <a:spcPct val="0"/>
        </a:spcBef>
        <a:spcAft>
          <a:spcPct val="0"/>
        </a:spcAft>
        <a:defRPr sz="4400" i="1">
          <a:solidFill>
            <a:schemeClr val="tx2"/>
          </a:solidFill>
          <a:latin typeface="+mj-lt"/>
          <a:ea typeface="+mj-ea"/>
          <a:cs typeface="+mj-cs"/>
        </a:defRPr>
      </a:lvl1pPr>
      <a:lvl2pPr algn="l" rtl="0" eaLnBrk="0" fontAlgn="base" hangingPunct="0">
        <a:spcBef>
          <a:spcPct val="0"/>
        </a:spcBef>
        <a:spcAft>
          <a:spcPct val="0"/>
        </a:spcAft>
        <a:defRPr sz="4400" i="1">
          <a:solidFill>
            <a:schemeClr val="tx2"/>
          </a:solidFill>
          <a:latin typeface="Arial" pitchFamily="34" charset="0"/>
        </a:defRPr>
      </a:lvl2pPr>
      <a:lvl3pPr algn="l" rtl="0" eaLnBrk="0" fontAlgn="base" hangingPunct="0">
        <a:spcBef>
          <a:spcPct val="0"/>
        </a:spcBef>
        <a:spcAft>
          <a:spcPct val="0"/>
        </a:spcAft>
        <a:defRPr sz="4400" i="1">
          <a:solidFill>
            <a:schemeClr val="tx2"/>
          </a:solidFill>
          <a:latin typeface="Arial" pitchFamily="34" charset="0"/>
        </a:defRPr>
      </a:lvl3pPr>
      <a:lvl4pPr algn="l" rtl="0" eaLnBrk="0" fontAlgn="base" hangingPunct="0">
        <a:spcBef>
          <a:spcPct val="0"/>
        </a:spcBef>
        <a:spcAft>
          <a:spcPct val="0"/>
        </a:spcAft>
        <a:defRPr sz="4400" i="1">
          <a:solidFill>
            <a:schemeClr val="tx2"/>
          </a:solidFill>
          <a:latin typeface="Arial" pitchFamily="34" charset="0"/>
        </a:defRPr>
      </a:lvl4pPr>
      <a:lvl5pPr algn="l" rtl="0" eaLnBrk="0" fontAlgn="base" hangingPunct="0">
        <a:spcBef>
          <a:spcPct val="0"/>
        </a:spcBef>
        <a:spcAft>
          <a:spcPct val="0"/>
        </a:spcAft>
        <a:defRPr sz="4400" i="1">
          <a:solidFill>
            <a:schemeClr val="tx2"/>
          </a:solidFill>
          <a:latin typeface="Arial" pitchFamily="34" charset="0"/>
        </a:defRPr>
      </a:lvl5pPr>
      <a:lvl6pPr marL="457200" algn="l" rtl="0" eaLnBrk="1" fontAlgn="base" hangingPunct="1">
        <a:spcBef>
          <a:spcPct val="0"/>
        </a:spcBef>
        <a:spcAft>
          <a:spcPct val="0"/>
        </a:spcAft>
        <a:defRPr sz="4400" i="1">
          <a:solidFill>
            <a:schemeClr val="tx2"/>
          </a:solidFill>
          <a:latin typeface="Arial" pitchFamily="34" charset="0"/>
        </a:defRPr>
      </a:lvl6pPr>
      <a:lvl7pPr marL="914400" algn="l" rtl="0" eaLnBrk="1" fontAlgn="base" hangingPunct="1">
        <a:spcBef>
          <a:spcPct val="0"/>
        </a:spcBef>
        <a:spcAft>
          <a:spcPct val="0"/>
        </a:spcAft>
        <a:defRPr sz="4400" i="1">
          <a:solidFill>
            <a:schemeClr val="tx2"/>
          </a:solidFill>
          <a:latin typeface="Arial" pitchFamily="34" charset="0"/>
        </a:defRPr>
      </a:lvl7pPr>
      <a:lvl8pPr marL="1371600" algn="l" rtl="0" eaLnBrk="1" fontAlgn="base" hangingPunct="1">
        <a:spcBef>
          <a:spcPct val="0"/>
        </a:spcBef>
        <a:spcAft>
          <a:spcPct val="0"/>
        </a:spcAft>
        <a:defRPr sz="4400" i="1">
          <a:solidFill>
            <a:schemeClr val="tx2"/>
          </a:solidFill>
          <a:latin typeface="Arial" pitchFamily="34" charset="0"/>
        </a:defRPr>
      </a:lvl8pPr>
      <a:lvl9pPr marL="1828800" algn="l" rtl="0" eaLnBrk="1" fontAlgn="base" hangingPunct="1">
        <a:spcBef>
          <a:spcPct val="0"/>
        </a:spcBef>
        <a:spcAft>
          <a:spcPct val="0"/>
        </a:spcAft>
        <a:defRPr sz="4400" i="1">
          <a:solidFill>
            <a:schemeClr val="tx2"/>
          </a:solidFill>
          <a:latin typeface="Arial" pitchFamily="34"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a:solidFill>
            <a:schemeClr val="tx1"/>
          </a:solidFill>
          <a:latin typeface="+mn-lt"/>
        </a:defRPr>
      </a:lvl2pPr>
      <a:lvl3pPr marL="1143000" indent="-228600" algn="l" rtl="0" eaLnBrk="0" fontAlgn="base" hangingPunct="0">
        <a:spcBef>
          <a:spcPct val="20000"/>
        </a:spcBef>
        <a:spcAft>
          <a:spcPct val="0"/>
        </a:spcAft>
        <a:buClr>
          <a:schemeClr val="hlink"/>
        </a:buClr>
        <a:buChar char="•"/>
        <a:defRPr sz="24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latin typeface="+mn-lt"/>
        </a:defRPr>
      </a:lvl5pPr>
      <a:lvl6pPr marL="2514600" indent="-228600" algn="l" rtl="0" eaLnBrk="1" fontAlgn="base" hangingPunct="1">
        <a:spcBef>
          <a:spcPct val="20000"/>
        </a:spcBef>
        <a:spcAft>
          <a:spcPct val="0"/>
        </a:spcAft>
        <a:buClr>
          <a:schemeClr val="hlink"/>
        </a:buClr>
        <a:buChar char="•"/>
        <a:defRPr sz="2000">
          <a:solidFill>
            <a:schemeClr val="tx1"/>
          </a:solidFill>
          <a:latin typeface="+mn-lt"/>
        </a:defRPr>
      </a:lvl6pPr>
      <a:lvl7pPr marL="2971800" indent="-228600" algn="l" rtl="0" eaLnBrk="1" fontAlgn="base" hangingPunct="1">
        <a:spcBef>
          <a:spcPct val="20000"/>
        </a:spcBef>
        <a:spcAft>
          <a:spcPct val="0"/>
        </a:spcAft>
        <a:buClr>
          <a:schemeClr val="hlink"/>
        </a:buClr>
        <a:buChar char="•"/>
        <a:defRPr sz="2000">
          <a:solidFill>
            <a:schemeClr val="tx1"/>
          </a:solidFill>
          <a:latin typeface="+mn-lt"/>
        </a:defRPr>
      </a:lvl7pPr>
      <a:lvl8pPr marL="3429000" indent="-228600" algn="l" rtl="0" eaLnBrk="1" fontAlgn="base" hangingPunct="1">
        <a:spcBef>
          <a:spcPct val="20000"/>
        </a:spcBef>
        <a:spcAft>
          <a:spcPct val="0"/>
        </a:spcAft>
        <a:buClr>
          <a:schemeClr val="hlink"/>
        </a:buClr>
        <a:buChar char="•"/>
        <a:defRPr sz="2000">
          <a:solidFill>
            <a:schemeClr val="tx1"/>
          </a:solidFill>
          <a:latin typeface="+mn-lt"/>
        </a:defRPr>
      </a:lvl8pPr>
      <a:lvl9pPr marL="3886200" indent="-228600" algn="l" rtl="0" eaLnBrk="1" fontAlgn="base" hangingPunct="1">
        <a:spcBef>
          <a:spcPct val="20000"/>
        </a:spcBef>
        <a:spcAft>
          <a:spcPct val="0"/>
        </a:spcAft>
        <a:buClr>
          <a:schemeClr val="hlink"/>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www.pbs.org/wgbh/questionofgod/nineconv/suffering.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a:extLst>
              <a:ext uri="{FF2B5EF4-FFF2-40B4-BE49-F238E27FC236}">
                <a16:creationId xmlns:a16="http://schemas.microsoft.com/office/drawing/2014/main" id="{43E32BB3-D93D-4695-952F-941525403F4E}"/>
              </a:ext>
            </a:extLst>
          </p:cNvPr>
          <p:cNvSpPr>
            <a:spLocks noGrp="1"/>
          </p:cNvSpPr>
          <p:nvPr>
            <p:ph type="ctrTitle" sz="quarter"/>
          </p:nvPr>
        </p:nvSpPr>
        <p:spPr/>
        <p:txBody>
          <a:bodyPr/>
          <a:lstStyle/>
          <a:p>
            <a:pPr eaLnBrk="1" hangingPunct="1"/>
            <a:r>
              <a:rPr lang="en-US" altLang="en-US"/>
              <a:t>Theology of Suffering/ Theodicy</a:t>
            </a:r>
          </a:p>
        </p:txBody>
      </p:sp>
      <p:sp>
        <p:nvSpPr>
          <p:cNvPr id="3075" name="Subtitle 2">
            <a:extLst>
              <a:ext uri="{FF2B5EF4-FFF2-40B4-BE49-F238E27FC236}">
                <a16:creationId xmlns:a16="http://schemas.microsoft.com/office/drawing/2014/main" id="{9488B02F-3F93-4F52-B830-A57DEEFE5423}"/>
              </a:ext>
            </a:extLst>
          </p:cNvPr>
          <p:cNvSpPr>
            <a:spLocks noGrp="1"/>
          </p:cNvSpPr>
          <p:nvPr>
            <p:ph type="subTitle" sz="quarter" idx="1"/>
          </p:nvPr>
        </p:nvSpPr>
        <p:spPr>
          <a:xfrm>
            <a:off x="6324600" y="4953000"/>
            <a:ext cx="3352800" cy="685800"/>
          </a:xfrm>
        </p:spPr>
        <p:txBody>
          <a:bodyPr/>
          <a:lstStyle/>
          <a:p>
            <a:pPr eaLnBrk="1" hangingPunct="1"/>
            <a:r>
              <a:rPr lang="en-US" altLang="en-US">
                <a:latin typeface="Calibri" panose="020F0502020204030204" pitchFamily="34" charset="0"/>
              </a:rPr>
              <a:t>Jim Sutherland</a:t>
            </a:r>
          </a:p>
          <a:p>
            <a:pPr eaLnBrk="1" hangingPunct="1"/>
            <a:endParaRPr lang="en-US" altLang="en-US"/>
          </a:p>
        </p:txBody>
      </p:sp>
      <p:sp>
        <p:nvSpPr>
          <p:cNvPr id="4" name="Slide Number Placeholder 3">
            <a:extLst>
              <a:ext uri="{FF2B5EF4-FFF2-40B4-BE49-F238E27FC236}">
                <a16:creationId xmlns:a16="http://schemas.microsoft.com/office/drawing/2014/main" id="{30D0B5BF-F213-408F-94F4-2D24658F86A9}"/>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12BA8F-9052-4EC3-B73C-D9FCDF6FBABF}" type="slidenum">
              <a:rPr lang="en-US" altLang="en-US">
                <a:latin typeface="Times New Roman" panose="02020603050405020304" pitchFamily="18" charset="0"/>
              </a:rPr>
              <a:pPr eaLnBrk="1" hangingPunct="1"/>
              <a:t>1</a:t>
            </a:fld>
            <a:endParaRPr lang="en-US" altLang="en-US">
              <a:latin typeface="Times New Roman" panose="02020603050405020304" pitchFamily="18" charset="0"/>
            </a:endParaRPr>
          </a:p>
        </p:txBody>
      </p:sp>
      <p:pic>
        <p:nvPicPr>
          <p:cNvPr id="3077" name="Picture 1">
            <a:extLst>
              <a:ext uri="{FF2B5EF4-FFF2-40B4-BE49-F238E27FC236}">
                <a16:creationId xmlns:a16="http://schemas.microsoft.com/office/drawing/2014/main" id="{FD900E8C-E92D-45BC-8AFD-793233C14C4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204200" y="5562601"/>
            <a:ext cx="1017588"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812421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803AF18C-3053-49CF-97C5-0A92350630DC}"/>
              </a:ext>
            </a:extLst>
          </p:cNvPr>
          <p:cNvSpPr>
            <a:spLocks noGrp="1"/>
          </p:cNvSpPr>
          <p:nvPr>
            <p:ph type="title"/>
          </p:nvPr>
        </p:nvSpPr>
        <p:spPr>
          <a:xfrm>
            <a:off x="2667000" y="457200"/>
            <a:ext cx="7772400" cy="838200"/>
          </a:xfrm>
        </p:spPr>
        <p:txBody>
          <a:bodyPr/>
          <a:lstStyle/>
          <a:p>
            <a:pPr eaLnBrk="1" hangingPunct="1"/>
            <a:r>
              <a:rPr lang="en-US" altLang="en-US"/>
              <a:t>Facts of the Fall</a:t>
            </a:r>
          </a:p>
        </p:txBody>
      </p:sp>
      <p:sp>
        <p:nvSpPr>
          <p:cNvPr id="11267" name="Content Placeholder 2">
            <a:extLst>
              <a:ext uri="{FF2B5EF4-FFF2-40B4-BE49-F238E27FC236}">
                <a16:creationId xmlns:a16="http://schemas.microsoft.com/office/drawing/2014/main" id="{CFEFCC80-9607-40B1-9A76-78F01147F76E}"/>
              </a:ext>
            </a:extLst>
          </p:cNvPr>
          <p:cNvSpPr>
            <a:spLocks noGrp="1"/>
          </p:cNvSpPr>
          <p:nvPr>
            <p:ph idx="1"/>
          </p:nvPr>
        </p:nvSpPr>
        <p:spPr>
          <a:xfrm>
            <a:off x="1529697" y="1371600"/>
            <a:ext cx="9138303" cy="4953000"/>
          </a:xfrm>
        </p:spPr>
        <p:txBody>
          <a:bodyPr/>
          <a:lstStyle/>
          <a:p>
            <a:pPr marL="514350" indent="-514350" eaLnBrk="1" hangingPunct="1">
              <a:buFontTx/>
              <a:buAutoNum type="arabicPeriod" startAt="4"/>
            </a:pPr>
            <a:r>
              <a:rPr lang="en-US" altLang="en-US" dirty="0"/>
              <a:t>We fail to take responsibility for sin, blaming others (Gen. 3:12-13).</a:t>
            </a:r>
          </a:p>
          <a:p>
            <a:pPr marL="514350" indent="-514350" eaLnBrk="1" hangingPunct="1">
              <a:buFontTx/>
              <a:buAutoNum type="arabicPeriod" startAt="4"/>
            </a:pPr>
            <a:r>
              <a:rPr lang="en-US" altLang="en-US" dirty="0"/>
              <a:t>Creation is cursed (Gen. 3:17).</a:t>
            </a:r>
          </a:p>
          <a:p>
            <a:pPr marL="514350" indent="-514350" eaLnBrk="1" hangingPunct="1">
              <a:buFontTx/>
              <a:buAutoNum type="arabicPeriod" startAt="4"/>
            </a:pPr>
            <a:r>
              <a:rPr lang="en-US" altLang="en-US" dirty="0"/>
              <a:t>Work is toilsome (Gen. 3:19).</a:t>
            </a:r>
          </a:p>
          <a:p>
            <a:pPr marL="514350" indent="-514350" eaLnBrk="1" hangingPunct="1">
              <a:buFontTx/>
              <a:buAutoNum type="arabicPeriod" startAt="4"/>
            </a:pPr>
            <a:r>
              <a:rPr lang="en-US" altLang="en-US" dirty="0"/>
              <a:t>We get sick and die (Gen 3:19).</a:t>
            </a:r>
          </a:p>
          <a:p>
            <a:pPr marL="514350" indent="-514350" eaLnBrk="1" hangingPunct="1">
              <a:buFontTx/>
              <a:buAutoNum type="arabicPeriod" startAt="4"/>
            </a:pPr>
            <a:r>
              <a:rPr lang="en-US" altLang="en-US" dirty="0"/>
              <a:t>We lost paradise, but try to </a:t>
            </a:r>
            <a:br>
              <a:rPr lang="en-US" altLang="en-US" dirty="0"/>
            </a:br>
            <a:r>
              <a:rPr lang="en-US" altLang="en-US" dirty="0"/>
              <a:t>recreate it anyway (Gen. 3:23-24).</a:t>
            </a:r>
          </a:p>
        </p:txBody>
      </p:sp>
      <p:pic>
        <p:nvPicPr>
          <p:cNvPr id="12292" name="Picture 3" descr="DSCN2721.JPG">
            <a:extLst>
              <a:ext uri="{FF2B5EF4-FFF2-40B4-BE49-F238E27FC236}">
                <a16:creationId xmlns:a16="http://schemas.microsoft.com/office/drawing/2014/main" id="{CAB4C480-94AB-47CF-B7F6-59F53D182F08}"/>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8598095" y="4189413"/>
            <a:ext cx="3557329"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982BEC7-ECC2-43E9-9562-D1FC883AB1C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319DFF-1126-419C-AEE6-21B90D29DE34}" type="slidenum">
              <a:rPr lang="en-US" altLang="en-US">
                <a:latin typeface="Times New Roman" panose="02020603050405020304" pitchFamily="18" charset="0"/>
              </a:rPr>
              <a:pPr eaLnBrk="1" hangingPunct="1"/>
              <a:t>10</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7257016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anim calcmode="lin" valueType="num">
                                      <p:cBhvr additive="base">
                                        <p:cTn id="7"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26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1267">
                                            <p:txEl>
                                              <p:pRg st="1" end="1"/>
                                            </p:txEl>
                                          </p:spTgt>
                                        </p:tgtEl>
                                        <p:attrNameLst>
                                          <p:attrName>style.visibility</p:attrName>
                                        </p:attrNameLst>
                                      </p:cBhvr>
                                      <p:to>
                                        <p:strVal val="visible"/>
                                      </p:to>
                                    </p:set>
                                    <p:anim calcmode="lin" valueType="num">
                                      <p:cBhvr additive="base">
                                        <p:cTn id="13"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267">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1267">
                                            <p:txEl>
                                              <p:pRg st="2" end="2"/>
                                            </p:txEl>
                                          </p:spTgt>
                                        </p:tgtEl>
                                        <p:attrNameLst>
                                          <p:attrName>style.visibility</p:attrName>
                                        </p:attrNameLst>
                                      </p:cBhvr>
                                      <p:to>
                                        <p:strVal val="visible"/>
                                      </p:to>
                                    </p:set>
                                    <p:anim calcmode="lin" valueType="num">
                                      <p:cBhvr additive="base">
                                        <p:cTn id="1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267">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anim calcmode="lin" valueType="num">
                                      <p:cBhvr additive="base">
                                        <p:cTn id="25"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267">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nodeType="clickEffect">
                                  <p:stCondLst>
                                    <p:cond delay="0"/>
                                  </p:stCondLst>
                                  <p:childTnLst>
                                    <p:set>
                                      <p:cBhvr>
                                        <p:cTn id="30" dur="1" fill="hold">
                                          <p:stCondLst>
                                            <p:cond delay="0"/>
                                          </p:stCondLst>
                                        </p:cTn>
                                        <p:tgtEl>
                                          <p:spTgt spid="11267">
                                            <p:txEl>
                                              <p:pRg st="4" end="4"/>
                                            </p:txEl>
                                          </p:spTgt>
                                        </p:tgtEl>
                                        <p:attrNameLst>
                                          <p:attrName>style.visibility</p:attrName>
                                        </p:attrNameLst>
                                      </p:cBhvr>
                                      <p:to>
                                        <p:strVal val="visible"/>
                                      </p:to>
                                    </p:set>
                                    <p:anim calcmode="lin" valueType="num">
                                      <p:cBhvr additive="base">
                                        <p:cTn id="31"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267">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5161FDEB-1315-4B07-8094-7A004D167D58}"/>
              </a:ext>
            </a:extLst>
          </p:cNvPr>
          <p:cNvSpPr>
            <a:spLocks noGrp="1"/>
          </p:cNvSpPr>
          <p:nvPr>
            <p:ph type="title"/>
          </p:nvPr>
        </p:nvSpPr>
        <p:spPr>
          <a:xfrm>
            <a:off x="2667000" y="381000"/>
            <a:ext cx="7772400" cy="609600"/>
          </a:xfrm>
        </p:spPr>
        <p:txBody>
          <a:bodyPr/>
          <a:lstStyle/>
          <a:p>
            <a:pPr eaLnBrk="1" hangingPunct="1"/>
            <a:r>
              <a:rPr lang="en-US" altLang="en-US"/>
              <a:t>Facts of the Fall</a:t>
            </a:r>
          </a:p>
        </p:txBody>
      </p:sp>
      <p:sp>
        <p:nvSpPr>
          <p:cNvPr id="12291" name="Content Placeholder 2">
            <a:extLst>
              <a:ext uri="{FF2B5EF4-FFF2-40B4-BE49-F238E27FC236}">
                <a16:creationId xmlns:a16="http://schemas.microsoft.com/office/drawing/2014/main" id="{05689B45-4670-44D4-B865-F71D12652C1C}"/>
              </a:ext>
            </a:extLst>
          </p:cNvPr>
          <p:cNvSpPr>
            <a:spLocks noGrp="1"/>
          </p:cNvSpPr>
          <p:nvPr>
            <p:ph idx="1"/>
          </p:nvPr>
        </p:nvSpPr>
        <p:spPr>
          <a:xfrm>
            <a:off x="1521151" y="1066800"/>
            <a:ext cx="9614019" cy="5029200"/>
          </a:xfrm>
        </p:spPr>
        <p:txBody>
          <a:bodyPr/>
          <a:lstStyle/>
          <a:p>
            <a:pPr marL="514350" indent="-514350" eaLnBrk="1" hangingPunct="1">
              <a:buFontTx/>
              <a:buAutoNum type="arabicPeriod" startAt="9"/>
            </a:pPr>
            <a:r>
              <a:rPr lang="en-US" altLang="en-US" dirty="0"/>
              <a:t> Wickedness has increased</a:t>
            </a:r>
          </a:p>
          <a:p>
            <a:pPr marL="914400" lvl="1" indent="-514350" eaLnBrk="1" hangingPunct="1">
              <a:buNone/>
            </a:pPr>
            <a:r>
              <a:rPr lang="en-US" altLang="en-US" dirty="0"/>
              <a:t>	Genesis 6:5   The LORD saw how great man's wickedness on the earth had become, and that every inclination of the thoughts of his heart was only evil all the time.  </a:t>
            </a:r>
          </a:p>
          <a:p>
            <a:pPr marL="914400" lvl="1" indent="-514350" eaLnBrk="1" hangingPunct="1">
              <a:buNone/>
            </a:pPr>
            <a:r>
              <a:rPr lang="en-US" altLang="en-US" dirty="0"/>
              <a:t>	There simply are evil people (Ps. 37:9; Prov. 4:14; 2 Thess. 3:2; 2 Tim. 3:13).</a:t>
            </a:r>
          </a:p>
          <a:p>
            <a:pPr marL="514350" indent="-514350" eaLnBrk="1" hangingPunct="1">
              <a:buFontTx/>
              <a:buAutoNum type="arabicPeriod" startAt="9"/>
            </a:pPr>
            <a:r>
              <a:rPr lang="en-US" altLang="en-US" dirty="0"/>
              <a:t>  Human relationships have broken down, epitomized in marriage (Gen. 3:16).</a:t>
            </a:r>
          </a:p>
          <a:p>
            <a:pPr marL="914400" lvl="1" indent="-514350" eaLnBrk="1" hangingPunct="1">
              <a:buNone/>
            </a:pPr>
            <a:r>
              <a:rPr lang="en-US" altLang="en-US" dirty="0"/>
              <a:t>  Sin has negatively impacted every relationship. As Larry Crabb notes, every relationship disappoints.</a:t>
            </a:r>
          </a:p>
        </p:txBody>
      </p:sp>
      <p:sp>
        <p:nvSpPr>
          <p:cNvPr id="4" name="Slide Number Placeholder 3">
            <a:extLst>
              <a:ext uri="{FF2B5EF4-FFF2-40B4-BE49-F238E27FC236}">
                <a16:creationId xmlns:a16="http://schemas.microsoft.com/office/drawing/2014/main" id="{AF502F1C-EF49-4036-92FD-4B2DF308E0F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EFD0827-249F-40E9-A305-673EB0FC5F7E}" type="slidenum">
              <a:rPr lang="en-US" altLang="en-US">
                <a:latin typeface="Times New Roman" panose="02020603050405020304" pitchFamily="18" charset="0"/>
              </a:rPr>
              <a:pPr eaLnBrk="1" hangingPunct="1"/>
              <a:t>11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899864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additive="base">
                                        <p:cTn id="7" dur="500" fill="hold"/>
                                        <p:tgtEl>
                                          <p:spTgt spid="1229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2291">
                                            <p:txEl>
                                              <p:pRg st="0" end="0"/>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2291">
                                            <p:txEl>
                                              <p:pRg st="1" end="1"/>
                                            </p:txEl>
                                          </p:spTgt>
                                        </p:tgtEl>
                                        <p:attrNameLst>
                                          <p:attrName>style.visibility</p:attrName>
                                        </p:attrNameLst>
                                      </p:cBhvr>
                                      <p:to>
                                        <p:strVal val="visible"/>
                                      </p:to>
                                    </p:set>
                                    <p:anim calcmode="lin" valueType="num">
                                      <p:cBhvr additive="base">
                                        <p:cTn id="11" dur="500" fill="hold"/>
                                        <p:tgtEl>
                                          <p:spTgt spid="12291">
                                            <p:txEl>
                                              <p:pRg st="1" end="1"/>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1229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12291">
                                            <p:txEl>
                                              <p:pRg st="2" end="2"/>
                                            </p:txEl>
                                          </p:spTgt>
                                        </p:tgtEl>
                                        <p:attrNameLst>
                                          <p:attrName>style.visibility</p:attrName>
                                        </p:attrNameLst>
                                      </p:cBhvr>
                                      <p:to>
                                        <p:strVal val="visible"/>
                                      </p:to>
                                    </p:set>
                                    <p:anim calcmode="lin" valueType="num">
                                      <p:cBhvr additive="base">
                                        <p:cTn id="17" dur="500" fill="hold"/>
                                        <p:tgtEl>
                                          <p:spTgt spid="12291">
                                            <p:txEl>
                                              <p:pRg st="2" end="2"/>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12291">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8" fill="hold" nodeType="clickEffect">
                                  <p:stCondLst>
                                    <p:cond delay="0"/>
                                  </p:stCondLst>
                                  <p:childTnLst>
                                    <p:set>
                                      <p:cBhvr>
                                        <p:cTn id="22" dur="1" fill="hold">
                                          <p:stCondLst>
                                            <p:cond delay="0"/>
                                          </p:stCondLst>
                                        </p:cTn>
                                        <p:tgtEl>
                                          <p:spTgt spid="12291">
                                            <p:txEl>
                                              <p:pRg st="3" end="3"/>
                                            </p:txEl>
                                          </p:spTgt>
                                        </p:tgtEl>
                                        <p:attrNameLst>
                                          <p:attrName>style.visibility</p:attrName>
                                        </p:attrNameLst>
                                      </p:cBhvr>
                                      <p:to>
                                        <p:strVal val="visible"/>
                                      </p:to>
                                    </p:set>
                                    <p:anim calcmode="lin" valueType="num">
                                      <p:cBhvr additive="base">
                                        <p:cTn id="23" dur="500" fill="hold"/>
                                        <p:tgtEl>
                                          <p:spTgt spid="12291">
                                            <p:txEl>
                                              <p:pRg st="3" end="3"/>
                                            </p:txEl>
                                          </p:spTgt>
                                        </p:tgtEl>
                                        <p:attrNameLst>
                                          <p:attrName>ppt_x</p:attrName>
                                        </p:attrNameLst>
                                      </p:cBhvr>
                                      <p:tavLst>
                                        <p:tav tm="0">
                                          <p:val>
                                            <p:strVal val="0-#ppt_w/2"/>
                                          </p:val>
                                        </p:tav>
                                        <p:tav tm="100000">
                                          <p:val>
                                            <p:strVal val="#ppt_x"/>
                                          </p:val>
                                        </p:tav>
                                      </p:tavLst>
                                    </p:anim>
                                    <p:anim calcmode="lin" valueType="num">
                                      <p:cBhvr additive="base">
                                        <p:cTn id="24" dur="500" fill="hold"/>
                                        <p:tgtEl>
                                          <p:spTgt spid="12291">
                                            <p:txEl>
                                              <p:pRg st="3" end="3"/>
                                            </p:txEl>
                                          </p:spTgt>
                                        </p:tgtEl>
                                        <p:attrNameLst>
                                          <p:attrName>ppt_y</p:attrName>
                                        </p:attrNameLst>
                                      </p:cBhvr>
                                      <p:tavLst>
                                        <p:tav tm="0">
                                          <p:val>
                                            <p:strVal val="#ppt_y"/>
                                          </p:val>
                                        </p:tav>
                                        <p:tav tm="100000">
                                          <p:val>
                                            <p:strVal val="#ppt_y"/>
                                          </p:val>
                                        </p:tav>
                                      </p:tavLst>
                                    </p:anim>
                                  </p:childTnLst>
                                </p:cTn>
                              </p:par>
                              <p:par>
                                <p:cTn id="25" presetID="2" presetClass="entr" presetSubtype="8" fill="hold" nodeType="withEffect">
                                  <p:stCondLst>
                                    <p:cond delay="0"/>
                                  </p:stCondLst>
                                  <p:childTnLst>
                                    <p:set>
                                      <p:cBhvr>
                                        <p:cTn id="26" dur="1" fill="hold">
                                          <p:stCondLst>
                                            <p:cond delay="0"/>
                                          </p:stCondLst>
                                        </p:cTn>
                                        <p:tgtEl>
                                          <p:spTgt spid="12291">
                                            <p:txEl>
                                              <p:pRg st="4" end="4"/>
                                            </p:txEl>
                                          </p:spTgt>
                                        </p:tgtEl>
                                        <p:attrNameLst>
                                          <p:attrName>style.visibility</p:attrName>
                                        </p:attrNameLst>
                                      </p:cBhvr>
                                      <p:to>
                                        <p:strVal val="visible"/>
                                      </p:to>
                                    </p:set>
                                    <p:anim calcmode="lin" valueType="num">
                                      <p:cBhvr additive="base">
                                        <p:cTn id="27" dur="500" fill="hold"/>
                                        <p:tgtEl>
                                          <p:spTgt spid="12291">
                                            <p:txEl>
                                              <p:pRg st="4" end="4"/>
                                            </p:txEl>
                                          </p:spTgt>
                                        </p:tgtEl>
                                        <p:attrNameLst>
                                          <p:attrName>ppt_x</p:attrName>
                                        </p:attrNameLst>
                                      </p:cBhvr>
                                      <p:tavLst>
                                        <p:tav tm="0">
                                          <p:val>
                                            <p:strVal val="0-#ppt_w/2"/>
                                          </p:val>
                                        </p:tav>
                                        <p:tav tm="100000">
                                          <p:val>
                                            <p:strVal val="#ppt_x"/>
                                          </p:val>
                                        </p:tav>
                                      </p:tavLst>
                                    </p:anim>
                                    <p:anim calcmode="lin" valueType="num">
                                      <p:cBhvr additive="base">
                                        <p:cTn id="28" dur="500" fill="hold"/>
                                        <p:tgtEl>
                                          <p:spTgt spid="12291">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20A2090F-A977-40AA-9138-3F2917BCA61E}"/>
              </a:ext>
            </a:extLst>
          </p:cNvPr>
          <p:cNvSpPr>
            <a:spLocks noGrp="1"/>
          </p:cNvSpPr>
          <p:nvPr>
            <p:ph type="title"/>
          </p:nvPr>
        </p:nvSpPr>
        <p:spPr>
          <a:xfrm>
            <a:off x="2590800" y="457200"/>
            <a:ext cx="7772400" cy="762000"/>
          </a:xfrm>
        </p:spPr>
        <p:txBody>
          <a:bodyPr/>
          <a:lstStyle/>
          <a:p>
            <a:pPr eaLnBrk="1" hangingPunct="1"/>
            <a:r>
              <a:rPr lang="en-US" altLang="en-US"/>
              <a:t>The Judgement</a:t>
            </a:r>
          </a:p>
        </p:txBody>
      </p:sp>
      <p:sp>
        <p:nvSpPr>
          <p:cNvPr id="14339" name="Content Placeholder 2">
            <a:extLst>
              <a:ext uri="{FF2B5EF4-FFF2-40B4-BE49-F238E27FC236}">
                <a16:creationId xmlns:a16="http://schemas.microsoft.com/office/drawing/2014/main" id="{9936ECB7-E072-40E4-A24A-6336130E8C6E}"/>
              </a:ext>
            </a:extLst>
          </p:cNvPr>
          <p:cNvSpPr>
            <a:spLocks noGrp="1"/>
          </p:cNvSpPr>
          <p:nvPr>
            <p:ph idx="1"/>
          </p:nvPr>
        </p:nvSpPr>
        <p:spPr>
          <a:xfrm>
            <a:off x="1521151" y="1219200"/>
            <a:ext cx="8842049" cy="4876800"/>
          </a:xfrm>
        </p:spPr>
        <p:txBody>
          <a:bodyPr/>
          <a:lstStyle/>
          <a:p>
            <a:pPr eaLnBrk="1" hangingPunct="1"/>
            <a:r>
              <a:rPr lang="en-US" altLang="en-US" dirty="0"/>
              <a:t>No one gets away with anything. Think about that. Does someone come to mind? Someone pays—either we do, or Christ did.</a:t>
            </a:r>
          </a:p>
          <a:p>
            <a:pPr lvl="1" eaLnBrk="1" hangingPunct="1"/>
            <a:r>
              <a:rPr lang="en-US" altLang="en-US" dirty="0"/>
              <a:t>Romans 2:6-9  God "will give to each person according to what he has done." </a:t>
            </a:r>
            <a:r>
              <a:rPr lang="en-US" altLang="en-US" baseline="30000" dirty="0"/>
              <a:t>7</a:t>
            </a:r>
            <a:r>
              <a:rPr lang="en-US" altLang="en-US" dirty="0"/>
              <a:t> To those who by persistence in doing good seek glory, honor and immortality, he will give eternal life.  </a:t>
            </a:r>
            <a:r>
              <a:rPr lang="en-US" altLang="en-US" baseline="30000" dirty="0"/>
              <a:t>8</a:t>
            </a:r>
            <a:r>
              <a:rPr lang="en-US" altLang="en-US" dirty="0"/>
              <a:t> But for those who are </a:t>
            </a:r>
            <a:r>
              <a:rPr lang="en-US" altLang="en-US" dirty="0">
                <a:solidFill>
                  <a:srgbClr val="FF0000"/>
                </a:solidFill>
              </a:rPr>
              <a:t>self-seeking</a:t>
            </a:r>
            <a:r>
              <a:rPr lang="en-US" altLang="en-US" dirty="0"/>
              <a:t> and who reject the truth and </a:t>
            </a:r>
            <a:r>
              <a:rPr lang="en-US" altLang="en-US" dirty="0">
                <a:solidFill>
                  <a:srgbClr val="FF0000"/>
                </a:solidFill>
              </a:rPr>
              <a:t>follow evil</a:t>
            </a:r>
            <a:r>
              <a:rPr lang="en-US" altLang="en-US" dirty="0"/>
              <a:t>, there will be </a:t>
            </a:r>
            <a:r>
              <a:rPr lang="en-US" altLang="en-US" dirty="0">
                <a:solidFill>
                  <a:srgbClr val="FF0000"/>
                </a:solidFill>
              </a:rPr>
              <a:t>wrath</a:t>
            </a:r>
            <a:r>
              <a:rPr lang="en-US" altLang="en-US" dirty="0"/>
              <a:t> and </a:t>
            </a:r>
            <a:r>
              <a:rPr lang="en-US" altLang="en-US" dirty="0">
                <a:solidFill>
                  <a:srgbClr val="FF0000"/>
                </a:solidFill>
              </a:rPr>
              <a:t>anger</a:t>
            </a:r>
            <a:r>
              <a:rPr lang="en-US" altLang="en-US" dirty="0"/>
              <a:t>.  </a:t>
            </a:r>
            <a:r>
              <a:rPr lang="en-US" altLang="en-US" baseline="30000" dirty="0"/>
              <a:t>9</a:t>
            </a:r>
            <a:r>
              <a:rPr lang="en-US" altLang="en-US" dirty="0"/>
              <a:t> There will be </a:t>
            </a:r>
            <a:r>
              <a:rPr lang="en-US" altLang="en-US" dirty="0">
                <a:solidFill>
                  <a:srgbClr val="FF0000"/>
                </a:solidFill>
              </a:rPr>
              <a:t>trouble and distress </a:t>
            </a:r>
            <a:r>
              <a:rPr lang="en-US" altLang="en-US" dirty="0"/>
              <a:t>for </a:t>
            </a:r>
            <a:r>
              <a:rPr lang="en-US" altLang="en-US" dirty="0">
                <a:solidFill>
                  <a:srgbClr val="FF0000"/>
                </a:solidFill>
              </a:rPr>
              <a:t>every</a:t>
            </a:r>
            <a:r>
              <a:rPr lang="en-US" altLang="en-US" dirty="0"/>
              <a:t> human being </a:t>
            </a:r>
            <a:r>
              <a:rPr lang="en-US" altLang="en-US" dirty="0">
                <a:solidFill>
                  <a:srgbClr val="FF0000"/>
                </a:solidFill>
              </a:rPr>
              <a:t>who does evil</a:t>
            </a:r>
            <a:r>
              <a:rPr lang="en-US" altLang="en-US" dirty="0"/>
              <a:t>: </a:t>
            </a:r>
          </a:p>
        </p:txBody>
      </p:sp>
      <p:sp>
        <p:nvSpPr>
          <p:cNvPr id="4" name="Slide Number Placeholder 3">
            <a:extLst>
              <a:ext uri="{FF2B5EF4-FFF2-40B4-BE49-F238E27FC236}">
                <a16:creationId xmlns:a16="http://schemas.microsoft.com/office/drawing/2014/main" id="{BC620DA7-1AD9-44D9-BD9F-0077408050D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EA285F6-200E-47DD-8EC6-B1FF4C038940}" type="slidenum">
              <a:rPr lang="en-US" altLang="en-US">
                <a:latin typeface="Times New Roman" panose="02020603050405020304" pitchFamily="18" charset="0"/>
              </a:rPr>
              <a:pPr eaLnBrk="1" hangingPunct="1"/>
              <a:t>12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763089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15ABDC55-1A82-49AA-80F8-A3BB98EE2316}"/>
              </a:ext>
            </a:extLst>
          </p:cNvPr>
          <p:cNvSpPr>
            <a:spLocks noGrp="1"/>
          </p:cNvSpPr>
          <p:nvPr>
            <p:ph type="title"/>
          </p:nvPr>
        </p:nvSpPr>
        <p:spPr/>
        <p:txBody>
          <a:bodyPr/>
          <a:lstStyle/>
          <a:p>
            <a:pPr eaLnBrk="1" hangingPunct="1"/>
            <a:r>
              <a:rPr lang="en-US" altLang="en-US"/>
              <a:t>The Judgement</a:t>
            </a:r>
          </a:p>
        </p:txBody>
      </p:sp>
      <p:sp>
        <p:nvSpPr>
          <p:cNvPr id="15363" name="Content Placeholder 2">
            <a:extLst>
              <a:ext uri="{FF2B5EF4-FFF2-40B4-BE49-F238E27FC236}">
                <a16:creationId xmlns:a16="http://schemas.microsoft.com/office/drawing/2014/main" id="{9DA956E4-8C2F-4232-9260-D90564ED3D5E}"/>
              </a:ext>
            </a:extLst>
          </p:cNvPr>
          <p:cNvSpPr>
            <a:spLocks noGrp="1"/>
          </p:cNvSpPr>
          <p:nvPr>
            <p:ph idx="1"/>
          </p:nvPr>
        </p:nvSpPr>
        <p:spPr>
          <a:xfrm>
            <a:off x="1529697" y="1676400"/>
            <a:ext cx="8833503" cy="4419600"/>
          </a:xfrm>
        </p:spPr>
        <p:txBody>
          <a:bodyPr/>
          <a:lstStyle/>
          <a:p>
            <a:pPr eaLnBrk="1" hangingPunct="1"/>
            <a:r>
              <a:rPr lang="en-US" altLang="en-US" dirty="0"/>
              <a:t>2 Peter 3:5-7   But they deliberately forget that long ago by God's word the heavens existed and the earth was formed out of water and by water.  </a:t>
            </a:r>
            <a:r>
              <a:rPr lang="en-US" altLang="en-US" baseline="30000" dirty="0"/>
              <a:t>6</a:t>
            </a:r>
            <a:r>
              <a:rPr lang="en-US" altLang="en-US" dirty="0"/>
              <a:t> By these waters also the world of that time was deluged and destroyed.  </a:t>
            </a:r>
            <a:r>
              <a:rPr lang="en-US" altLang="en-US" baseline="30000" dirty="0"/>
              <a:t>7</a:t>
            </a:r>
            <a:r>
              <a:rPr lang="en-US" altLang="en-US" dirty="0"/>
              <a:t> By the same word the present heavens and earth are reserved for fire, being kept for the </a:t>
            </a:r>
            <a:r>
              <a:rPr lang="en-US" altLang="en-US" dirty="0">
                <a:solidFill>
                  <a:srgbClr val="FF0000"/>
                </a:solidFill>
              </a:rPr>
              <a:t>day of judgment </a:t>
            </a:r>
            <a:r>
              <a:rPr lang="en-US" altLang="en-US" dirty="0"/>
              <a:t>and </a:t>
            </a:r>
            <a:r>
              <a:rPr lang="en-US" altLang="en-US" dirty="0">
                <a:solidFill>
                  <a:srgbClr val="FF0000"/>
                </a:solidFill>
              </a:rPr>
              <a:t>destruction of ungodly men [and women]</a:t>
            </a:r>
            <a:r>
              <a:rPr lang="en-US" altLang="en-US" dirty="0"/>
              <a:t>. </a:t>
            </a:r>
          </a:p>
        </p:txBody>
      </p:sp>
      <p:sp>
        <p:nvSpPr>
          <p:cNvPr id="4" name="Slide Number Placeholder 3">
            <a:extLst>
              <a:ext uri="{FF2B5EF4-FFF2-40B4-BE49-F238E27FC236}">
                <a16:creationId xmlns:a16="http://schemas.microsoft.com/office/drawing/2014/main" id="{A92952D8-BA3C-4C5A-AE23-443A1585FF6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52CC419-58EF-41E5-8F08-78478144EBB5}" type="slidenum">
              <a:rPr lang="en-US" altLang="en-US">
                <a:latin typeface="Times New Roman" panose="02020603050405020304" pitchFamily="18" charset="0"/>
              </a:rPr>
              <a:pPr eaLnBrk="1" hangingPunct="1"/>
              <a:t>13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581533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AF4E4927-E7A5-4964-B7E0-74B852377896}"/>
              </a:ext>
            </a:extLst>
          </p:cNvPr>
          <p:cNvSpPr>
            <a:spLocks noGrp="1"/>
          </p:cNvSpPr>
          <p:nvPr>
            <p:ph type="title"/>
          </p:nvPr>
        </p:nvSpPr>
        <p:spPr/>
        <p:txBody>
          <a:bodyPr/>
          <a:lstStyle/>
          <a:p>
            <a:pPr eaLnBrk="1" hangingPunct="1"/>
            <a:r>
              <a:rPr lang="en-US" altLang="en-US"/>
              <a:t>The Hard Cases	</a:t>
            </a:r>
          </a:p>
        </p:txBody>
      </p:sp>
      <p:sp>
        <p:nvSpPr>
          <p:cNvPr id="15363" name="Content Placeholder 2">
            <a:extLst>
              <a:ext uri="{FF2B5EF4-FFF2-40B4-BE49-F238E27FC236}">
                <a16:creationId xmlns:a16="http://schemas.microsoft.com/office/drawing/2014/main" id="{4CAEBEBE-98BD-446D-8CBA-976F77C65149}"/>
              </a:ext>
            </a:extLst>
          </p:cNvPr>
          <p:cNvSpPr>
            <a:spLocks noGrp="1"/>
          </p:cNvSpPr>
          <p:nvPr>
            <p:ph idx="1"/>
          </p:nvPr>
        </p:nvSpPr>
        <p:spPr>
          <a:xfrm>
            <a:off x="1521150" y="1981200"/>
            <a:ext cx="10264449" cy="4114800"/>
          </a:xfrm>
        </p:spPr>
        <p:txBody>
          <a:bodyPr/>
          <a:lstStyle/>
          <a:p>
            <a:pPr eaLnBrk="1" hangingPunct="1"/>
            <a:r>
              <a:rPr lang="en-US" altLang="en-US" dirty="0"/>
              <a:t>For me these concern the failure to protect God’s servants.</a:t>
            </a:r>
          </a:p>
          <a:p>
            <a:pPr lvl="1" eaLnBrk="1" hangingPunct="1"/>
            <a:r>
              <a:rPr lang="en-US" altLang="en-US" dirty="0"/>
              <a:t>A newly married Christian girl, </a:t>
            </a:r>
            <a:r>
              <a:rPr lang="en-US" altLang="en-US" dirty="0" err="1"/>
              <a:t>Arliss</a:t>
            </a:r>
            <a:r>
              <a:rPr lang="en-US" altLang="en-US" dirty="0"/>
              <a:t>, was ritually murdered by Satanists.</a:t>
            </a:r>
          </a:p>
          <a:p>
            <a:pPr lvl="1" eaLnBrk="1" hangingPunct="1"/>
            <a:r>
              <a:rPr lang="en-US" altLang="en-US" dirty="0"/>
              <a:t>Wm. Borden, heir to the Borden dairy fortune, died in 1913 at 26 in language study </a:t>
            </a:r>
            <a:r>
              <a:rPr lang="en-US" altLang="en-US" dirty="0" err="1"/>
              <a:t>enroute</a:t>
            </a:r>
            <a:r>
              <a:rPr lang="en-US" altLang="en-US" dirty="0"/>
              <a:t> to evangelize Chinese Muslims. He’d given away 1 million dollars to missions, and was a graduate of Yale University and Princeton Seminary.</a:t>
            </a:r>
          </a:p>
        </p:txBody>
      </p:sp>
      <p:sp>
        <p:nvSpPr>
          <p:cNvPr id="4" name="Slide Number Placeholder 3">
            <a:extLst>
              <a:ext uri="{FF2B5EF4-FFF2-40B4-BE49-F238E27FC236}">
                <a16:creationId xmlns:a16="http://schemas.microsoft.com/office/drawing/2014/main" id="{A7B55E14-B6FA-4AA9-A0B2-659680BFB41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EDB7263-F3C8-4F28-B882-FAE16EFB030C}" type="slidenum">
              <a:rPr lang="en-US" altLang="en-US">
                <a:latin typeface="Times New Roman" panose="02020603050405020304" pitchFamily="18" charset="0"/>
              </a:rPr>
              <a:pPr eaLnBrk="1" hangingPunct="1"/>
              <a:t>14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16913779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Effect transition="in" filter="blinds(horizontal)">
                                      <p:cBhvr>
                                        <p:cTn id="7" dur="500"/>
                                        <p:tgtEl>
                                          <p:spTgt spid="1536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5363">
                                            <p:txEl>
                                              <p:pRg st="2" end="2"/>
                                            </p:txEl>
                                          </p:spTgt>
                                        </p:tgtEl>
                                        <p:attrNameLst>
                                          <p:attrName>style.visibility</p:attrName>
                                        </p:attrNameLst>
                                      </p:cBhvr>
                                      <p:to>
                                        <p:strVal val="visible"/>
                                      </p:to>
                                    </p:set>
                                    <p:animEffect transition="in" filter="blinds(horizontal)">
                                      <p:cBhvr>
                                        <p:cTn id="12" dur="5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916F4A90-957C-485E-B1EE-1C6A9EA2A974}"/>
              </a:ext>
            </a:extLst>
          </p:cNvPr>
          <p:cNvSpPr>
            <a:spLocks noGrp="1"/>
          </p:cNvSpPr>
          <p:nvPr>
            <p:ph type="title"/>
          </p:nvPr>
        </p:nvSpPr>
        <p:spPr>
          <a:xfrm>
            <a:off x="2590800" y="609600"/>
            <a:ext cx="7772400" cy="838200"/>
          </a:xfrm>
        </p:spPr>
        <p:txBody>
          <a:bodyPr/>
          <a:lstStyle/>
          <a:p>
            <a:pPr eaLnBrk="1" hangingPunct="1"/>
            <a:r>
              <a:rPr lang="en-US" altLang="en-US"/>
              <a:t>Hard Cases</a:t>
            </a:r>
          </a:p>
        </p:txBody>
      </p:sp>
      <p:sp>
        <p:nvSpPr>
          <p:cNvPr id="16387" name="Content Placeholder 2">
            <a:extLst>
              <a:ext uri="{FF2B5EF4-FFF2-40B4-BE49-F238E27FC236}">
                <a16:creationId xmlns:a16="http://schemas.microsoft.com/office/drawing/2014/main" id="{4CDD1D1F-A997-4EBC-BA8E-3BCD7330D8DB}"/>
              </a:ext>
            </a:extLst>
          </p:cNvPr>
          <p:cNvSpPr>
            <a:spLocks noGrp="1"/>
          </p:cNvSpPr>
          <p:nvPr>
            <p:ph idx="1"/>
          </p:nvPr>
        </p:nvSpPr>
        <p:spPr>
          <a:xfrm>
            <a:off x="1521151" y="1524000"/>
            <a:ext cx="9614019" cy="4572000"/>
          </a:xfrm>
        </p:spPr>
        <p:txBody>
          <a:bodyPr/>
          <a:lstStyle/>
          <a:p>
            <a:pPr eaLnBrk="1" hangingPunct="1"/>
            <a:r>
              <a:rPr lang="en-US" altLang="en-US" dirty="0"/>
              <a:t>I’m amazed at the capacity for evil, denial and deceit among genuine Christians (and at my own besetting sins). I simply don’t understand the grip of sin upon Christians.</a:t>
            </a:r>
          </a:p>
          <a:p>
            <a:pPr eaLnBrk="1" hangingPunct="1"/>
            <a:r>
              <a:rPr lang="en-US" altLang="en-US" dirty="0"/>
              <a:t>When God will not answer prayers that we think scriptural, or when God reveals that He hears, but will simply not grant a prayer seemingly in line with His will.</a:t>
            </a:r>
          </a:p>
          <a:p>
            <a:pPr lvl="1" eaLnBrk="1" hangingPunct="1"/>
            <a:r>
              <a:rPr lang="en-US" altLang="en-US" dirty="0"/>
              <a:t>My $550 prayers.</a:t>
            </a:r>
          </a:p>
        </p:txBody>
      </p:sp>
      <p:sp>
        <p:nvSpPr>
          <p:cNvPr id="4" name="Slide Number Placeholder 3">
            <a:extLst>
              <a:ext uri="{FF2B5EF4-FFF2-40B4-BE49-F238E27FC236}">
                <a16:creationId xmlns:a16="http://schemas.microsoft.com/office/drawing/2014/main" id="{455C244E-6C66-4A41-AE19-104263106DB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F4305B7-DD67-4E94-A7AC-88D0D0E25DB9}" type="slidenum">
              <a:rPr lang="en-US" altLang="en-US">
                <a:latin typeface="Times New Roman" panose="02020603050405020304" pitchFamily="18" charset="0"/>
              </a:rPr>
              <a:pPr eaLnBrk="1" hangingPunct="1"/>
              <a:t>15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754366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blinds(horizontal)">
                                      <p:cBhvr>
                                        <p:cTn id="7" dur="500"/>
                                        <p:tgtEl>
                                          <p:spTgt spid="163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6387">
                                            <p:txEl>
                                              <p:pRg st="1" end="1"/>
                                            </p:txEl>
                                          </p:spTgt>
                                        </p:tgtEl>
                                        <p:attrNameLst>
                                          <p:attrName>style.visibility</p:attrName>
                                        </p:attrNameLst>
                                      </p:cBhvr>
                                      <p:to>
                                        <p:strVal val="visible"/>
                                      </p:to>
                                    </p:set>
                                    <p:animEffect transition="in" filter="blinds(horizontal)">
                                      <p:cBhvr>
                                        <p:cTn id="12" dur="500"/>
                                        <p:tgtEl>
                                          <p:spTgt spid="16387">
                                            <p:txEl>
                                              <p:pRg st="1" end="1"/>
                                            </p:txEl>
                                          </p:spTgt>
                                        </p:tgtEl>
                                      </p:cBhvr>
                                    </p:animEffect>
                                  </p:childTnLst>
                                </p:cTn>
                              </p:par>
                              <p:par>
                                <p:cTn id="13" presetID="3" presetClass="entr" presetSubtype="10" fill="hold" nodeType="withEffect">
                                  <p:stCondLst>
                                    <p:cond delay="0"/>
                                  </p:stCondLst>
                                  <p:childTnLst>
                                    <p:set>
                                      <p:cBhvr>
                                        <p:cTn id="14" dur="1" fill="hold">
                                          <p:stCondLst>
                                            <p:cond delay="0"/>
                                          </p:stCondLst>
                                        </p:cTn>
                                        <p:tgtEl>
                                          <p:spTgt spid="16387">
                                            <p:txEl>
                                              <p:pRg st="2" end="2"/>
                                            </p:txEl>
                                          </p:spTgt>
                                        </p:tgtEl>
                                        <p:attrNameLst>
                                          <p:attrName>style.visibility</p:attrName>
                                        </p:attrNameLst>
                                      </p:cBhvr>
                                      <p:to>
                                        <p:strVal val="visible"/>
                                      </p:to>
                                    </p:set>
                                    <p:animEffect transition="in" filter="blinds(horizontal)">
                                      <p:cBhvr>
                                        <p:cTn id="15"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C30C344B-6FE6-491A-B195-DA5CF992DD99}"/>
              </a:ext>
            </a:extLst>
          </p:cNvPr>
          <p:cNvSpPr>
            <a:spLocks noGrp="1"/>
          </p:cNvSpPr>
          <p:nvPr>
            <p:ph type="title"/>
          </p:nvPr>
        </p:nvSpPr>
        <p:spPr>
          <a:xfrm>
            <a:off x="2590800" y="533400"/>
            <a:ext cx="7772400" cy="990600"/>
          </a:xfrm>
        </p:spPr>
        <p:txBody>
          <a:bodyPr/>
          <a:lstStyle/>
          <a:p>
            <a:pPr eaLnBrk="1" hangingPunct="1"/>
            <a:r>
              <a:rPr lang="en-US" altLang="en-US"/>
              <a:t>False Assumption--1</a:t>
            </a:r>
          </a:p>
        </p:txBody>
      </p:sp>
      <p:sp>
        <p:nvSpPr>
          <p:cNvPr id="17411" name="Content Placeholder 2">
            <a:extLst>
              <a:ext uri="{FF2B5EF4-FFF2-40B4-BE49-F238E27FC236}">
                <a16:creationId xmlns:a16="http://schemas.microsoft.com/office/drawing/2014/main" id="{7DF5FF58-C7BD-4265-AA5B-11AE35EE84F0}"/>
              </a:ext>
            </a:extLst>
          </p:cNvPr>
          <p:cNvSpPr>
            <a:spLocks noGrp="1"/>
          </p:cNvSpPr>
          <p:nvPr>
            <p:ph idx="1"/>
          </p:nvPr>
        </p:nvSpPr>
        <p:spPr>
          <a:xfrm>
            <a:off x="1504060" y="1828800"/>
            <a:ext cx="8859140" cy="4267200"/>
          </a:xfrm>
        </p:spPr>
        <p:txBody>
          <a:bodyPr/>
          <a:lstStyle/>
          <a:p>
            <a:pPr eaLnBrk="1" hangingPunct="1"/>
            <a:r>
              <a:rPr lang="en-US" altLang="en-US" dirty="0">
                <a:solidFill>
                  <a:srgbClr val="FF0000"/>
                </a:solidFill>
              </a:rPr>
              <a:t>That we should understand everything.</a:t>
            </a:r>
          </a:p>
          <a:p>
            <a:pPr lvl="1" eaLnBrk="1" hangingPunct="1"/>
            <a:r>
              <a:rPr lang="en-US" altLang="en-US" dirty="0"/>
              <a:t>Deuteronomy 29:29   </a:t>
            </a:r>
            <a:r>
              <a:rPr lang="en-US" altLang="en-US" baseline="30000" dirty="0"/>
              <a:t>29</a:t>
            </a:r>
            <a:r>
              <a:rPr lang="en-US" altLang="en-US" dirty="0"/>
              <a:t> The secret things belong to the LORD our God, but the things revealed belong to us and to our children forever, that we may follow all the words of this law.</a:t>
            </a:r>
          </a:p>
        </p:txBody>
      </p:sp>
      <p:sp>
        <p:nvSpPr>
          <p:cNvPr id="4" name="Slide Number Placeholder 3">
            <a:extLst>
              <a:ext uri="{FF2B5EF4-FFF2-40B4-BE49-F238E27FC236}">
                <a16:creationId xmlns:a16="http://schemas.microsoft.com/office/drawing/2014/main" id="{9756ED6F-84E7-41FA-8D63-FC4F81D5896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2BB7391-7AA9-4AAD-90B7-E327E0A2BFB3}" type="slidenum">
              <a:rPr lang="en-US" altLang="en-US">
                <a:latin typeface="Times New Roman" panose="02020603050405020304" pitchFamily="18" charset="0"/>
              </a:rPr>
              <a:pPr eaLnBrk="1" hangingPunct="1"/>
              <a:t>16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8426351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17411">
                                            <p:txEl>
                                              <p:pRg st="1" end="1"/>
                                            </p:txEl>
                                          </p:spTgt>
                                        </p:tgtEl>
                                        <p:attrNameLst>
                                          <p:attrName>style.visibility</p:attrName>
                                        </p:attrNameLst>
                                      </p:cBhvr>
                                      <p:to>
                                        <p:strVal val="visible"/>
                                      </p:to>
                                    </p:set>
                                    <p:animEffect transition="in" filter="wipe(down)">
                                      <p:cBhvr>
                                        <p:cTn id="7" dur="500"/>
                                        <p:tgtEl>
                                          <p:spTgt spid="174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68397803-AE59-4295-8DE3-BC2899976EC4}"/>
              </a:ext>
            </a:extLst>
          </p:cNvPr>
          <p:cNvSpPr>
            <a:spLocks noGrp="1"/>
          </p:cNvSpPr>
          <p:nvPr>
            <p:ph type="title"/>
          </p:nvPr>
        </p:nvSpPr>
        <p:spPr/>
        <p:txBody>
          <a:bodyPr/>
          <a:lstStyle/>
          <a:p>
            <a:r>
              <a:rPr lang="en-US" altLang="en-US"/>
              <a:t>We cannot comprehend God’s ways.</a:t>
            </a:r>
          </a:p>
        </p:txBody>
      </p:sp>
      <p:sp>
        <p:nvSpPr>
          <p:cNvPr id="19459" name="Content Placeholder 2">
            <a:extLst>
              <a:ext uri="{FF2B5EF4-FFF2-40B4-BE49-F238E27FC236}">
                <a16:creationId xmlns:a16="http://schemas.microsoft.com/office/drawing/2014/main" id="{9C82C58D-8BDF-4B7A-BBB6-30CBD76ADC46}"/>
              </a:ext>
            </a:extLst>
          </p:cNvPr>
          <p:cNvSpPr>
            <a:spLocks noGrp="1"/>
          </p:cNvSpPr>
          <p:nvPr>
            <p:ph idx="1"/>
          </p:nvPr>
        </p:nvSpPr>
        <p:spPr>
          <a:xfrm>
            <a:off x="1538243" y="2209800"/>
            <a:ext cx="8824957" cy="3886200"/>
          </a:xfrm>
        </p:spPr>
        <p:txBody>
          <a:bodyPr/>
          <a:lstStyle/>
          <a:p>
            <a:r>
              <a:rPr lang="en-US" altLang="en-US" b="1" dirty="0"/>
              <a:t>Isaiah 55:8-9  "For my thoughts are not your thoughts, neither are your ways my ways," declares the LORD.  </a:t>
            </a:r>
            <a:r>
              <a:rPr lang="en-US" altLang="en-US" b="1" baseline="30000" dirty="0"/>
              <a:t>9</a:t>
            </a:r>
            <a:r>
              <a:rPr lang="en-US" altLang="en-US" b="1" dirty="0"/>
              <a:t> "As the heavens are higher than the earth, so are my ways higher than your ways and my thoughts than your thoughts.</a:t>
            </a:r>
            <a:endParaRPr lang="en-US" altLang="en-US" dirty="0"/>
          </a:p>
        </p:txBody>
      </p:sp>
      <p:sp>
        <p:nvSpPr>
          <p:cNvPr id="4" name="Slide Number Placeholder 3">
            <a:extLst>
              <a:ext uri="{FF2B5EF4-FFF2-40B4-BE49-F238E27FC236}">
                <a16:creationId xmlns:a16="http://schemas.microsoft.com/office/drawing/2014/main" id="{51717607-6EFB-45B1-A957-2C7B840420C9}"/>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4DFBD56-4DCC-45B0-BFFE-47D7B3A86C51}" type="slidenum">
              <a:rPr lang="en-US" altLang="en-US">
                <a:latin typeface="Times New Roman" panose="02020603050405020304" pitchFamily="18" charset="0"/>
              </a:rPr>
              <a:pPr eaLnBrk="1" hangingPunct="1"/>
              <a:t>17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455594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33E69692-1682-42AB-84C3-82697DEB553D}"/>
              </a:ext>
            </a:extLst>
          </p:cNvPr>
          <p:cNvSpPr>
            <a:spLocks noGrp="1"/>
          </p:cNvSpPr>
          <p:nvPr>
            <p:ph type="title"/>
          </p:nvPr>
        </p:nvSpPr>
        <p:spPr>
          <a:xfrm>
            <a:off x="2438400" y="381000"/>
            <a:ext cx="7772400" cy="762000"/>
          </a:xfrm>
        </p:spPr>
        <p:txBody>
          <a:bodyPr/>
          <a:lstStyle/>
          <a:p>
            <a:r>
              <a:rPr lang="en-US" altLang="en-US"/>
              <a:t>We can’t grasp God’s leading.</a:t>
            </a:r>
          </a:p>
        </p:txBody>
      </p:sp>
      <p:sp>
        <p:nvSpPr>
          <p:cNvPr id="20483" name="Content Placeholder 2">
            <a:extLst>
              <a:ext uri="{FF2B5EF4-FFF2-40B4-BE49-F238E27FC236}">
                <a16:creationId xmlns:a16="http://schemas.microsoft.com/office/drawing/2014/main" id="{C515F151-EE14-4170-AE08-2A488C64316C}"/>
              </a:ext>
            </a:extLst>
          </p:cNvPr>
          <p:cNvSpPr>
            <a:spLocks noGrp="1"/>
          </p:cNvSpPr>
          <p:nvPr>
            <p:ph idx="1"/>
          </p:nvPr>
        </p:nvSpPr>
        <p:spPr>
          <a:xfrm>
            <a:off x="1529697" y="1143000"/>
            <a:ext cx="9138303" cy="5181600"/>
          </a:xfrm>
        </p:spPr>
        <p:txBody>
          <a:bodyPr/>
          <a:lstStyle/>
          <a:p>
            <a:r>
              <a:rPr lang="en-US" altLang="en-US" b="1" dirty="0"/>
              <a:t>Proverbs 20:24  A man's steps are directed by the LORD. How then can anyone understand his own way? </a:t>
            </a:r>
          </a:p>
          <a:p>
            <a:pPr lvl="1"/>
            <a:r>
              <a:rPr lang="en-US" altLang="en-US" b="1" dirty="0"/>
              <a:t>Not only do we not understand  God’s ways, we don’t understand his ways with us. We’re basically out of control, without realizing it.</a:t>
            </a:r>
          </a:p>
          <a:p>
            <a:r>
              <a:rPr lang="en-US" altLang="en-US" dirty="0"/>
              <a:t>Isaiah 50:10b  Let him who walks in the dark, who has no light, trust in the name of the LORD and rely on his God. </a:t>
            </a:r>
          </a:p>
          <a:p>
            <a:pPr>
              <a:buFontTx/>
              <a:buNone/>
            </a:pPr>
            <a:endParaRPr lang="en-US" altLang="en-US" dirty="0"/>
          </a:p>
        </p:txBody>
      </p:sp>
      <p:sp>
        <p:nvSpPr>
          <p:cNvPr id="4" name="Slide Number Placeholder 3">
            <a:extLst>
              <a:ext uri="{FF2B5EF4-FFF2-40B4-BE49-F238E27FC236}">
                <a16:creationId xmlns:a16="http://schemas.microsoft.com/office/drawing/2014/main" id="{4C8EFFB8-B7A3-4F34-8045-8D57F838E88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333855A-87B2-4A78-93BA-9BC483FD0CA3}" type="slidenum">
              <a:rPr lang="en-US" altLang="en-US">
                <a:latin typeface="Times New Roman" panose="02020603050405020304" pitchFamily="18" charset="0"/>
              </a:rPr>
              <a:pPr eaLnBrk="1" hangingPunct="1"/>
              <a:t>18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893194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20483">
                                            <p:txEl>
                                              <p:pRg st="1" end="1"/>
                                            </p:txEl>
                                          </p:spTgt>
                                        </p:tgtEl>
                                        <p:attrNameLst>
                                          <p:attrName>style.visibility</p:attrName>
                                        </p:attrNameLst>
                                      </p:cBhvr>
                                      <p:to>
                                        <p:strVal val="visible"/>
                                      </p:to>
                                    </p:set>
                                    <p:anim calcmode="lin" valueType="num">
                                      <p:cBhvr additive="base">
                                        <p:cTn id="7" dur="5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0483">
                                            <p:txEl>
                                              <p:pRg st="1" end="1"/>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nodeType="clickEffect">
                                  <p:stCondLst>
                                    <p:cond delay="0"/>
                                  </p:stCondLst>
                                  <p:childTnLst>
                                    <p:set>
                                      <p:cBhvr>
                                        <p:cTn id="12" dur="1" fill="hold">
                                          <p:stCondLst>
                                            <p:cond delay="0"/>
                                          </p:stCondLst>
                                        </p:cTn>
                                        <p:tgtEl>
                                          <p:spTgt spid="20483">
                                            <p:txEl>
                                              <p:pRg st="2" end="2"/>
                                            </p:txEl>
                                          </p:spTgt>
                                        </p:tgtEl>
                                        <p:attrNameLst>
                                          <p:attrName>style.visibility</p:attrName>
                                        </p:attrNameLst>
                                      </p:cBhvr>
                                      <p:to>
                                        <p:strVal val="visible"/>
                                      </p:to>
                                    </p:set>
                                    <p:anim calcmode="lin" valueType="num">
                                      <p:cBhvr additive="base">
                                        <p:cTn id="13" dur="5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0483">
                                            <p:txEl>
                                              <p:pRg st="2" end="2"/>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a:extLst>
              <a:ext uri="{FF2B5EF4-FFF2-40B4-BE49-F238E27FC236}">
                <a16:creationId xmlns:a16="http://schemas.microsoft.com/office/drawing/2014/main" id="{4DA968D2-4591-4E21-B6F5-726508BEBC91}"/>
              </a:ext>
            </a:extLst>
          </p:cNvPr>
          <p:cNvSpPr>
            <a:spLocks noGrp="1"/>
          </p:cNvSpPr>
          <p:nvPr>
            <p:ph idx="1"/>
          </p:nvPr>
        </p:nvSpPr>
        <p:spPr>
          <a:xfrm>
            <a:off x="1546789" y="1495514"/>
            <a:ext cx="8816411" cy="4600486"/>
          </a:xfrm>
        </p:spPr>
        <p:txBody>
          <a:bodyPr/>
          <a:lstStyle/>
          <a:p>
            <a:pPr lvl="1"/>
            <a:r>
              <a:rPr lang="en-US" altLang="en-US" dirty="0"/>
              <a:t>As J. I. Packer has observed.  "Sooner or later, God leads us out of light into darkness." </a:t>
            </a:r>
            <a:r>
              <a:rPr lang="en-US" altLang="en-US" i="1" dirty="0"/>
              <a:t>Knowing God</a:t>
            </a:r>
            <a:r>
              <a:rPr lang="en-US" altLang="en-US" dirty="0"/>
              <a:t>. </a:t>
            </a:r>
          </a:p>
          <a:p>
            <a:pPr lvl="1"/>
            <a:r>
              <a:rPr lang="en-US" altLang="en-US" dirty="0"/>
              <a:t>God expects trust in the dark, as well as in the light.</a:t>
            </a:r>
          </a:p>
          <a:p>
            <a:pPr lvl="1"/>
            <a:r>
              <a:rPr lang="en-US" altLang="en-US" dirty="0"/>
              <a:t>Jesus entrusted Himself to God in extreme suffering (1 Pet. 2:23).</a:t>
            </a:r>
          </a:p>
        </p:txBody>
      </p:sp>
      <p:sp>
        <p:nvSpPr>
          <p:cNvPr id="4" name="Slide Number Placeholder 3">
            <a:extLst>
              <a:ext uri="{FF2B5EF4-FFF2-40B4-BE49-F238E27FC236}">
                <a16:creationId xmlns:a16="http://schemas.microsoft.com/office/drawing/2014/main" id="{9549D631-CA37-423F-9D03-C30C5CA9E4A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607DD6D-507F-41C9-8CAF-A3C1DE01FCC6}" type="slidenum">
              <a:rPr lang="en-US" altLang="en-US">
                <a:latin typeface="Times New Roman" panose="02020603050405020304" pitchFamily="18" charset="0"/>
              </a:rPr>
              <a:pPr eaLnBrk="1" hangingPunct="1"/>
              <a:t>19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013781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A60732C6-9A8A-4815-A85E-C39F127FB167}"/>
              </a:ext>
            </a:extLst>
          </p:cNvPr>
          <p:cNvSpPr>
            <a:spLocks noGrp="1"/>
          </p:cNvSpPr>
          <p:nvPr>
            <p:ph type="title"/>
          </p:nvPr>
        </p:nvSpPr>
        <p:spPr/>
        <p:txBody>
          <a:bodyPr/>
          <a:lstStyle/>
          <a:p>
            <a:pPr eaLnBrk="1" hangingPunct="1"/>
            <a:r>
              <a:rPr lang="en-US" altLang="en-US"/>
              <a:t>Theodicy defined:	</a:t>
            </a:r>
          </a:p>
        </p:txBody>
      </p:sp>
      <p:sp>
        <p:nvSpPr>
          <p:cNvPr id="4099" name="Content Placeholder 2">
            <a:extLst>
              <a:ext uri="{FF2B5EF4-FFF2-40B4-BE49-F238E27FC236}">
                <a16:creationId xmlns:a16="http://schemas.microsoft.com/office/drawing/2014/main" id="{C49F1B94-0D85-4C97-BC73-FA0C2ED80BB7}"/>
              </a:ext>
            </a:extLst>
          </p:cNvPr>
          <p:cNvSpPr>
            <a:spLocks noGrp="1"/>
          </p:cNvSpPr>
          <p:nvPr>
            <p:ph idx="1"/>
          </p:nvPr>
        </p:nvSpPr>
        <p:spPr/>
        <p:txBody>
          <a:bodyPr/>
          <a:lstStyle/>
          <a:p>
            <a:pPr eaLnBrk="1" hangingPunct="1"/>
            <a:r>
              <a:rPr lang="en-US" altLang="en-US"/>
              <a:t>Theodicy is a modification of French </a:t>
            </a:r>
            <a:r>
              <a:rPr lang="en-US" altLang="en-US" i="1"/>
              <a:t>théodicée, </a:t>
            </a:r>
            <a:r>
              <a:rPr lang="en-US" altLang="en-US"/>
              <a:t>from</a:t>
            </a:r>
            <a:r>
              <a:rPr lang="en-US" altLang="en-US" i="1"/>
              <a:t> theo </a:t>
            </a:r>
            <a:r>
              <a:rPr lang="en-US" altLang="en-US"/>
              <a:t>(from Latin theo) + Greek</a:t>
            </a:r>
            <a:r>
              <a:rPr lang="en-US" altLang="en-US" i="1"/>
              <a:t> diké </a:t>
            </a:r>
            <a:r>
              <a:rPr lang="en-US" altLang="en-US"/>
              <a:t>judgment, right—Date: 1797: defense of God’s goodness and omnipotence in view of the existence of evil.</a:t>
            </a:r>
          </a:p>
          <a:p>
            <a:pPr lvl="1" eaLnBrk="1" hangingPunct="1"/>
            <a:r>
              <a:rPr lang="en-US" altLang="en-US"/>
              <a:t>Merriam-Webster online dictionary </a:t>
            </a:r>
          </a:p>
        </p:txBody>
      </p:sp>
      <p:sp>
        <p:nvSpPr>
          <p:cNvPr id="4" name="Slide Number Placeholder 3">
            <a:extLst>
              <a:ext uri="{FF2B5EF4-FFF2-40B4-BE49-F238E27FC236}">
                <a16:creationId xmlns:a16="http://schemas.microsoft.com/office/drawing/2014/main" id="{420CC822-D798-44AD-B8E6-A602E1900C4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1AEDC2F-7649-4D1E-87D6-925493C9D5C0}" type="slidenum">
              <a:rPr lang="en-US" altLang="en-US">
                <a:latin typeface="Times New Roman" panose="02020603050405020304" pitchFamily="18" charset="0"/>
              </a:rPr>
              <a:pPr eaLnBrk="1" hangingPunct="1"/>
              <a:t>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819629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a16="http://schemas.microsoft.com/office/drawing/2014/main" id="{2AB0A422-B4D1-4CCF-B8A1-3D8D2BEA65CF}"/>
              </a:ext>
            </a:extLst>
          </p:cNvPr>
          <p:cNvSpPr>
            <a:spLocks noGrp="1"/>
          </p:cNvSpPr>
          <p:nvPr>
            <p:ph idx="1"/>
          </p:nvPr>
        </p:nvSpPr>
        <p:spPr>
          <a:xfrm>
            <a:off x="1529697" y="609600"/>
            <a:ext cx="9138303" cy="5638800"/>
          </a:xfrm>
        </p:spPr>
        <p:txBody>
          <a:bodyPr/>
          <a:lstStyle/>
          <a:p>
            <a:r>
              <a:rPr lang="en-US" altLang="en-US" dirty="0"/>
              <a:t>God may simply not answer our prayers.</a:t>
            </a:r>
          </a:p>
          <a:p>
            <a:pPr lvl="1"/>
            <a:r>
              <a:rPr lang="en-US" altLang="en-US" dirty="0"/>
              <a:t>This may be temporary, as Hannah's desire for a child illustrates.</a:t>
            </a:r>
          </a:p>
          <a:p>
            <a:pPr lvl="2"/>
            <a:r>
              <a:rPr lang="en-US" altLang="en-US" b="1" dirty="0"/>
              <a:t>1 Samuel 1:10  In bitterness of soul Hannah wept much and prayed to the LORD.</a:t>
            </a:r>
          </a:p>
          <a:p>
            <a:pPr lvl="2"/>
            <a:r>
              <a:rPr lang="en-US" altLang="en-US" b="1" dirty="0"/>
              <a:t>1 Samuel 1:20  </a:t>
            </a:r>
            <a:r>
              <a:rPr lang="en-US" altLang="en-US" b="1" baseline="30000" dirty="0"/>
              <a:t>20</a:t>
            </a:r>
            <a:r>
              <a:rPr lang="en-US" altLang="en-US" b="1" dirty="0"/>
              <a:t> So in the course of time Hannah conceived and gave birth to a son.</a:t>
            </a:r>
          </a:p>
          <a:p>
            <a:pPr lvl="1"/>
            <a:r>
              <a:rPr lang="en-US" altLang="en-US" dirty="0"/>
              <a:t>We may never receive that for which we pray, and not know why before we die. </a:t>
            </a:r>
          </a:p>
          <a:p>
            <a:pPr lvl="2"/>
            <a:r>
              <a:rPr lang="en-US" altLang="en-US" b="1" dirty="0"/>
              <a:t>Jesus asked for the cup to pass from Him and died thinking God had forsaken Him (Luke 22:42, Matt. 27:46, Ps. 22:1-2).</a:t>
            </a:r>
            <a:endParaRPr lang="en-US" altLang="en-US" dirty="0"/>
          </a:p>
          <a:p>
            <a:pPr lvl="2"/>
            <a:endParaRPr lang="en-US" altLang="en-US" dirty="0"/>
          </a:p>
        </p:txBody>
      </p:sp>
      <p:sp>
        <p:nvSpPr>
          <p:cNvPr id="4" name="Slide Number Placeholder 3">
            <a:extLst>
              <a:ext uri="{FF2B5EF4-FFF2-40B4-BE49-F238E27FC236}">
                <a16:creationId xmlns:a16="http://schemas.microsoft.com/office/drawing/2014/main" id="{7204BB13-CFA4-4521-8F97-739F47C0293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3ABCF35-79C0-4B27-90A8-452CA3F6F388}" type="slidenum">
              <a:rPr lang="en-US" altLang="en-US">
                <a:latin typeface="Times New Roman" panose="02020603050405020304" pitchFamily="18" charset="0"/>
              </a:rPr>
              <a:pPr eaLnBrk="1" hangingPunct="1"/>
              <a:t>20</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9070183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4A05F7B9-5C38-4755-8E00-36CC8C694C54}"/>
              </a:ext>
            </a:extLst>
          </p:cNvPr>
          <p:cNvSpPr>
            <a:spLocks noGrp="1"/>
          </p:cNvSpPr>
          <p:nvPr>
            <p:ph type="title"/>
          </p:nvPr>
        </p:nvSpPr>
        <p:spPr/>
        <p:txBody>
          <a:bodyPr/>
          <a:lstStyle/>
          <a:p>
            <a:r>
              <a:rPr lang="en-US" altLang="en-US"/>
              <a:t>Job illustrates our lack of answers.</a:t>
            </a:r>
          </a:p>
        </p:txBody>
      </p:sp>
      <p:sp>
        <p:nvSpPr>
          <p:cNvPr id="3" name="Content Placeholder 2">
            <a:extLst>
              <a:ext uri="{FF2B5EF4-FFF2-40B4-BE49-F238E27FC236}">
                <a16:creationId xmlns:a16="http://schemas.microsoft.com/office/drawing/2014/main" id="{723EB6E7-167F-4682-A762-E4AFB895159D}"/>
              </a:ext>
            </a:extLst>
          </p:cNvPr>
          <p:cNvSpPr>
            <a:spLocks noGrp="1"/>
          </p:cNvSpPr>
          <p:nvPr>
            <p:ph idx="1"/>
          </p:nvPr>
        </p:nvSpPr>
        <p:spPr>
          <a:xfrm>
            <a:off x="1512606" y="2016807"/>
            <a:ext cx="8850594" cy="4079193"/>
          </a:xfrm>
        </p:spPr>
        <p:txBody>
          <a:bodyPr/>
          <a:lstStyle/>
          <a:p>
            <a:pPr marL="342900" lvl="1" indent="-342900">
              <a:defRPr/>
            </a:pPr>
            <a:r>
              <a:rPr lang="en-US" dirty="0"/>
              <a:t>Job 42:3   </a:t>
            </a:r>
            <a:r>
              <a:rPr lang="en-US" baseline="30000" dirty="0"/>
              <a:t>3</a:t>
            </a:r>
            <a:r>
              <a:rPr lang="en-US" dirty="0"/>
              <a:t> You asked, 'Who is this that obscures my counsel without knowledge?' Surely I spoke of things I did not understand, things too wonderful for me to know. </a:t>
            </a:r>
          </a:p>
          <a:p>
            <a:pPr lvl="1">
              <a:defRPr/>
            </a:pPr>
            <a:r>
              <a:rPr lang="en-US" dirty="0"/>
              <a:t>The historical account of Job shows that we don’t know very much  of the origins of suffering.  What we do know is summarized by our knowledge of God.</a:t>
            </a:r>
          </a:p>
        </p:txBody>
      </p:sp>
      <p:sp>
        <p:nvSpPr>
          <p:cNvPr id="4" name="Slide Number Placeholder 3">
            <a:extLst>
              <a:ext uri="{FF2B5EF4-FFF2-40B4-BE49-F238E27FC236}">
                <a16:creationId xmlns:a16="http://schemas.microsoft.com/office/drawing/2014/main" id="{F53FF73F-B2C6-485F-BC93-71B299465240}"/>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46B967E-4A4F-413F-BC18-9BAA99B454FD}" type="slidenum">
              <a:rPr lang="en-US" altLang="en-US">
                <a:latin typeface="Times New Roman" panose="02020603050405020304" pitchFamily="18" charset="0"/>
              </a:rPr>
              <a:pPr eaLnBrk="1" hangingPunct="1"/>
              <a:t>21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912686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4A3FD6B2-5538-43FC-9643-6A4E593BFDE1}"/>
              </a:ext>
            </a:extLst>
          </p:cNvPr>
          <p:cNvSpPr>
            <a:spLocks noGrp="1"/>
          </p:cNvSpPr>
          <p:nvPr>
            <p:ph type="title"/>
          </p:nvPr>
        </p:nvSpPr>
        <p:spPr>
          <a:xfrm>
            <a:off x="2438400" y="304800"/>
            <a:ext cx="7772400" cy="914400"/>
          </a:xfrm>
        </p:spPr>
        <p:txBody>
          <a:bodyPr/>
          <a:lstStyle/>
          <a:p>
            <a:pPr eaLnBrk="1" hangingPunct="1"/>
            <a:r>
              <a:rPr lang="en-US" altLang="en-US"/>
              <a:t>False Assumption—2	</a:t>
            </a:r>
          </a:p>
        </p:txBody>
      </p:sp>
      <p:sp>
        <p:nvSpPr>
          <p:cNvPr id="24579" name="Content Placeholder 2">
            <a:extLst>
              <a:ext uri="{FF2B5EF4-FFF2-40B4-BE49-F238E27FC236}">
                <a16:creationId xmlns:a16="http://schemas.microsoft.com/office/drawing/2014/main" id="{5AD76D16-A493-4191-A5C2-D9F8FE9D420B}"/>
              </a:ext>
            </a:extLst>
          </p:cNvPr>
          <p:cNvSpPr>
            <a:spLocks noGrp="1"/>
          </p:cNvSpPr>
          <p:nvPr>
            <p:ph idx="1"/>
          </p:nvPr>
        </p:nvSpPr>
        <p:spPr>
          <a:xfrm>
            <a:off x="1555335" y="1219200"/>
            <a:ext cx="9571289" cy="4720127"/>
          </a:xfrm>
        </p:spPr>
        <p:txBody>
          <a:bodyPr/>
          <a:lstStyle/>
          <a:p>
            <a:pPr eaLnBrk="1" hangingPunct="1"/>
            <a:r>
              <a:rPr lang="en-US" altLang="en-US" dirty="0">
                <a:solidFill>
                  <a:srgbClr val="FF0000"/>
                </a:solidFill>
              </a:rPr>
              <a:t>That Christians should not suffer</a:t>
            </a:r>
          </a:p>
          <a:p>
            <a:pPr lvl="1" eaLnBrk="1" hangingPunct="1"/>
            <a:r>
              <a:rPr lang="en-US" altLang="en-US" b="1" dirty="0"/>
              <a:t>Isaiah 53:3-5   He was despised and rejected by men, </a:t>
            </a:r>
            <a:r>
              <a:rPr lang="en-US" altLang="en-US" b="1" dirty="0">
                <a:solidFill>
                  <a:srgbClr val="FF0000"/>
                </a:solidFill>
              </a:rPr>
              <a:t>a man of sorrows</a:t>
            </a:r>
            <a:r>
              <a:rPr lang="en-US" altLang="en-US" b="1" dirty="0"/>
              <a:t>, and </a:t>
            </a:r>
            <a:r>
              <a:rPr lang="en-US" altLang="en-US" b="1" dirty="0">
                <a:solidFill>
                  <a:srgbClr val="FF0000"/>
                </a:solidFill>
              </a:rPr>
              <a:t>familiar with suffering</a:t>
            </a:r>
            <a:r>
              <a:rPr lang="en-US" altLang="en-US" b="1" dirty="0"/>
              <a:t>. Like one from whom men hide their faces </a:t>
            </a:r>
            <a:r>
              <a:rPr lang="en-US" altLang="en-US" b="1" dirty="0">
                <a:solidFill>
                  <a:srgbClr val="FF0000"/>
                </a:solidFill>
              </a:rPr>
              <a:t>he was despised</a:t>
            </a:r>
            <a:r>
              <a:rPr lang="en-US" altLang="en-US" b="1" dirty="0"/>
              <a:t>, and we esteemed him not.  </a:t>
            </a:r>
            <a:r>
              <a:rPr lang="en-US" altLang="en-US" b="1" baseline="30000" dirty="0"/>
              <a:t>4</a:t>
            </a:r>
            <a:r>
              <a:rPr lang="en-US" altLang="en-US" b="1" dirty="0"/>
              <a:t> Surely he took up our infirmities and carried our sorrows, yet we considered him stricken by God, </a:t>
            </a:r>
            <a:r>
              <a:rPr lang="en-US" altLang="en-US" b="1" dirty="0">
                <a:solidFill>
                  <a:srgbClr val="FF0000"/>
                </a:solidFill>
              </a:rPr>
              <a:t>smitten by him</a:t>
            </a:r>
            <a:r>
              <a:rPr lang="en-US" altLang="en-US" b="1" dirty="0"/>
              <a:t>, and </a:t>
            </a:r>
            <a:r>
              <a:rPr lang="en-US" altLang="en-US" b="1" dirty="0">
                <a:solidFill>
                  <a:srgbClr val="FF0000"/>
                </a:solidFill>
              </a:rPr>
              <a:t>afflicted</a:t>
            </a:r>
            <a:r>
              <a:rPr lang="en-US" altLang="en-US" b="1" dirty="0"/>
              <a:t>.  </a:t>
            </a:r>
            <a:r>
              <a:rPr lang="en-US" altLang="en-US" b="1" baseline="30000" dirty="0"/>
              <a:t>5</a:t>
            </a:r>
            <a:r>
              <a:rPr lang="en-US" altLang="en-US" b="1" dirty="0"/>
              <a:t> But he was </a:t>
            </a:r>
            <a:r>
              <a:rPr lang="en-US" altLang="en-US" b="1" dirty="0">
                <a:solidFill>
                  <a:srgbClr val="FF0000"/>
                </a:solidFill>
              </a:rPr>
              <a:t>pierced</a:t>
            </a:r>
            <a:r>
              <a:rPr lang="en-US" altLang="en-US" b="1" dirty="0"/>
              <a:t> for our transgressions, he was </a:t>
            </a:r>
            <a:r>
              <a:rPr lang="en-US" altLang="en-US" b="1" dirty="0">
                <a:solidFill>
                  <a:srgbClr val="FF0000"/>
                </a:solidFill>
              </a:rPr>
              <a:t>crushed</a:t>
            </a:r>
            <a:r>
              <a:rPr lang="en-US" altLang="en-US" b="1" dirty="0"/>
              <a:t> for our iniquities; the punishment that brought us peace was upon him, and by his wounds we are healed. </a:t>
            </a:r>
            <a:endParaRPr lang="en-US" altLang="en-US" dirty="0"/>
          </a:p>
        </p:txBody>
      </p:sp>
      <p:sp>
        <p:nvSpPr>
          <p:cNvPr id="4" name="Slide Number Placeholder 3">
            <a:extLst>
              <a:ext uri="{FF2B5EF4-FFF2-40B4-BE49-F238E27FC236}">
                <a16:creationId xmlns:a16="http://schemas.microsoft.com/office/drawing/2014/main" id="{40F65649-4F1D-4FEF-A3F1-4730FC5F8F39}"/>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1B54600-E59E-4EC9-8B24-881B6F997C06}" type="slidenum">
              <a:rPr lang="en-US" altLang="en-US">
                <a:latin typeface="Times New Roman" panose="02020603050405020304" pitchFamily="18" charset="0"/>
              </a:rPr>
              <a:pPr eaLnBrk="1" hangingPunct="1"/>
              <a:t>22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70478684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8A3A559B-BA4A-4A36-89B4-AD62E0048659}"/>
              </a:ext>
            </a:extLst>
          </p:cNvPr>
          <p:cNvSpPr>
            <a:spLocks noGrp="1"/>
          </p:cNvSpPr>
          <p:nvPr>
            <p:ph type="title"/>
          </p:nvPr>
        </p:nvSpPr>
        <p:spPr/>
        <p:txBody>
          <a:bodyPr/>
          <a:lstStyle/>
          <a:p>
            <a:r>
              <a:rPr lang="en-US" altLang="en-US"/>
              <a:t>False Assumption—3	</a:t>
            </a:r>
          </a:p>
        </p:txBody>
      </p:sp>
      <p:sp>
        <p:nvSpPr>
          <p:cNvPr id="25603" name="Content Placeholder 2">
            <a:extLst>
              <a:ext uri="{FF2B5EF4-FFF2-40B4-BE49-F238E27FC236}">
                <a16:creationId xmlns:a16="http://schemas.microsoft.com/office/drawing/2014/main" id="{0CB72B02-0D61-42A0-81BE-5CB132E64CD8}"/>
              </a:ext>
            </a:extLst>
          </p:cNvPr>
          <p:cNvSpPr>
            <a:spLocks noGrp="1"/>
          </p:cNvSpPr>
          <p:nvPr>
            <p:ph idx="1"/>
          </p:nvPr>
        </p:nvSpPr>
        <p:spPr>
          <a:xfrm>
            <a:off x="1521151" y="1524000"/>
            <a:ext cx="9146849" cy="4572000"/>
          </a:xfrm>
        </p:spPr>
        <p:txBody>
          <a:bodyPr/>
          <a:lstStyle/>
          <a:p>
            <a:r>
              <a:rPr lang="en-US" altLang="en-US" dirty="0">
                <a:solidFill>
                  <a:srgbClr val="FF0000"/>
                </a:solidFill>
              </a:rPr>
              <a:t>That we should be happy all the time.</a:t>
            </a:r>
          </a:p>
          <a:p>
            <a:pPr lvl="1"/>
            <a:r>
              <a:rPr lang="en-US" altLang="en-US" dirty="0"/>
              <a:t>“When we feel unhappy, we view that experience as the greatest crime ever committed. We are victims of a fickle world, an unresponsive God, a variety of insensitive people. Our chief aim is to feel better. It seems a righteous cause, a noble crusade. If we can make a few dreams come true that will help us feel better, we go to work.” Larry Crabb, </a:t>
            </a:r>
            <a:r>
              <a:rPr lang="en-US" altLang="en-US" i="1" dirty="0"/>
              <a:t>Shattered Dreams</a:t>
            </a:r>
            <a:r>
              <a:rPr lang="en-US" altLang="en-US" dirty="0"/>
              <a:t>, p. 152</a:t>
            </a:r>
          </a:p>
          <a:p>
            <a:pPr lvl="1"/>
            <a:r>
              <a:rPr lang="en-US" altLang="en-US" dirty="0"/>
              <a:t>Jesus was not happy all the time (John 11:35).</a:t>
            </a:r>
          </a:p>
        </p:txBody>
      </p:sp>
      <p:sp>
        <p:nvSpPr>
          <p:cNvPr id="4" name="Slide Number Placeholder 3">
            <a:extLst>
              <a:ext uri="{FF2B5EF4-FFF2-40B4-BE49-F238E27FC236}">
                <a16:creationId xmlns:a16="http://schemas.microsoft.com/office/drawing/2014/main" id="{55D23FC2-E36B-4AE7-BEF2-94880A0B4C9B}"/>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F2A0E94-0AFF-4CFA-88AE-090504FB36B2}" type="slidenum">
              <a:rPr lang="en-US" altLang="en-US">
                <a:latin typeface="Times New Roman" panose="02020603050405020304" pitchFamily="18" charset="0"/>
              </a:rPr>
              <a:pPr eaLnBrk="1" hangingPunct="1"/>
              <a:t>23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6389775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a:extLst>
              <a:ext uri="{FF2B5EF4-FFF2-40B4-BE49-F238E27FC236}">
                <a16:creationId xmlns:a16="http://schemas.microsoft.com/office/drawing/2014/main" id="{2AE4ED25-0220-490E-9437-23FD511D85B3}"/>
              </a:ext>
            </a:extLst>
          </p:cNvPr>
          <p:cNvSpPr>
            <a:spLocks noGrp="1"/>
          </p:cNvSpPr>
          <p:nvPr>
            <p:ph idx="1"/>
          </p:nvPr>
        </p:nvSpPr>
        <p:spPr>
          <a:xfrm>
            <a:off x="1422400" y="1981200"/>
            <a:ext cx="10363200" cy="3206097"/>
          </a:xfrm>
        </p:spPr>
        <p:txBody>
          <a:bodyPr/>
          <a:lstStyle/>
          <a:p>
            <a:r>
              <a:rPr lang="en-US" altLang="en-US" dirty="0"/>
              <a:t>Entire churches focus upon being happy. If the choir and the preacher don’t make them feel happy at the end of the church service, they aren’t happy. Church is about harmony and feeling good.</a:t>
            </a:r>
          </a:p>
          <a:p>
            <a:pPr lvl="1"/>
            <a:r>
              <a:rPr lang="en-US" altLang="en-US" dirty="0"/>
              <a:t>The “prosperity gospel” baptizes materialism and greed as being the blessing of God.</a:t>
            </a:r>
          </a:p>
        </p:txBody>
      </p:sp>
      <p:sp>
        <p:nvSpPr>
          <p:cNvPr id="4" name="Slide Number Placeholder 3">
            <a:extLst>
              <a:ext uri="{FF2B5EF4-FFF2-40B4-BE49-F238E27FC236}">
                <a16:creationId xmlns:a16="http://schemas.microsoft.com/office/drawing/2014/main" id="{0A85B1B6-59C7-4565-8217-4192F6B1A56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3237D0B-0153-46EB-82AE-FD8768C2883D}" type="slidenum">
              <a:rPr lang="en-US" altLang="en-US">
                <a:latin typeface="Times New Roman" panose="02020603050405020304" pitchFamily="18" charset="0"/>
              </a:rPr>
              <a:pPr eaLnBrk="1" hangingPunct="1"/>
              <a:t>24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5884531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81384588-18C0-4716-A6F6-BE9F31C3B5C4}"/>
              </a:ext>
            </a:extLst>
          </p:cNvPr>
          <p:cNvSpPr>
            <a:spLocks noGrp="1"/>
          </p:cNvSpPr>
          <p:nvPr>
            <p:ph type="title"/>
          </p:nvPr>
        </p:nvSpPr>
        <p:spPr>
          <a:xfrm>
            <a:off x="2514600" y="381000"/>
            <a:ext cx="7772400" cy="1143000"/>
          </a:xfrm>
        </p:spPr>
        <p:txBody>
          <a:bodyPr/>
          <a:lstStyle/>
          <a:p>
            <a:r>
              <a:rPr lang="en-US" altLang="en-US"/>
              <a:t>11 Kinds of Suffering and Evil</a:t>
            </a:r>
          </a:p>
        </p:txBody>
      </p:sp>
      <p:sp>
        <p:nvSpPr>
          <p:cNvPr id="24579" name="Content Placeholder 2">
            <a:extLst>
              <a:ext uri="{FF2B5EF4-FFF2-40B4-BE49-F238E27FC236}">
                <a16:creationId xmlns:a16="http://schemas.microsoft.com/office/drawing/2014/main" id="{7D388BDC-1DA2-45D8-A521-495F16062246}"/>
              </a:ext>
            </a:extLst>
          </p:cNvPr>
          <p:cNvSpPr>
            <a:spLocks noGrp="1"/>
          </p:cNvSpPr>
          <p:nvPr>
            <p:ph idx="1"/>
          </p:nvPr>
        </p:nvSpPr>
        <p:spPr>
          <a:xfrm>
            <a:off x="1529697" y="1371600"/>
            <a:ext cx="9605473" cy="4724400"/>
          </a:xfrm>
        </p:spPr>
        <p:txBody>
          <a:bodyPr/>
          <a:lstStyle/>
          <a:p>
            <a:pPr marL="514350" indent="-514350">
              <a:buFontTx/>
              <a:buAutoNum type="arabicPeriod"/>
            </a:pPr>
            <a:r>
              <a:rPr lang="en-US" altLang="en-US" dirty="0"/>
              <a:t>Suffering from truly evil people—serial murderers, Hitlers, Idi Amins, Joseph </a:t>
            </a:r>
            <a:r>
              <a:rPr lang="en-US" altLang="en-US" dirty="0" err="1"/>
              <a:t>Konys</a:t>
            </a:r>
            <a:r>
              <a:rPr lang="en-US" altLang="en-US" dirty="0"/>
              <a:t>, mass murders of the innocent, killers of parents….</a:t>
            </a:r>
          </a:p>
          <a:p>
            <a:pPr marL="914400" lvl="1" indent="-514350">
              <a:buFontTx/>
              <a:buAutoNum type="alphaLcPeriod"/>
            </a:pPr>
            <a:r>
              <a:rPr lang="en-US" altLang="en-US" b="1" dirty="0"/>
              <a:t>Matthew 12:35b  the evil man brings evil things out of the evil stored up in him. </a:t>
            </a:r>
            <a:endParaRPr lang="en-US" altLang="en-US" dirty="0"/>
          </a:p>
          <a:p>
            <a:pPr marL="914400" lvl="1" indent="-514350">
              <a:buFontTx/>
              <a:buAutoNum type="alphaLcPeriod"/>
            </a:pPr>
            <a:r>
              <a:rPr lang="en-US" altLang="en-US" dirty="0"/>
              <a:t> </a:t>
            </a:r>
            <a:r>
              <a:rPr lang="en-US" altLang="en-US" b="1" dirty="0"/>
              <a:t>Proverbs 24:19-20   Do not fret because of evil men or be envious of the wicked,  </a:t>
            </a:r>
            <a:r>
              <a:rPr lang="en-US" altLang="en-US" b="1" baseline="30000" dirty="0"/>
              <a:t>20</a:t>
            </a:r>
            <a:r>
              <a:rPr lang="en-US" altLang="en-US" b="1" dirty="0"/>
              <a:t> for the evil man has no future hope, and the lamp of the wicked will be snuffed out. </a:t>
            </a:r>
          </a:p>
        </p:txBody>
      </p:sp>
      <p:sp>
        <p:nvSpPr>
          <p:cNvPr id="4" name="Slide Number Placeholder 3">
            <a:extLst>
              <a:ext uri="{FF2B5EF4-FFF2-40B4-BE49-F238E27FC236}">
                <a16:creationId xmlns:a16="http://schemas.microsoft.com/office/drawing/2014/main" id="{A2A9F1A3-909F-407E-827B-4FA88473352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8CDEDBC-1640-4614-9B5D-21A9EACB44EC}" type="slidenum">
              <a:rPr lang="en-US" altLang="en-US">
                <a:latin typeface="Times New Roman" panose="02020603050405020304" pitchFamily="18" charset="0"/>
              </a:rPr>
              <a:pPr eaLnBrk="1" hangingPunct="1"/>
              <a:t>25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0487825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nodeType="clickEffect">
                                  <p:stCondLst>
                                    <p:cond delay="0"/>
                                  </p:stCondLst>
                                  <p:childTnLst>
                                    <p:set>
                                      <p:cBhvr>
                                        <p:cTn id="6" dur="1" fill="hold">
                                          <p:stCondLst>
                                            <p:cond delay="0"/>
                                          </p:stCondLst>
                                        </p:cTn>
                                        <p:tgtEl>
                                          <p:spTgt spid="24579">
                                            <p:txEl>
                                              <p:pRg st="1" end="1"/>
                                            </p:txEl>
                                          </p:spTgt>
                                        </p:tgtEl>
                                        <p:attrNameLst>
                                          <p:attrName>style.visibility</p:attrName>
                                        </p:attrNameLst>
                                      </p:cBhvr>
                                      <p:to>
                                        <p:strVal val="visible"/>
                                      </p:to>
                                    </p:set>
                                    <p:animEffect transition="in" filter="box(in)">
                                      <p:cBhvr>
                                        <p:cTn id="7" dur="500"/>
                                        <p:tgtEl>
                                          <p:spTgt spid="2457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4579">
                                            <p:txEl>
                                              <p:pRg st="2" end="2"/>
                                            </p:txEl>
                                          </p:spTgt>
                                        </p:tgtEl>
                                        <p:attrNameLst>
                                          <p:attrName>style.visibility</p:attrName>
                                        </p:attrNameLst>
                                      </p:cBhvr>
                                      <p:to>
                                        <p:strVal val="visible"/>
                                      </p:to>
                                    </p:set>
                                    <p:animEffect transition="in" filter="box(in)">
                                      <p:cBhvr>
                                        <p:cTn id="12" dur="500"/>
                                        <p:tgtEl>
                                          <p:spTgt spid="2457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a:extLst>
              <a:ext uri="{FF2B5EF4-FFF2-40B4-BE49-F238E27FC236}">
                <a16:creationId xmlns:a16="http://schemas.microsoft.com/office/drawing/2014/main" id="{F556D0DB-44F0-4F9E-9CD5-09C69F26E5FD}"/>
              </a:ext>
            </a:extLst>
          </p:cNvPr>
          <p:cNvSpPr>
            <a:spLocks noGrp="1"/>
          </p:cNvSpPr>
          <p:nvPr>
            <p:ph idx="1"/>
          </p:nvPr>
        </p:nvSpPr>
        <p:spPr>
          <a:xfrm>
            <a:off x="1512606" y="533400"/>
            <a:ext cx="9155394" cy="5562600"/>
          </a:xfrm>
        </p:spPr>
        <p:txBody>
          <a:bodyPr/>
          <a:lstStyle/>
          <a:p>
            <a:pPr marL="914400" lvl="1" indent="-514350">
              <a:buFontTx/>
              <a:buAutoNum type="alphaLcPeriod" startAt="3"/>
            </a:pPr>
            <a:r>
              <a:rPr lang="en-US" altLang="en-US" dirty="0"/>
              <a:t>There are no absolutely innocent people.</a:t>
            </a:r>
          </a:p>
          <a:p>
            <a:pPr marL="1314450" lvl="2" indent="-514350">
              <a:buNone/>
            </a:pPr>
            <a:r>
              <a:rPr lang="en-US" altLang="en-US" dirty="0"/>
              <a:t>(1	</a:t>
            </a:r>
            <a:r>
              <a:rPr lang="en-US" altLang="en-US" b="1" dirty="0"/>
              <a:t>Luke 13:1-5  Luke 13:1 Now there were some present at that time who told Jesus about the Galileans whose blood Pilate had mixed with their sacrifices.  </a:t>
            </a:r>
            <a:r>
              <a:rPr lang="en-US" altLang="en-US" b="1" baseline="30000" dirty="0"/>
              <a:t>2</a:t>
            </a:r>
            <a:r>
              <a:rPr lang="en-US" altLang="en-US" b="1" dirty="0"/>
              <a:t> Jesus answered, </a:t>
            </a:r>
            <a:r>
              <a:rPr lang="en-US" altLang="en-US" b="1" dirty="0">
                <a:solidFill>
                  <a:srgbClr val="FF0000"/>
                </a:solidFill>
              </a:rPr>
              <a:t>"Do you think that these Galileans were worse sinners than all the other Galileans because they suffered this way?  </a:t>
            </a:r>
            <a:r>
              <a:rPr lang="en-US" altLang="en-US" b="1" baseline="30000" dirty="0">
                <a:solidFill>
                  <a:srgbClr val="FF0000"/>
                </a:solidFill>
              </a:rPr>
              <a:t>3</a:t>
            </a:r>
            <a:r>
              <a:rPr lang="en-US" altLang="en-US" b="1" dirty="0">
                <a:solidFill>
                  <a:srgbClr val="FF0000"/>
                </a:solidFill>
              </a:rPr>
              <a:t> I tell you, no! </a:t>
            </a:r>
            <a:r>
              <a:rPr lang="en-US" altLang="en-US" b="1" dirty="0"/>
              <a:t>But unless you repent, you too will all perish.  </a:t>
            </a:r>
            <a:r>
              <a:rPr lang="en-US" altLang="en-US" b="1" baseline="30000" dirty="0"/>
              <a:t>4</a:t>
            </a:r>
            <a:r>
              <a:rPr lang="en-US" altLang="en-US" b="1" dirty="0"/>
              <a:t> Or those eighteen who died when the tower in Siloam fell on them-- </a:t>
            </a:r>
            <a:r>
              <a:rPr lang="en-US" altLang="en-US" b="1" dirty="0">
                <a:solidFill>
                  <a:srgbClr val="FF0000"/>
                </a:solidFill>
              </a:rPr>
              <a:t>do you think they were more guilty than all the others living in Jerusalem?  </a:t>
            </a:r>
            <a:r>
              <a:rPr lang="en-US" altLang="en-US" b="1" baseline="30000" dirty="0">
                <a:solidFill>
                  <a:srgbClr val="FF0000"/>
                </a:solidFill>
              </a:rPr>
              <a:t>5</a:t>
            </a:r>
            <a:r>
              <a:rPr lang="en-US" altLang="en-US" b="1" dirty="0">
                <a:solidFill>
                  <a:srgbClr val="FF0000"/>
                </a:solidFill>
              </a:rPr>
              <a:t> I tell you, no!</a:t>
            </a:r>
            <a:r>
              <a:rPr lang="en-US" altLang="en-US" b="1" dirty="0"/>
              <a:t> But unless you repent, you too will all perish." </a:t>
            </a:r>
          </a:p>
          <a:p>
            <a:pPr marL="1314450" lvl="2" indent="-514350">
              <a:buNone/>
            </a:pPr>
            <a:r>
              <a:rPr lang="en-US" altLang="en-US" b="1" dirty="0"/>
              <a:t>(2	The innocent victims are still “guilty,” but not necessarily more guilty.	</a:t>
            </a:r>
            <a:endParaRPr lang="en-US" altLang="en-US" dirty="0"/>
          </a:p>
        </p:txBody>
      </p:sp>
      <p:sp>
        <p:nvSpPr>
          <p:cNvPr id="4" name="Slide Number Placeholder 3">
            <a:extLst>
              <a:ext uri="{FF2B5EF4-FFF2-40B4-BE49-F238E27FC236}">
                <a16:creationId xmlns:a16="http://schemas.microsoft.com/office/drawing/2014/main" id="{05E7F10B-F758-48D4-94FC-7E680586F31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040E693-1EC2-4516-A33E-F0257ED2504F}" type="slidenum">
              <a:rPr lang="en-US" altLang="en-US">
                <a:latin typeface="Times New Roman" panose="02020603050405020304" pitchFamily="18" charset="0"/>
              </a:rPr>
              <a:pPr eaLnBrk="1" hangingPunct="1"/>
              <a:t>26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0785740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2">
            <a:extLst>
              <a:ext uri="{FF2B5EF4-FFF2-40B4-BE49-F238E27FC236}">
                <a16:creationId xmlns:a16="http://schemas.microsoft.com/office/drawing/2014/main" id="{823B21D9-6B41-4048-9697-F6371816BFDD}"/>
              </a:ext>
            </a:extLst>
          </p:cNvPr>
          <p:cNvSpPr>
            <a:spLocks noGrp="1"/>
          </p:cNvSpPr>
          <p:nvPr>
            <p:ph idx="1"/>
          </p:nvPr>
        </p:nvSpPr>
        <p:spPr>
          <a:xfrm>
            <a:off x="1538243" y="965674"/>
            <a:ext cx="9605473" cy="5206525"/>
          </a:xfrm>
        </p:spPr>
        <p:txBody>
          <a:bodyPr/>
          <a:lstStyle/>
          <a:p>
            <a:pPr marL="514350" indent="-514350">
              <a:buFontTx/>
              <a:buAutoNum type="arabicPeriod" startAt="2"/>
            </a:pPr>
            <a:r>
              <a:rPr lang="en-US" altLang="en-US" dirty="0"/>
              <a:t>Suffering from evil angels/demons</a:t>
            </a:r>
          </a:p>
          <a:p>
            <a:pPr marL="914400" lvl="1" indent="-514350">
              <a:buFontTx/>
              <a:buAutoNum type="alphaLcPeriod"/>
            </a:pPr>
            <a:r>
              <a:rPr lang="en-US" altLang="en-US" dirty="0"/>
              <a:t>Satan was the instigator of Job’s sufferings (Job 1:15-19).</a:t>
            </a:r>
          </a:p>
          <a:p>
            <a:pPr marL="914400" lvl="1" indent="-514350">
              <a:buFontTx/>
              <a:buAutoNum type="alphaLcPeriod"/>
            </a:pPr>
            <a:r>
              <a:rPr lang="en-US" altLang="en-US" dirty="0"/>
              <a:t>Paul’s “thorn in the flesh” was a “messenger of Satan” (2 Cor. 12:7). It was possibly poor eyesight or susceptibility to malaria, etc.</a:t>
            </a:r>
          </a:p>
          <a:p>
            <a:pPr marL="914400" lvl="1" indent="-514350">
              <a:buFontTx/>
              <a:buAutoNum type="alphaLcPeriod"/>
            </a:pPr>
            <a:r>
              <a:rPr lang="en-US" altLang="en-US" dirty="0"/>
              <a:t>The Gadarene demoniac:</a:t>
            </a:r>
          </a:p>
          <a:p>
            <a:pPr marL="1314450" lvl="2" indent="-514350">
              <a:buFontTx/>
              <a:buAutoNum type="arabicParenR"/>
            </a:pPr>
            <a:r>
              <a:rPr lang="en-US" altLang="en-US" b="1" dirty="0"/>
              <a:t>Mark 5:2,5   </a:t>
            </a:r>
            <a:r>
              <a:rPr lang="en-US" altLang="en-US" b="1" baseline="30000" dirty="0"/>
              <a:t>2</a:t>
            </a:r>
            <a:r>
              <a:rPr lang="en-US" altLang="en-US" b="1" dirty="0"/>
              <a:t> When Jesus got out of the boat, a man with an evil spirit came from the tombs to meet him. </a:t>
            </a:r>
            <a:r>
              <a:rPr lang="en-US" altLang="en-US" b="1" baseline="30000" dirty="0"/>
              <a:t>5</a:t>
            </a:r>
            <a:r>
              <a:rPr lang="en-US" altLang="en-US" b="1" dirty="0"/>
              <a:t> Night and day among the tombs and in the hills he would </a:t>
            </a:r>
            <a:r>
              <a:rPr lang="en-US" altLang="en-US" b="1" dirty="0">
                <a:solidFill>
                  <a:srgbClr val="FF0000"/>
                </a:solidFill>
              </a:rPr>
              <a:t>cry out and cut himself </a:t>
            </a:r>
            <a:r>
              <a:rPr lang="en-US" altLang="en-US" b="1" dirty="0"/>
              <a:t>with stones. </a:t>
            </a:r>
            <a:endParaRPr lang="en-US" altLang="en-US" dirty="0"/>
          </a:p>
        </p:txBody>
      </p:sp>
      <p:sp>
        <p:nvSpPr>
          <p:cNvPr id="3" name="Slide Number Placeholder 2">
            <a:extLst>
              <a:ext uri="{FF2B5EF4-FFF2-40B4-BE49-F238E27FC236}">
                <a16:creationId xmlns:a16="http://schemas.microsoft.com/office/drawing/2014/main" id="{EA982E69-4D9D-46D7-B19B-CE7EDE3E141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2D6D152-C432-47CD-86AA-58A15A29C611}" type="slidenum">
              <a:rPr lang="en-US" altLang="en-US">
                <a:latin typeface="Times New Roman" panose="02020603050405020304" pitchFamily="18" charset="0"/>
              </a:rPr>
              <a:pPr eaLnBrk="1" hangingPunct="1"/>
              <a:t>27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00212260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6626">
                                            <p:txEl>
                                              <p:pRg st="2" end="2"/>
                                            </p:txEl>
                                          </p:spTgt>
                                        </p:tgtEl>
                                        <p:attrNameLst>
                                          <p:attrName>style.visibility</p:attrName>
                                        </p:attrNameLst>
                                      </p:cBhvr>
                                      <p:to>
                                        <p:strVal val="visible"/>
                                      </p:to>
                                    </p:set>
                                    <p:animEffect transition="in" filter="dissolve">
                                      <p:cBhvr>
                                        <p:cTn id="7" dur="500"/>
                                        <p:tgtEl>
                                          <p:spTgt spid="26626">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6626">
                                            <p:txEl>
                                              <p:pRg st="3" end="3"/>
                                            </p:txEl>
                                          </p:spTgt>
                                        </p:tgtEl>
                                        <p:attrNameLst>
                                          <p:attrName>style.visibility</p:attrName>
                                        </p:attrNameLst>
                                      </p:cBhvr>
                                      <p:to>
                                        <p:strVal val="visible"/>
                                      </p:to>
                                    </p:set>
                                    <p:animEffect transition="in" filter="dissolve">
                                      <p:cBhvr>
                                        <p:cTn id="12" dur="500"/>
                                        <p:tgtEl>
                                          <p:spTgt spid="26626">
                                            <p:txEl>
                                              <p:pRg st="3" end="3"/>
                                            </p:txEl>
                                          </p:spTgt>
                                        </p:tgtEl>
                                      </p:cBhvr>
                                    </p:animEffect>
                                  </p:childTnLst>
                                </p:cTn>
                              </p:par>
                              <p:par>
                                <p:cTn id="13" presetID="9" presetClass="entr" presetSubtype="0" fill="hold" nodeType="withEffect">
                                  <p:stCondLst>
                                    <p:cond delay="0"/>
                                  </p:stCondLst>
                                  <p:childTnLst>
                                    <p:set>
                                      <p:cBhvr>
                                        <p:cTn id="14" dur="1" fill="hold">
                                          <p:stCondLst>
                                            <p:cond delay="0"/>
                                          </p:stCondLst>
                                        </p:cTn>
                                        <p:tgtEl>
                                          <p:spTgt spid="26626">
                                            <p:txEl>
                                              <p:pRg st="4" end="4"/>
                                            </p:txEl>
                                          </p:spTgt>
                                        </p:tgtEl>
                                        <p:attrNameLst>
                                          <p:attrName>style.visibility</p:attrName>
                                        </p:attrNameLst>
                                      </p:cBhvr>
                                      <p:to>
                                        <p:strVal val="visible"/>
                                      </p:to>
                                    </p:set>
                                    <p:animEffect transition="in" filter="dissolve">
                                      <p:cBhvr>
                                        <p:cTn id="15" dur="500"/>
                                        <p:tgtEl>
                                          <p:spTgt spid="2662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a:extLst>
              <a:ext uri="{FF2B5EF4-FFF2-40B4-BE49-F238E27FC236}">
                <a16:creationId xmlns:a16="http://schemas.microsoft.com/office/drawing/2014/main" id="{C96B8BDF-E346-4754-86D3-5A6F1A120779}"/>
              </a:ext>
            </a:extLst>
          </p:cNvPr>
          <p:cNvSpPr>
            <a:spLocks noGrp="1"/>
          </p:cNvSpPr>
          <p:nvPr>
            <p:ph idx="1"/>
          </p:nvPr>
        </p:nvSpPr>
        <p:spPr>
          <a:xfrm>
            <a:off x="1538243" y="762000"/>
            <a:ext cx="9203821" cy="5334000"/>
          </a:xfrm>
        </p:spPr>
        <p:txBody>
          <a:bodyPr/>
          <a:lstStyle/>
          <a:p>
            <a:pPr marL="514350" indent="-514350">
              <a:buFontTx/>
              <a:buAutoNum type="arabicPeriod" startAt="3"/>
            </a:pPr>
            <a:r>
              <a:rPr lang="en-US" altLang="en-US" dirty="0"/>
              <a:t>Suffering from natural calamities</a:t>
            </a:r>
          </a:p>
          <a:p>
            <a:pPr marL="914400" lvl="1" indent="-514350">
              <a:buFontTx/>
              <a:buAutoNum type="alphaLcPeriod"/>
            </a:pPr>
            <a:r>
              <a:rPr lang="en-US" altLang="en-US" dirty="0"/>
              <a:t>Nature is unnatural and broken—it’s subject to frustration, decay and “birth pains” (Rom. 8:20-22).  Were there hurricanes in Eden?</a:t>
            </a:r>
          </a:p>
          <a:p>
            <a:pPr marL="914400" lvl="1" indent="-514350">
              <a:buFontTx/>
              <a:buAutoNum type="alphaLcPeriod"/>
            </a:pPr>
            <a:r>
              <a:rPr lang="en-US" altLang="en-US" dirty="0"/>
              <a:t>Tamed animals kill trainers. People die due to the enmity with beasts (snakes, sharks, lions, etc.).</a:t>
            </a:r>
          </a:p>
          <a:p>
            <a:pPr marL="914400" lvl="1" indent="-514350">
              <a:buFontTx/>
              <a:buAutoNum type="alphaLcPeriod"/>
            </a:pPr>
            <a:r>
              <a:rPr lang="en-US" altLang="en-US" dirty="0"/>
              <a:t>The 2004 Indian Ocean earthquake/Asian Tsunami killed over 225,000 people in 11 countries.  In 1556 830,000 died in the Shaanxi earthquake in China. </a:t>
            </a:r>
            <a:r>
              <a:rPr lang="en-US" altLang="en-US" sz="1800" dirty="0"/>
              <a:t>http://en.wikipedia.org/wiki/2004_Indian_Ocean_earthquake </a:t>
            </a:r>
          </a:p>
        </p:txBody>
      </p:sp>
      <p:sp>
        <p:nvSpPr>
          <p:cNvPr id="3" name="Slide Number Placeholder 2">
            <a:extLst>
              <a:ext uri="{FF2B5EF4-FFF2-40B4-BE49-F238E27FC236}">
                <a16:creationId xmlns:a16="http://schemas.microsoft.com/office/drawing/2014/main" id="{0867B460-8DFF-44FC-958F-6546460A90D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D1B24B2-8FDA-4CFA-A832-C5E7BA8EA3E7}" type="slidenum">
              <a:rPr lang="en-US" altLang="en-US">
                <a:latin typeface="Times New Roman" panose="02020603050405020304" pitchFamily="18" charset="0"/>
              </a:rPr>
              <a:pPr eaLnBrk="1" hangingPunct="1"/>
              <a:t>28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06757601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27650">
                                            <p:txEl>
                                              <p:pRg st="2" end="2"/>
                                            </p:txEl>
                                          </p:spTgt>
                                        </p:tgtEl>
                                        <p:attrNameLst>
                                          <p:attrName>style.visibility</p:attrName>
                                        </p:attrNameLst>
                                      </p:cBhvr>
                                      <p:to>
                                        <p:strVal val="visible"/>
                                      </p:to>
                                    </p:set>
                                    <p:animEffect transition="in" filter="barn(inHorizontal)">
                                      <p:cBhvr>
                                        <p:cTn id="7" dur="500"/>
                                        <p:tgtEl>
                                          <p:spTgt spid="27650">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nodeType="clickEffect">
                                  <p:stCondLst>
                                    <p:cond delay="0"/>
                                  </p:stCondLst>
                                  <p:childTnLst>
                                    <p:set>
                                      <p:cBhvr>
                                        <p:cTn id="11" dur="1" fill="hold">
                                          <p:stCondLst>
                                            <p:cond delay="0"/>
                                          </p:stCondLst>
                                        </p:cTn>
                                        <p:tgtEl>
                                          <p:spTgt spid="27650">
                                            <p:txEl>
                                              <p:pRg st="3" end="3"/>
                                            </p:txEl>
                                          </p:spTgt>
                                        </p:tgtEl>
                                        <p:attrNameLst>
                                          <p:attrName>style.visibility</p:attrName>
                                        </p:attrNameLst>
                                      </p:cBhvr>
                                      <p:to>
                                        <p:strVal val="visible"/>
                                      </p:to>
                                    </p:set>
                                    <p:animEffect transition="in" filter="barn(inHorizontal)">
                                      <p:cBhvr>
                                        <p:cTn id="12" dur="500"/>
                                        <p:tgtEl>
                                          <p:spTgt spid="27650">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2">
            <a:extLst>
              <a:ext uri="{FF2B5EF4-FFF2-40B4-BE49-F238E27FC236}">
                <a16:creationId xmlns:a16="http://schemas.microsoft.com/office/drawing/2014/main" id="{BFABB67F-5557-4083-9BE6-47A39059C848}"/>
              </a:ext>
            </a:extLst>
          </p:cNvPr>
          <p:cNvSpPr>
            <a:spLocks noGrp="1"/>
          </p:cNvSpPr>
          <p:nvPr>
            <p:ph idx="1"/>
          </p:nvPr>
        </p:nvSpPr>
        <p:spPr>
          <a:xfrm>
            <a:off x="1521151" y="1025494"/>
            <a:ext cx="9146849" cy="5070505"/>
          </a:xfrm>
        </p:spPr>
        <p:txBody>
          <a:bodyPr/>
          <a:lstStyle/>
          <a:p>
            <a:pPr lvl="1"/>
            <a:r>
              <a:rPr lang="en-US" altLang="en-US" dirty="0"/>
              <a:t>d.  God uses nature for His purposes. He used insects and animals (hornets [Ex. 23:28], locusts [Ex. 10:12-15], lions [2 Kings 17:25], frogs [Ex. 8:5-6], ) and inanimate forces such as lightening  and hail (Ex. 9:22-25; Job 38:22-24), as well as blight and mildew (Haggai 2:17). </a:t>
            </a:r>
          </a:p>
          <a:p>
            <a:pPr lvl="1"/>
            <a:r>
              <a:rPr lang="en-US" altLang="en-US" dirty="0"/>
              <a:t>e.  Satan can also use lightening and powerful winds (Job 1:16, 19).  </a:t>
            </a:r>
          </a:p>
        </p:txBody>
      </p:sp>
      <p:sp>
        <p:nvSpPr>
          <p:cNvPr id="4" name="Slide Number Placeholder 3">
            <a:extLst>
              <a:ext uri="{FF2B5EF4-FFF2-40B4-BE49-F238E27FC236}">
                <a16:creationId xmlns:a16="http://schemas.microsoft.com/office/drawing/2014/main" id="{97A5E374-7D58-464A-8A02-CEA380C935F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DCF1E9-EA83-45C7-BA60-69B618C7432E}" type="slidenum">
              <a:rPr lang="en-US" altLang="en-US">
                <a:latin typeface="Times New Roman" panose="02020603050405020304" pitchFamily="18" charset="0"/>
              </a:rPr>
              <a:pPr eaLnBrk="1" hangingPunct="1"/>
              <a:t>29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1956447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588CB34A-6599-4E9C-95B4-8E118A64FB23}"/>
              </a:ext>
            </a:extLst>
          </p:cNvPr>
          <p:cNvSpPr>
            <a:spLocks noGrp="1"/>
          </p:cNvSpPr>
          <p:nvPr>
            <p:ph type="title"/>
          </p:nvPr>
        </p:nvSpPr>
        <p:spPr>
          <a:xfrm>
            <a:off x="2590800" y="457200"/>
            <a:ext cx="7772400" cy="838200"/>
          </a:xfrm>
        </p:spPr>
        <p:txBody>
          <a:bodyPr/>
          <a:lstStyle/>
          <a:p>
            <a:pPr eaLnBrk="1" hangingPunct="1"/>
            <a:r>
              <a:rPr lang="en-US" altLang="en-US"/>
              <a:t>Topics</a:t>
            </a:r>
          </a:p>
        </p:txBody>
      </p:sp>
      <p:sp>
        <p:nvSpPr>
          <p:cNvPr id="3" name="Content Placeholder 2">
            <a:extLst>
              <a:ext uri="{FF2B5EF4-FFF2-40B4-BE49-F238E27FC236}">
                <a16:creationId xmlns:a16="http://schemas.microsoft.com/office/drawing/2014/main" id="{26A5F9FA-0D38-4A04-B894-F19642704717}"/>
              </a:ext>
            </a:extLst>
          </p:cNvPr>
          <p:cNvSpPr>
            <a:spLocks noGrp="1"/>
          </p:cNvSpPr>
          <p:nvPr>
            <p:ph idx="1"/>
          </p:nvPr>
        </p:nvSpPr>
        <p:spPr>
          <a:xfrm>
            <a:off x="1538243" y="1600200"/>
            <a:ext cx="9129757" cy="4876800"/>
          </a:xfrm>
        </p:spPr>
        <p:txBody>
          <a:bodyPr/>
          <a:lstStyle/>
          <a:p>
            <a:pPr eaLnBrk="1" hangingPunct="1"/>
            <a:r>
              <a:rPr lang="en-US" altLang="en-US" dirty="0"/>
              <a:t>Only a problem if you believe in a good God</a:t>
            </a:r>
          </a:p>
          <a:p>
            <a:pPr eaLnBrk="1" hangingPunct="1"/>
            <a:r>
              <a:rPr lang="en-US" altLang="en-US" dirty="0"/>
              <a:t>Does God promise a trouble-free life?</a:t>
            </a:r>
          </a:p>
          <a:p>
            <a:pPr eaLnBrk="1" hangingPunct="1"/>
            <a:r>
              <a:rPr lang="en-US" altLang="en-US" dirty="0"/>
              <a:t>Consequences of the Fall and the Judgment</a:t>
            </a:r>
          </a:p>
          <a:p>
            <a:pPr eaLnBrk="1" hangingPunct="1"/>
            <a:r>
              <a:rPr lang="en-US" altLang="en-US" dirty="0"/>
              <a:t>The hardest cases for me</a:t>
            </a:r>
          </a:p>
          <a:p>
            <a:pPr eaLnBrk="1" hangingPunct="1"/>
            <a:r>
              <a:rPr lang="en-US" altLang="en-US" dirty="0"/>
              <a:t>False assumptions</a:t>
            </a:r>
          </a:p>
          <a:p>
            <a:pPr eaLnBrk="1" hangingPunct="1"/>
            <a:r>
              <a:rPr lang="en-US" altLang="en-US" dirty="0"/>
              <a:t>Eleven categories of suffering and evil</a:t>
            </a:r>
          </a:p>
          <a:p>
            <a:pPr eaLnBrk="1" hangingPunct="1"/>
            <a:r>
              <a:rPr lang="en-US" altLang="en-US" dirty="0"/>
              <a:t>Responses to our experience with suffering</a:t>
            </a:r>
          </a:p>
        </p:txBody>
      </p:sp>
      <p:sp>
        <p:nvSpPr>
          <p:cNvPr id="4" name="Slide Number Placeholder 3">
            <a:extLst>
              <a:ext uri="{FF2B5EF4-FFF2-40B4-BE49-F238E27FC236}">
                <a16:creationId xmlns:a16="http://schemas.microsoft.com/office/drawing/2014/main" id="{34AE4093-2947-4671-8DBB-E4B9C0A710D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D9FF4F7-1CD5-417F-80DD-F89F101A581B}" type="slidenum">
              <a:rPr lang="en-US" altLang="en-US">
                <a:latin typeface="Times New Roman" panose="02020603050405020304" pitchFamily="18" charset="0"/>
              </a:rPr>
              <a:pPr eaLnBrk="1" hangingPunct="1"/>
              <a:t>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100344242"/>
      </p:ext>
    </p:extLst>
  </p:cSld>
  <p:clrMapOvr>
    <a:masterClrMapping/>
  </p:clrMapOvr>
  <p:transition>
    <p:cover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ssolve">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ssolve">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dissolve">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dissolve">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dissolve">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a:extLst>
              <a:ext uri="{FF2B5EF4-FFF2-40B4-BE49-F238E27FC236}">
                <a16:creationId xmlns:a16="http://schemas.microsoft.com/office/drawing/2014/main" id="{FE7A75ED-FFCA-4D13-BBF3-239B46C2D00A}"/>
              </a:ext>
            </a:extLst>
          </p:cNvPr>
          <p:cNvSpPr>
            <a:spLocks noGrp="1"/>
          </p:cNvSpPr>
          <p:nvPr>
            <p:ph idx="1"/>
          </p:nvPr>
        </p:nvSpPr>
        <p:spPr>
          <a:xfrm>
            <a:off x="1529696" y="381000"/>
            <a:ext cx="9595503" cy="6172200"/>
          </a:xfrm>
        </p:spPr>
        <p:txBody>
          <a:bodyPr/>
          <a:lstStyle/>
          <a:p>
            <a:pPr marL="514350" indent="-514350">
              <a:buFontTx/>
              <a:buAutoNum type="arabicPeriod" startAt="4"/>
            </a:pPr>
            <a:r>
              <a:rPr lang="en-US" altLang="en-US" dirty="0"/>
              <a:t>Suffering from systemic evil—legal evil</a:t>
            </a:r>
          </a:p>
          <a:p>
            <a:pPr marL="914400" lvl="1" indent="-514350">
              <a:buFontTx/>
              <a:buAutoNum type="alphaLcPeriod"/>
            </a:pPr>
            <a:r>
              <a:rPr lang="en-US" altLang="en-US" dirty="0"/>
              <a:t>The trans-Atlantic slave trade involved 9-12 million Africans..  An estimated 15% died during the crossing, but an estimated 80,00 Africans died each year before reaching the slave ports, according to David Livingston (circa 1870).</a:t>
            </a:r>
          </a:p>
          <a:p>
            <a:pPr marL="914400" lvl="1" indent="-514350">
              <a:buNone/>
            </a:pPr>
            <a:r>
              <a:rPr lang="en-US" altLang="en-US" sz="2000" dirty="0"/>
              <a:t>	http://en.wikipedia.org/wiki/Slave_trade#Sub-Saharan_Africa; http://en.wikipedia.org/wiki/Slave_trade#Sub-Saharan_Africa </a:t>
            </a:r>
          </a:p>
          <a:p>
            <a:pPr marL="914400" lvl="1" indent="-514350">
              <a:buNone/>
            </a:pPr>
            <a:r>
              <a:rPr lang="en-US" altLang="en-US" dirty="0"/>
              <a:t> b.  These African kingdoms provided slaves to Europeans: </a:t>
            </a:r>
            <a:r>
              <a:rPr lang="en-US" altLang="en-US" sz="2000" dirty="0"/>
              <a:t>Oy</a:t>
            </a:r>
            <a:r>
              <a:rPr lang="en-US" altLang="en-US" sz="2400" dirty="0"/>
              <a:t>o empire (Yoruba), Kong Empire, Kingdom of Benin, Kingdom of Fouta Djallon, Kingdom of Fouta </a:t>
            </a:r>
            <a:r>
              <a:rPr lang="en-US" altLang="en-US" sz="2400" dirty="0" err="1"/>
              <a:t>Tooro</a:t>
            </a:r>
            <a:r>
              <a:rPr lang="en-US" altLang="en-US" sz="2400" dirty="0"/>
              <a:t>, Kingdom of </a:t>
            </a:r>
            <a:r>
              <a:rPr lang="en-US" altLang="en-US" sz="2400" dirty="0" err="1"/>
              <a:t>Koya</a:t>
            </a:r>
            <a:r>
              <a:rPr lang="en-US" altLang="en-US" sz="2400" dirty="0"/>
              <a:t>, Kingdom of </a:t>
            </a:r>
            <a:r>
              <a:rPr lang="en-US" altLang="en-US" sz="2400" dirty="0" err="1"/>
              <a:t>Khasso</a:t>
            </a:r>
            <a:r>
              <a:rPr lang="en-US" altLang="en-US" sz="2400" dirty="0"/>
              <a:t>, Kingdom of </a:t>
            </a:r>
            <a:r>
              <a:rPr lang="en-US" altLang="en-US" sz="2400" dirty="0" err="1"/>
              <a:t>Kaabu</a:t>
            </a:r>
            <a:r>
              <a:rPr lang="en-US" altLang="en-US" sz="2400" dirty="0"/>
              <a:t>, </a:t>
            </a:r>
            <a:r>
              <a:rPr lang="en-US" altLang="en-US" sz="2400" dirty="0" err="1"/>
              <a:t>Fante</a:t>
            </a:r>
            <a:r>
              <a:rPr lang="en-US" altLang="en-US" sz="2400" dirty="0"/>
              <a:t> Confederacy, Ashanti Confederacy, </a:t>
            </a:r>
            <a:r>
              <a:rPr lang="en-US" altLang="en-US" sz="2400" dirty="0" err="1"/>
              <a:t>Aro</a:t>
            </a:r>
            <a:r>
              <a:rPr lang="en-US" altLang="en-US" sz="2400" dirty="0"/>
              <a:t> Confederacy and the kingdom of Dahomey </a:t>
            </a:r>
            <a:r>
              <a:rPr lang="en-US" altLang="en-US" sz="2000" dirty="0"/>
              <a:t>http://en.wikipedia.org/wiki/Slave_trade#Sub-Saharan_Africa </a:t>
            </a:r>
          </a:p>
        </p:txBody>
      </p:sp>
      <p:sp>
        <p:nvSpPr>
          <p:cNvPr id="3" name="Slide Number Placeholder 2">
            <a:extLst>
              <a:ext uri="{FF2B5EF4-FFF2-40B4-BE49-F238E27FC236}">
                <a16:creationId xmlns:a16="http://schemas.microsoft.com/office/drawing/2014/main" id="{C6567B91-59B3-4096-AC9D-45AC7EDBA55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BCEE167-7B1B-476F-872D-4FD37A751ABE}" type="slidenum">
              <a:rPr lang="en-US" altLang="en-US">
                <a:latin typeface="Times New Roman" panose="02020603050405020304" pitchFamily="18" charset="0"/>
              </a:rPr>
              <a:pPr eaLnBrk="1" hangingPunct="1"/>
              <a:t>30</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97225824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8674">
                                            <p:txEl>
                                              <p:pRg st="1" end="1"/>
                                            </p:txEl>
                                          </p:spTgt>
                                        </p:tgtEl>
                                        <p:attrNameLst>
                                          <p:attrName>style.visibility</p:attrName>
                                        </p:attrNameLst>
                                      </p:cBhvr>
                                      <p:to>
                                        <p:strVal val="visible"/>
                                      </p:to>
                                    </p:set>
                                    <p:animEffect transition="in" filter="checkerboard(across)">
                                      <p:cBhvr>
                                        <p:cTn id="7" dur="500"/>
                                        <p:tgtEl>
                                          <p:spTgt spid="28674">
                                            <p:txEl>
                                              <p:pRg st="1" end="1"/>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28674">
                                            <p:txEl>
                                              <p:pRg st="2" end="2"/>
                                            </p:txEl>
                                          </p:spTgt>
                                        </p:tgtEl>
                                        <p:attrNameLst>
                                          <p:attrName>style.visibility</p:attrName>
                                        </p:attrNameLst>
                                      </p:cBhvr>
                                      <p:to>
                                        <p:strVal val="visible"/>
                                      </p:to>
                                    </p:set>
                                    <p:animEffect transition="in" filter="checkerboard(across)">
                                      <p:cBhvr>
                                        <p:cTn id="10" dur="500"/>
                                        <p:tgtEl>
                                          <p:spTgt spid="28674">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5" presetClass="entr" presetSubtype="10" fill="hold" nodeType="clickEffect">
                                  <p:stCondLst>
                                    <p:cond delay="0"/>
                                  </p:stCondLst>
                                  <p:childTnLst>
                                    <p:set>
                                      <p:cBhvr>
                                        <p:cTn id="14" dur="1" fill="hold">
                                          <p:stCondLst>
                                            <p:cond delay="0"/>
                                          </p:stCondLst>
                                        </p:cTn>
                                        <p:tgtEl>
                                          <p:spTgt spid="28674">
                                            <p:txEl>
                                              <p:pRg st="3" end="3"/>
                                            </p:txEl>
                                          </p:spTgt>
                                        </p:tgtEl>
                                        <p:attrNameLst>
                                          <p:attrName>style.visibility</p:attrName>
                                        </p:attrNameLst>
                                      </p:cBhvr>
                                      <p:to>
                                        <p:strVal val="visible"/>
                                      </p:to>
                                    </p:set>
                                    <p:animEffect transition="in" filter="checkerboard(across)">
                                      <p:cBhvr>
                                        <p:cTn id="15" dur="500"/>
                                        <p:tgtEl>
                                          <p:spTgt spid="2867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2">
            <a:extLst>
              <a:ext uri="{FF2B5EF4-FFF2-40B4-BE49-F238E27FC236}">
                <a16:creationId xmlns:a16="http://schemas.microsoft.com/office/drawing/2014/main" id="{4914F8FB-6506-473F-9ED9-EDCD63B5B591}"/>
              </a:ext>
            </a:extLst>
          </p:cNvPr>
          <p:cNvSpPr>
            <a:spLocks noGrp="1"/>
          </p:cNvSpPr>
          <p:nvPr>
            <p:ph idx="1"/>
          </p:nvPr>
        </p:nvSpPr>
        <p:spPr>
          <a:xfrm>
            <a:off x="1538243" y="990600"/>
            <a:ext cx="9596927" cy="5105400"/>
          </a:xfrm>
        </p:spPr>
        <p:txBody>
          <a:bodyPr/>
          <a:lstStyle/>
          <a:p>
            <a:pPr lvl="1"/>
            <a:r>
              <a:rPr lang="en-US" altLang="en-US" dirty="0"/>
              <a:t>c.  Wars of aggression, leading to genocide, theft and abuse of non-combatants, such as:</a:t>
            </a:r>
          </a:p>
          <a:p>
            <a:pPr lvl="3"/>
            <a:r>
              <a:rPr lang="en-US" altLang="en-US" sz="2400" dirty="0"/>
              <a:t>1.   Conquering of the New World. Spanish conquests of the Mayans and the Incas.</a:t>
            </a:r>
          </a:p>
          <a:p>
            <a:pPr lvl="3"/>
            <a:r>
              <a:rPr lang="en-US" altLang="en-US" sz="2400" dirty="0"/>
              <a:t>2.   Conquering of Native Americans by the US government, to take their land</a:t>
            </a:r>
          </a:p>
          <a:p>
            <a:pPr lvl="3"/>
            <a:r>
              <a:rPr lang="en-US" altLang="en-US" sz="2400" dirty="0"/>
              <a:t>3.   However, before the Spanish and US government came,  civilizations and  tribes preyed upon one another.  The Lakota Sioux pushed the Blackfeet and the Crow tribes west.</a:t>
            </a:r>
          </a:p>
          <a:p>
            <a:pPr lvl="3"/>
            <a:r>
              <a:rPr lang="en-US" altLang="en-US" sz="1600" dirty="0"/>
              <a:t>http://www.answers.com/topic/native-american-wars-warfare-in-native-american-societies</a:t>
            </a:r>
          </a:p>
          <a:p>
            <a:pPr lvl="3"/>
            <a:r>
              <a:rPr lang="en-US" altLang="en-US" sz="2400" dirty="0"/>
              <a:t>The Incas gained empire by aggression.</a:t>
            </a:r>
          </a:p>
          <a:p>
            <a:pPr lvl="3"/>
            <a:r>
              <a:rPr lang="en-US" altLang="en-US" sz="1600" dirty="0"/>
              <a:t>http://ccat.sas.upenn.edu/bmcr/2008/2008-01-53.html </a:t>
            </a:r>
          </a:p>
        </p:txBody>
      </p:sp>
      <p:sp>
        <p:nvSpPr>
          <p:cNvPr id="3" name="Slide Number Placeholder 2">
            <a:extLst>
              <a:ext uri="{FF2B5EF4-FFF2-40B4-BE49-F238E27FC236}">
                <a16:creationId xmlns:a16="http://schemas.microsoft.com/office/drawing/2014/main" id="{4E7A62A2-CFDA-4A81-9423-75B51D97C93D}"/>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053A1FA-3F8F-4F8A-9A31-01AD99A2735F}" type="slidenum">
              <a:rPr lang="en-US" altLang="en-US">
                <a:latin typeface="Times New Roman" panose="02020603050405020304" pitchFamily="18" charset="0"/>
              </a:rPr>
              <a:pPr eaLnBrk="1" hangingPunct="1"/>
              <a:t>31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8725077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9698">
                                            <p:txEl>
                                              <p:pRg st="1" end="1"/>
                                            </p:txEl>
                                          </p:spTgt>
                                        </p:tgtEl>
                                        <p:attrNameLst>
                                          <p:attrName>style.visibility</p:attrName>
                                        </p:attrNameLst>
                                      </p:cBhvr>
                                      <p:to>
                                        <p:strVal val="visible"/>
                                      </p:to>
                                    </p:set>
                                    <p:anim calcmode="lin" valueType="num">
                                      <p:cBhvr additive="base">
                                        <p:cTn id="7" dur="500" fill="hold"/>
                                        <p:tgtEl>
                                          <p:spTgt spid="29698">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969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29698">
                                            <p:txEl>
                                              <p:pRg st="2" end="2"/>
                                            </p:txEl>
                                          </p:spTgt>
                                        </p:tgtEl>
                                        <p:attrNameLst>
                                          <p:attrName>style.visibility</p:attrName>
                                        </p:attrNameLst>
                                      </p:cBhvr>
                                      <p:to>
                                        <p:strVal val="visible"/>
                                      </p:to>
                                    </p:set>
                                    <p:anim calcmode="lin" valueType="num">
                                      <p:cBhvr additive="base">
                                        <p:cTn id="13" dur="500" fill="hold"/>
                                        <p:tgtEl>
                                          <p:spTgt spid="2969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969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9698">
                                            <p:txEl>
                                              <p:pRg st="3" end="3"/>
                                            </p:txEl>
                                          </p:spTgt>
                                        </p:tgtEl>
                                        <p:attrNameLst>
                                          <p:attrName>style.visibility</p:attrName>
                                        </p:attrNameLst>
                                      </p:cBhvr>
                                      <p:to>
                                        <p:strVal val="visible"/>
                                      </p:to>
                                    </p:set>
                                    <p:anim calcmode="lin" valueType="num">
                                      <p:cBhvr additive="base">
                                        <p:cTn id="19" dur="500" fill="hold"/>
                                        <p:tgtEl>
                                          <p:spTgt spid="2969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9698">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29698">
                                            <p:txEl>
                                              <p:pRg st="4" end="4"/>
                                            </p:txEl>
                                          </p:spTgt>
                                        </p:tgtEl>
                                        <p:attrNameLst>
                                          <p:attrName>style.visibility</p:attrName>
                                        </p:attrNameLst>
                                      </p:cBhvr>
                                      <p:to>
                                        <p:strVal val="visible"/>
                                      </p:to>
                                    </p:set>
                                    <p:anim calcmode="lin" valueType="num">
                                      <p:cBhvr additive="base">
                                        <p:cTn id="23" dur="500" fill="hold"/>
                                        <p:tgtEl>
                                          <p:spTgt spid="29698">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2969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nodeType="clickEffect">
                                  <p:stCondLst>
                                    <p:cond delay="0"/>
                                  </p:stCondLst>
                                  <p:childTnLst>
                                    <p:set>
                                      <p:cBhvr>
                                        <p:cTn id="28" dur="1" fill="hold">
                                          <p:stCondLst>
                                            <p:cond delay="0"/>
                                          </p:stCondLst>
                                        </p:cTn>
                                        <p:tgtEl>
                                          <p:spTgt spid="29698">
                                            <p:txEl>
                                              <p:pRg st="5" end="5"/>
                                            </p:txEl>
                                          </p:spTgt>
                                        </p:tgtEl>
                                        <p:attrNameLst>
                                          <p:attrName>style.visibility</p:attrName>
                                        </p:attrNameLst>
                                      </p:cBhvr>
                                      <p:to>
                                        <p:strVal val="visible"/>
                                      </p:to>
                                    </p:set>
                                    <p:anim calcmode="lin" valueType="num">
                                      <p:cBhvr additive="base">
                                        <p:cTn id="29" dur="500" fill="hold"/>
                                        <p:tgtEl>
                                          <p:spTgt spid="29698">
                                            <p:txEl>
                                              <p:pRg st="5" end="5"/>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29698">
                                            <p:txEl>
                                              <p:pRg st="5" end="5"/>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29698">
                                            <p:txEl>
                                              <p:pRg st="6" end="6"/>
                                            </p:txEl>
                                          </p:spTgt>
                                        </p:tgtEl>
                                        <p:attrNameLst>
                                          <p:attrName>style.visibility</p:attrName>
                                        </p:attrNameLst>
                                      </p:cBhvr>
                                      <p:to>
                                        <p:strVal val="visible"/>
                                      </p:to>
                                    </p:set>
                                    <p:anim calcmode="lin" valueType="num">
                                      <p:cBhvr additive="base">
                                        <p:cTn id="33" dur="500" fill="hold"/>
                                        <p:tgtEl>
                                          <p:spTgt spid="29698">
                                            <p:txEl>
                                              <p:pRg st="6" end="6"/>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29698">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a:extLst>
              <a:ext uri="{FF2B5EF4-FFF2-40B4-BE49-F238E27FC236}">
                <a16:creationId xmlns:a16="http://schemas.microsoft.com/office/drawing/2014/main" id="{AD84A26D-173D-4FBC-B1D5-B91642C21385}"/>
              </a:ext>
            </a:extLst>
          </p:cNvPr>
          <p:cNvSpPr>
            <a:spLocks noGrp="1"/>
          </p:cNvSpPr>
          <p:nvPr>
            <p:ph idx="1"/>
          </p:nvPr>
        </p:nvSpPr>
        <p:spPr>
          <a:xfrm>
            <a:off x="1529697" y="533400"/>
            <a:ext cx="9138303" cy="5562600"/>
          </a:xfrm>
        </p:spPr>
        <p:txBody>
          <a:bodyPr/>
          <a:lstStyle/>
          <a:p>
            <a:r>
              <a:rPr lang="en-US" altLang="en-US" dirty="0"/>
              <a:t>5.	Why do the wicked not suffer, but prosper?</a:t>
            </a:r>
          </a:p>
          <a:p>
            <a:pPr lvl="1"/>
            <a:r>
              <a:rPr lang="en-US" altLang="en-US" b="1" dirty="0"/>
              <a:t>Ecclesiastes 8:14   There is something else meaningless that occurs on earth: righteous men who get what the wicked deserve, and </a:t>
            </a:r>
            <a:r>
              <a:rPr lang="en-US" altLang="en-US" b="1" dirty="0">
                <a:solidFill>
                  <a:srgbClr val="FF0000"/>
                </a:solidFill>
              </a:rPr>
              <a:t>wicked men who get what the righteous deserve</a:t>
            </a:r>
            <a:r>
              <a:rPr lang="en-US" altLang="en-US" b="1" dirty="0"/>
              <a:t>. </a:t>
            </a:r>
          </a:p>
          <a:p>
            <a:pPr lvl="1"/>
            <a:r>
              <a:rPr lang="en-US" altLang="en-US" b="1" dirty="0"/>
              <a:t>Jeremiah 12:1-2  </a:t>
            </a:r>
            <a:r>
              <a:rPr lang="en-US" altLang="en-US" b="1" dirty="0">
                <a:solidFill>
                  <a:srgbClr val="FF0000"/>
                </a:solidFill>
              </a:rPr>
              <a:t>Why does the way of the wicked prosper? </a:t>
            </a:r>
            <a:r>
              <a:rPr lang="en-US" altLang="en-US" b="1" dirty="0"/>
              <a:t>Why do all the faithless live at ease?  </a:t>
            </a:r>
            <a:r>
              <a:rPr lang="en-US" altLang="en-US" b="1" baseline="30000" dirty="0"/>
              <a:t>2</a:t>
            </a:r>
            <a:r>
              <a:rPr lang="en-US" altLang="en-US" b="1" dirty="0"/>
              <a:t> You [the Lord] have planted them, and they have taken root; they grow and bear fruit. You are always on their lips but far from their hearts.</a:t>
            </a:r>
            <a:endParaRPr lang="en-US" altLang="en-US" dirty="0"/>
          </a:p>
        </p:txBody>
      </p:sp>
      <p:sp>
        <p:nvSpPr>
          <p:cNvPr id="3" name="Slide Number Placeholder 2">
            <a:extLst>
              <a:ext uri="{FF2B5EF4-FFF2-40B4-BE49-F238E27FC236}">
                <a16:creationId xmlns:a16="http://schemas.microsoft.com/office/drawing/2014/main" id="{C213C193-E729-4B6F-BEE8-8864B571F0E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85AF26-354E-46F7-BBF8-A85C714E74EF}" type="slidenum">
              <a:rPr lang="en-US" altLang="en-US">
                <a:latin typeface="Times New Roman" panose="02020603050405020304" pitchFamily="18" charset="0"/>
              </a:rPr>
              <a:pPr eaLnBrk="1" hangingPunct="1"/>
              <a:t>32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7245330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30722">
                                            <p:txEl>
                                              <p:pRg st="2" end="2"/>
                                            </p:txEl>
                                          </p:spTgt>
                                        </p:tgtEl>
                                        <p:attrNameLst>
                                          <p:attrName>style.visibility</p:attrName>
                                        </p:attrNameLst>
                                      </p:cBhvr>
                                      <p:to>
                                        <p:strVal val="visible"/>
                                      </p:to>
                                    </p:set>
                                    <p:animEffect transition="in" filter="dissolve">
                                      <p:cBhvr>
                                        <p:cTn id="7" dur="500"/>
                                        <p:tgtEl>
                                          <p:spTgt spid="3072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a:extLst>
              <a:ext uri="{FF2B5EF4-FFF2-40B4-BE49-F238E27FC236}">
                <a16:creationId xmlns:a16="http://schemas.microsoft.com/office/drawing/2014/main" id="{C7D476CC-2989-468A-A9B2-137B103FC220}"/>
              </a:ext>
            </a:extLst>
          </p:cNvPr>
          <p:cNvSpPr>
            <a:spLocks noGrp="1"/>
          </p:cNvSpPr>
          <p:nvPr>
            <p:ph idx="1"/>
          </p:nvPr>
        </p:nvSpPr>
        <p:spPr>
          <a:xfrm>
            <a:off x="1512605" y="533400"/>
            <a:ext cx="9596927" cy="5943600"/>
          </a:xfrm>
        </p:spPr>
        <p:txBody>
          <a:bodyPr/>
          <a:lstStyle/>
          <a:p>
            <a:pPr lvl="1"/>
            <a:r>
              <a:rPr lang="en-US" altLang="en-US" b="1" dirty="0"/>
              <a:t>Psalm 73:16-19   When I tried to understand all this, it was oppressive to me  </a:t>
            </a:r>
            <a:r>
              <a:rPr lang="en-US" altLang="en-US" b="1" baseline="30000" dirty="0"/>
              <a:t>17</a:t>
            </a:r>
            <a:r>
              <a:rPr lang="en-US" altLang="en-US" b="1" dirty="0"/>
              <a:t> till I entered the sanctuary of God; </a:t>
            </a:r>
            <a:r>
              <a:rPr lang="en-US" altLang="en-US" b="1" dirty="0">
                <a:solidFill>
                  <a:srgbClr val="FF0000"/>
                </a:solidFill>
              </a:rPr>
              <a:t>then I understood their final destiny</a:t>
            </a:r>
            <a:r>
              <a:rPr lang="en-US" altLang="en-US" b="1" dirty="0"/>
              <a:t>.  </a:t>
            </a:r>
            <a:r>
              <a:rPr lang="en-US" altLang="en-US" b="1" baseline="30000" dirty="0"/>
              <a:t>18</a:t>
            </a:r>
            <a:r>
              <a:rPr lang="en-US" altLang="en-US" b="1" dirty="0"/>
              <a:t> Surely you place them on slippery ground; you cast them down to ruin.  </a:t>
            </a:r>
            <a:r>
              <a:rPr lang="en-US" altLang="en-US" b="1" baseline="30000" dirty="0"/>
              <a:t>19</a:t>
            </a:r>
            <a:r>
              <a:rPr lang="en-US" altLang="en-US" b="1" dirty="0"/>
              <a:t> How suddenly are they destroyed, completely swept away by terrors!</a:t>
            </a:r>
          </a:p>
          <a:p>
            <a:pPr lvl="1"/>
            <a:r>
              <a:rPr lang="en-US" altLang="en-US" b="1" dirty="0"/>
              <a:t>God is not treating them as His children and is not disciplining them.</a:t>
            </a:r>
          </a:p>
          <a:p>
            <a:pPr lvl="2"/>
            <a:r>
              <a:rPr lang="en-US" altLang="en-US" dirty="0"/>
              <a:t>Hebrews 12:7-8  Endure hardship as discipline; God is treating you as sons. For what son is not disciplined by his father?  </a:t>
            </a:r>
            <a:r>
              <a:rPr lang="en-US" altLang="en-US" baseline="30000" dirty="0"/>
              <a:t>8</a:t>
            </a:r>
            <a:r>
              <a:rPr lang="en-US" altLang="en-US" dirty="0"/>
              <a:t> If you are not disciplined (and everyone undergoes discipline), then you are illegitimate children and not true sons. </a:t>
            </a:r>
            <a:endParaRPr lang="en-US" altLang="en-US" b="1" dirty="0"/>
          </a:p>
        </p:txBody>
      </p:sp>
      <p:sp>
        <p:nvSpPr>
          <p:cNvPr id="3" name="Slide Number Placeholder 2">
            <a:extLst>
              <a:ext uri="{FF2B5EF4-FFF2-40B4-BE49-F238E27FC236}">
                <a16:creationId xmlns:a16="http://schemas.microsoft.com/office/drawing/2014/main" id="{E7C450FF-B29A-4ECF-AE4B-A2C9905207A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190523B-4FBE-4BBE-A773-282BDDC6D64D}" type="slidenum">
              <a:rPr lang="en-US" altLang="en-US">
                <a:latin typeface="Times New Roman" panose="02020603050405020304" pitchFamily="18" charset="0"/>
              </a:rPr>
              <a:pPr eaLnBrk="1" hangingPunct="1"/>
              <a:t>33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202139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a:extLst>
              <a:ext uri="{FF2B5EF4-FFF2-40B4-BE49-F238E27FC236}">
                <a16:creationId xmlns:a16="http://schemas.microsoft.com/office/drawing/2014/main" id="{08F8ABE1-9202-416E-8112-5B6251FB9FB1}"/>
              </a:ext>
            </a:extLst>
          </p:cNvPr>
          <p:cNvSpPr>
            <a:spLocks noGrp="1"/>
          </p:cNvSpPr>
          <p:nvPr>
            <p:ph idx="1"/>
          </p:nvPr>
        </p:nvSpPr>
        <p:spPr>
          <a:xfrm>
            <a:off x="1529697" y="1143000"/>
            <a:ext cx="8833503" cy="5105400"/>
          </a:xfrm>
        </p:spPr>
        <p:txBody>
          <a:bodyPr/>
          <a:lstStyle/>
          <a:p>
            <a:pPr lvl="1"/>
            <a:r>
              <a:rPr lang="en-US" altLang="en-US" b="1" dirty="0"/>
              <a:t>God may be trying to give them repentance:</a:t>
            </a:r>
          </a:p>
          <a:p>
            <a:pPr lvl="2"/>
            <a:r>
              <a:rPr lang="en-US" altLang="en-US" dirty="0"/>
              <a:t>Romans 2:4   </a:t>
            </a:r>
            <a:r>
              <a:rPr lang="en-US" altLang="en-US" baseline="30000" dirty="0"/>
              <a:t>4</a:t>
            </a:r>
            <a:r>
              <a:rPr lang="en-US" altLang="en-US" dirty="0"/>
              <a:t> Or do you show contempt for the riches of his kindness, tolerance and patience, not realizing that God's kindness leads you toward repentance?</a:t>
            </a:r>
            <a:endParaRPr lang="en-US" altLang="en-US" b="1" dirty="0"/>
          </a:p>
          <a:p>
            <a:pPr lvl="1"/>
            <a:r>
              <a:rPr lang="en-US" altLang="en-US" b="1" dirty="0"/>
              <a:t>There is justice after life. 2 Peter 2:9  the Lord knows how to rescue godly men from trials and to hold the unrighteous for the day of judgment, while continuing their punishment. </a:t>
            </a:r>
          </a:p>
          <a:p>
            <a:pPr lvl="2"/>
            <a:r>
              <a:rPr lang="en-US" altLang="en-US" dirty="0"/>
              <a:t>Jude 1:7; Matt. 25:46</a:t>
            </a:r>
          </a:p>
        </p:txBody>
      </p:sp>
      <p:sp>
        <p:nvSpPr>
          <p:cNvPr id="4" name="Slide Number Placeholder 3">
            <a:extLst>
              <a:ext uri="{FF2B5EF4-FFF2-40B4-BE49-F238E27FC236}">
                <a16:creationId xmlns:a16="http://schemas.microsoft.com/office/drawing/2014/main" id="{1016BEF4-1C0A-433F-8B39-ACE265B0783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CFD957F-6882-46A2-9800-4625F3300D8B}" type="slidenum">
              <a:rPr lang="en-US" altLang="en-US">
                <a:latin typeface="Times New Roman" panose="02020603050405020304" pitchFamily="18" charset="0"/>
              </a:rPr>
              <a:pPr eaLnBrk="1" hangingPunct="1"/>
              <a:t>34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9710991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ontent Placeholder 2">
            <a:extLst>
              <a:ext uri="{FF2B5EF4-FFF2-40B4-BE49-F238E27FC236}">
                <a16:creationId xmlns:a16="http://schemas.microsoft.com/office/drawing/2014/main" id="{D6113B4C-2A19-4130-A33B-A685ECAE430F}"/>
              </a:ext>
            </a:extLst>
          </p:cNvPr>
          <p:cNvSpPr>
            <a:spLocks noGrp="1"/>
          </p:cNvSpPr>
          <p:nvPr>
            <p:ph idx="1"/>
          </p:nvPr>
        </p:nvSpPr>
        <p:spPr>
          <a:xfrm>
            <a:off x="1521151" y="457200"/>
            <a:ext cx="9144000" cy="5638800"/>
          </a:xfrm>
        </p:spPr>
        <p:txBody>
          <a:bodyPr/>
          <a:lstStyle/>
          <a:p>
            <a:r>
              <a:rPr lang="en-US" altLang="en-US" dirty="0"/>
              <a:t>6.  We reap what we sow—self-induced 	suffering.</a:t>
            </a:r>
          </a:p>
          <a:p>
            <a:pPr lvl="1"/>
            <a:r>
              <a:rPr lang="en-US" altLang="en-US" b="1" dirty="0"/>
              <a:t>Galatians 6:7   Do not be deceived: God cannot be mocked. A man reaps what he </a:t>
            </a:r>
            <a:r>
              <a:rPr lang="en-US" altLang="en-US" b="1" dirty="0" err="1"/>
              <a:t>sows.</a:t>
            </a:r>
            <a:endParaRPr lang="en-US" altLang="en-US" dirty="0"/>
          </a:p>
          <a:p>
            <a:pPr lvl="1"/>
            <a:r>
              <a:rPr lang="en-US" altLang="en-US" dirty="0"/>
              <a:t>Immorality may lead to Sexually Transmitted Diseases and HIV/AIDS. Having children out-of-wedlock severely limits the freedom of mothers. </a:t>
            </a:r>
          </a:p>
          <a:p>
            <a:pPr lvl="1"/>
            <a:r>
              <a:rPr lang="en-US" altLang="en-US" dirty="0"/>
              <a:t>Dropping out of high school will probably lead to very low earning ability.</a:t>
            </a:r>
          </a:p>
          <a:p>
            <a:pPr lvl="1"/>
            <a:r>
              <a:rPr lang="en-US" altLang="en-US" dirty="0"/>
              <a:t>White-collar crime may deprive children of their father or mother and the spouse of companionship.</a:t>
            </a:r>
          </a:p>
          <a:p>
            <a:pPr lvl="1">
              <a:buFontTx/>
              <a:buNone/>
            </a:pPr>
            <a:endParaRPr lang="en-US" altLang="en-US" dirty="0"/>
          </a:p>
        </p:txBody>
      </p:sp>
      <p:sp>
        <p:nvSpPr>
          <p:cNvPr id="3" name="Slide Number Placeholder 2">
            <a:extLst>
              <a:ext uri="{FF2B5EF4-FFF2-40B4-BE49-F238E27FC236}">
                <a16:creationId xmlns:a16="http://schemas.microsoft.com/office/drawing/2014/main" id="{138E52AE-683A-4ADC-AA62-DD1264D594B9}"/>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25D57C4-DC30-4FE9-9B39-8A9D8AB6F8B4}" type="slidenum">
              <a:rPr lang="en-US" altLang="en-US">
                <a:latin typeface="Times New Roman" panose="02020603050405020304" pitchFamily="18" charset="0"/>
              </a:rPr>
              <a:pPr eaLnBrk="1" hangingPunct="1"/>
              <a:t>35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4924661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nodeType="clickEffect">
                                  <p:stCondLst>
                                    <p:cond delay="0"/>
                                  </p:stCondLst>
                                  <p:childTnLst>
                                    <p:set>
                                      <p:cBhvr>
                                        <p:cTn id="6" dur="1" fill="hold">
                                          <p:stCondLst>
                                            <p:cond delay="0"/>
                                          </p:stCondLst>
                                        </p:cTn>
                                        <p:tgtEl>
                                          <p:spTgt spid="32770">
                                            <p:txEl>
                                              <p:pRg st="2" end="2"/>
                                            </p:txEl>
                                          </p:spTgt>
                                        </p:tgtEl>
                                        <p:attrNameLst>
                                          <p:attrName>style.visibility</p:attrName>
                                        </p:attrNameLst>
                                      </p:cBhvr>
                                      <p:to>
                                        <p:strVal val="visible"/>
                                      </p:to>
                                    </p:set>
                                    <p:animEffect transition="in" filter="randombar(horizontal)">
                                      <p:cBhvr>
                                        <p:cTn id="7" dur="500"/>
                                        <p:tgtEl>
                                          <p:spTgt spid="32770">
                                            <p:txEl>
                                              <p:pRg st="2" end="2"/>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nodeType="clickEffect">
                                  <p:stCondLst>
                                    <p:cond delay="0"/>
                                  </p:stCondLst>
                                  <p:childTnLst>
                                    <p:set>
                                      <p:cBhvr>
                                        <p:cTn id="11" dur="1" fill="hold">
                                          <p:stCondLst>
                                            <p:cond delay="0"/>
                                          </p:stCondLst>
                                        </p:cTn>
                                        <p:tgtEl>
                                          <p:spTgt spid="32770">
                                            <p:txEl>
                                              <p:pRg st="3" end="3"/>
                                            </p:txEl>
                                          </p:spTgt>
                                        </p:tgtEl>
                                        <p:attrNameLst>
                                          <p:attrName>style.visibility</p:attrName>
                                        </p:attrNameLst>
                                      </p:cBhvr>
                                      <p:to>
                                        <p:strVal val="visible"/>
                                      </p:to>
                                    </p:set>
                                    <p:animEffect transition="in" filter="randombar(horizontal)">
                                      <p:cBhvr>
                                        <p:cTn id="12" dur="500"/>
                                        <p:tgtEl>
                                          <p:spTgt spid="32770">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nodeType="clickEffect">
                                  <p:stCondLst>
                                    <p:cond delay="0"/>
                                  </p:stCondLst>
                                  <p:childTnLst>
                                    <p:set>
                                      <p:cBhvr>
                                        <p:cTn id="16" dur="1" fill="hold">
                                          <p:stCondLst>
                                            <p:cond delay="0"/>
                                          </p:stCondLst>
                                        </p:cTn>
                                        <p:tgtEl>
                                          <p:spTgt spid="32770">
                                            <p:txEl>
                                              <p:pRg st="4" end="4"/>
                                            </p:txEl>
                                          </p:spTgt>
                                        </p:tgtEl>
                                        <p:attrNameLst>
                                          <p:attrName>style.visibility</p:attrName>
                                        </p:attrNameLst>
                                      </p:cBhvr>
                                      <p:to>
                                        <p:strVal val="visible"/>
                                      </p:to>
                                    </p:set>
                                    <p:animEffect transition="in" filter="randombar(horizontal)">
                                      <p:cBhvr>
                                        <p:cTn id="17" dur="500"/>
                                        <p:tgtEl>
                                          <p:spTgt spid="3277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a:extLst>
              <a:ext uri="{FF2B5EF4-FFF2-40B4-BE49-F238E27FC236}">
                <a16:creationId xmlns:a16="http://schemas.microsoft.com/office/drawing/2014/main" id="{30E7EE22-E101-49F6-A558-55988A359E1E}"/>
              </a:ext>
            </a:extLst>
          </p:cNvPr>
          <p:cNvSpPr>
            <a:spLocks noGrp="1"/>
          </p:cNvSpPr>
          <p:nvPr>
            <p:ph idx="1"/>
          </p:nvPr>
        </p:nvSpPr>
        <p:spPr>
          <a:xfrm>
            <a:off x="1529697" y="609600"/>
            <a:ext cx="9138303" cy="5486400"/>
          </a:xfrm>
        </p:spPr>
        <p:txBody>
          <a:bodyPr/>
          <a:lstStyle/>
          <a:p>
            <a:r>
              <a:rPr lang="en-US" altLang="en-US" b="1" dirty="0"/>
              <a:t>Jeremiah 2:19   </a:t>
            </a:r>
            <a:r>
              <a:rPr lang="en-US" altLang="en-US" b="1" baseline="30000" dirty="0"/>
              <a:t>19</a:t>
            </a:r>
            <a:r>
              <a:rPr lang="en-US" altLang="en-US" b="1" dirty="0"/>
              <a:t> Your wickedness will punish you; your backsliding will rebuke you. Consider then and </a:t>
            </a:r>
            <a:r>
              <a:rPr lang="en-US" altLang="en-US" b="1" dirty="0">
                <a:solidFill>
                  <a:srgbClr val="FF0000"/>
                </a:solidFill>
              </a:rPr>
              <a:t>realize how evil and bitter it is for you when you forsake the LORD your God</a:t>
            </a:r>
            <a:r>
              <a:rPr lang="en-US" altLang="en-US" b="1" dirty="0"/>
              <a:t> and have no awe of me," declares the Lord, the LORD Almighty.</a:t>
            </a:r>
          </a:p>
          <a:p>
            <a:pPr lvl="1"/>
            <a:r>
              <a:rPr lang="en-US" altLang="en-US" b="1" dirty="0"/>
              <a:t>Proverbs 13:15   Good understanding wins favor, but </a:t>
            </a:r>
            <a:r>
              <a:rPr lang="en-US" altLang="en-US" b="1" dirty="0">
                <a:solidFill>
                  <a:srgbClr val="FF0000"/>
                </a:solidFill>
              </a:rPr>
              <a:t>the way of the unfaithful is hard</a:t>
            </a:r>
            <a:r>
              <a:rPr lang="en-US" altLang="en-US" b="1" dirty="0"/>
              <a:t>.</a:t>
            </a:r>
          </a:p>
          <a:p>
            <a:pPr lvl="1"/>
            <a:r>
              <a:rPr lang="en-US" altLang="en-US" b="1" dirty="0"/>
              <a:t>God designed life to be hard for those who live it apart from Him. It’s a hellish mercy.</a:t>
            </a:r>
          </a:p>
          <a:p>
            <a:pPr lvl="1"/>
            <a:r>
              <a:rPr lang="en-US" altLang="en-US" b="1" dirty="0"/>
              <a:t>This is true for Christians who backslide, as well.</a:t>
            </a:r>
            <a:endParaRPr lang="en-US" altLang="en-US" dirty="0"/>
          </a:p>
        </p:txBody>
      </p:sp>
      <p:sp>
        <p:nvSpPr>
          <p:cNvPr id="3" name="Slide Number Placeholder 2">
            <a:extLst>
              <a:ext uri="{FF2B5EF4-FFF2-40B4-BE49-F238E27FC236}">
                <a16:creationId xmlns:a16="http://schemas.microsoft.com/office/drawing/2014/main" id="{8256EAF4-8AA9-4DD1-A5BC-9DE5AC1141B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36C3EE5-BD86-4E95-85A8-C23743D5FB13}" type="slidenum">
              <a:rPr lang="en-US" altLang="en-US">
                <a:latin typeface="Times New Roman" panose="02020603050405020304" pitchFamily="18" charset="0"/>
              </a:rPr>
              <a:pPr eaLnBrk="1" hangingPunct="1"/>
              <a:t>36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199357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33794">
                                            <p:txEl>
                                              <p:pRg st="1" end="1"/>
                                            </p:txEl>
                                          </p:spTgt>
                                        </p:tgtEl>
                                        <p:attrNameLst>
                                          <p:attrName>style.visibility</p:attrName>
                                        </p:attrNameLst>
                                      </p:cBhvr>
                                      <p:to>
                                        <p:strVal val="visible"/>
                                      </p:to>
                                    </p:set>
                                    <p:animEffect transition="in" filter="blinds(horizontal)">
                                      <p:cBhvr>
                                        <p:cTn id="7" dur="500"/>
                                        <p:tgtEl>
                                          <p:spTgt spid="33794">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33794">
                                            <p:txEl>
                                              <p:pRg st="2" end="2"/>
                                            </p:txEl>
                                          </p:spTgt>
                                        </p:tgtEl>
                                        <p:attrNameLst>
                                          <p:attrName>style.visibility</p:attrName>
                                        </p:attrNameLst>
                                      </p:cBhvr>
                                      <p:to>
                                        <p:strVal val="visible"/>
                                      </p:to>
                                    </p:set>
                                    <p:animEffect transition="in" filter="blinds(horizontal)">
                                      <p:cBhvr>
                                        <p:cTn id="12" dur="500"/>
                                        <p:tgtEl>
                                          <p:spTgt spid="33794">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33794">
                                            <p:txEl>
                                              <p:pRg st="3" end="3"/>
                                            </p:txEl>
                                          </p:spTgt>
                                        </p:tgtEl>
                                        <p:attrNameLst>
                                          <p:attrName>style.visibility</p:attrName>
                                        </p:attrNameLst>
                                      </p:cBhvr>
                                      <p:to>
                                        <p:strVal val="visible"/>
                                      </p:to>
                                    </p:set>
                                    <p:animEffect transition="in" filter="blinds(horizontal)">
                                      <p:cBhvr>
                                        <p:cTn id="17" dur="500"/>
                                        <p:tgtEl>
                                          <p:spTgt spid="3379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a:extLst>
              <a:ext uri="{FF2B5EF4-FFF2-40B4-BE49-F238E27FC236}">
                <a16:creationId xmlns:a16="http://schemas.microsoft.com/office/drawing/2014/main" id="{0AFD84A2-457C-45F3-9DD4-15A678FB11CB}"/>
              </a:ext>
            </a:extLst>
          </p:cNvPr>
          <p:cNvSpPr>
            <a:spLocks noGrp="1"/>
          </p:cNvSpPr>
          <p:nvPr>
            <p:ph idx="1"/>
          </p:nvPr>
        </p:nvSpPr>
        <p:spPr>
          <a:xfrm>
            <a:off x="1521151" y="512748"/>
            <a:ext cx="9605473" cy="5811852"/>
          </a:xfrm>
        </p:spPr>
        <p:txBody>
          <a:bodyPr/>
          <a:lstStyle/>
          <a:p>
            <a:r>
              <a:rPr lang="en-US" altLang="en-US" b="1" dirty="0"/>
              <a:t>Under the Old Covenant, God could punish children for the offenses of the parents. (Exodus 20:5).  Yet Ezek. 18:20 indicates that the one who sins, dies.</a:t>
            </a:r>
          </a:p>
          <a:p>
            <a:pPr lvl="1"/>
            <a:r>
              <a:rPr lang="en-US" altLang="en-US" dirty="0"/>
              <a:t>This is not the case under the New Covenant.</a:t>
            </a:r>
          </a:p>
          <a:p>
            <a:pPr lvl="2"/>
            <a:r>
              <a:rPr lang="en-US" altLang="en-US" b="1" dirty="0"/>
              <a:t>Jeremiah 31:29-30  "In those [New Covenant] days people will no longer say, 'The fathers have eaten sour grapes, and the children's teeth are set on edge.'  </a:t>
            </a:r>
            <a:r>
              <a:rPr lang="en-US" altLang="en-US" b="1" baseline="30000" dirty="0"/>
              <a:t>30</a:t>
            </a:r>
            <a:r>
              <a:rPr lang="en-US" altLang="en-US" b="1" dirty="0"/>
              <a:t> Instead, everyone will die for his own sin; whoever eats sour grapes-- his own teeth will be set on edge.</a:t>
            </a:r>
          </a:p>
          <a:p>
            <a:r>
              <a:rPr lang="en-US" altLang="en-US" b="1" dirty="0"/>
              <a:t>Perhaps most suffering is a result of reaping what we’ve sown. But we may deny the sowing, or the justice.</a:t>
            </a:r>
            <a:endParaRPr lang="en-US" altLang="en-US" dirty="0"/>
          </a:p>
        </p:txBody>
      </p:sp>
      <p:sp>
        <p:nvSpPr>
          <p:cNvPr id="4" name="Slide Number Placeholder 3">
            <a:extLst>
              <a:ext uri="{FF2B5EF4-FFF2-40B4-BE49-F238E27FC236}">
                <a16:creationId xmlns:a16="http://schemas.microsoft.com/office/drawing/2014/main" id="{5ECDEA59-4FAC-4556-8791-AD22D676224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37B948E-3CF2-43A6-8F35-126A723D527B}" type="slidenum">
              <a:rPr lang="en-US" altLang="en-US">
                <a:latin typeface="Times New Roman" panose="02020603050405020304" pitchFamily="18" charset="0"/>
              </a:rPr>
              <a:pPr eaLnBrk="1" hangingPunct="1"/>
              <a:t>37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53302844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34818">
                                            <p:txEl>
                                              <p:pRg st="1" end="1"/>
                                            </p:txEl>
                                          </p:spTgt>
                                        </p:tgtEl>
                                        <p:attrNameLst>
                                          <p:attrName>style.visibility</p:attrName>
                                        </p:attrNameLst>
                                      </p:cBhvr>
                                      <p:to>
                                        <p:strVal val="visible"/>
                                      </p:to>
                                    </p:set>
                                    <p:animEffect transition="in" filter="slide(fromBottom)">
                                      <p:cBhvr>
                                        <p:cTn id="7" dur="500"/>
                                        <p:tgtEl>
                                          <p:spTgt spid="34818">
                                            <p:txEl>
                                              <p:pRg st="1" end="1"/>
                                            </p:txEl>
                                          </p:spTgt>
                                        </p:tgtEl>
                                      </p:cBhvr>
                                    </p:animEffect>
                                  </p:childTnLst>
                                </p:cTn>
                              </p:par>
                              <p:par>
                                <p:cTn id="8" presetID="12" presetClass="entr" presetSubtype="4" fill="hold" nodeType="withEffect">
                                  <p:stCondLst>
                                    <p:cond delay="0"/>
                                  </p:stCondLst>
                                  <p:childTnLst>
                                    <p:set>
                                      <p:cBhvr>
                                        <p:cTn id="9" dur="1" fill="hold">
                                          <p:stCondLst>
                                            <p:cond delay="0"/>
                                          </p:stCondLst>
                                        </p:cTn>
                                        <p:tgtEl>
                                          <p:spTgt spid="34818">
                                            <p:txEl>
                                              <p:pRg st="2" end="2"/>
                                            </p:txEl>
                                          </p:spTgt>
                                        </p:tgtEl>
                                        <p:attrNameLst>
                                          <p:attrName>style.visibility</p:attrName>
                                        </p:attrNameLst>
                                      </p:cBhvr>
                                      <p:to>
                                        <p:strVal val="visible"/>
                                      </p:to>
                                    </p:set>
                                    <p:animEffect transition="in" filter="slide(fromBottom)">
                                      <p:cBhvr>
                                        <p:cTn id="10" dur="500"/>
                                        <p:tgtEl>
                                          <p:spTgt spid="34818">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2" presetClass="entr" presetSubtype="4" fill="hold" nodeType="clickEffect">
                                  <p:stCondLst>
                                    <p:cond delay="0"/>
                                  </p:stCondLst>
                                  <p:childTnLst>
                                    <p:set>
                                      <p:cBhvr>
                                        <p:cTn id="14" dur="1" fill="hold">
                                          <p:stCondLst>
                                            <p:cond delay="0"/>
                                          </p:stCondLst>
                                        </p:cTn>
                                        <p:tgtEl>
                                          <p:spTgt spid="34818">
                                            <p:txEl>
                                              <p:pRg st="3" end="3"/>
                                            </p:txEl>
                                          </p:spTgt>
                                        </p:tgtEl>
                                        <p:attrNameLst>
                                          <p:attrName>style.visibility</p:attrName>
                                        </p:attrNameLst>
                                      </p:cBhvr>
                                      <p:to>
                                        <p:strVal val="visible"/>
                                      </p:to>
                                    </p:set>
                                    <p:animEffect transition="in" filter="slide(fromBottom)">
                                      <p:cBhvr>
                                        <p:cTn id="15" dur="500"/>
                                        <p:tgtEl>
                                          <p:spTgt spid="3481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a:extLst>
              <a:ext uri="{FF2B5EF4-FFF2-40B4-BE49-F238E27FC236}">
                <a16:creationId xmlns:a16="http://schemas.microsoft.com/office/drawing/2014/main" id="{C42DF296-EC74-4C3B-AFA4-675E40413D0B}"/>
              </a:ext>
            </a:extLst>
          </p:cNvPr>
          <p:cNvSpPr>
            <a:spLocks noGrp="1"/>
          </p:cNvSpPr>
          <p:nvPr>
            <p:ph idx="1"/>
          </p:nvPr>
        </p:nvSpPr>
        <p:spPr>
          <a:xfrm>
            <a:off x="1521151" y="381000"/>
            <a:ext cx="9579836" cy="6019800"/>
          </a:xfrm>
        </p:spPr>
        <p:txBody>
          <a:bodyPr/>
          <a:lstStyle/>
          <a:p>
            <a:r>
              <a:rPr lang="en-US" altLang="en-US" dirty="0"/>
              <a:t>Cause and effect can be misapplied and reduced to the absurd.</a:t>
            </a:r>
          </a:p>
          <a:p>
            <a:pPr lvl="1"/>
            <a:r>
              <a:rPr lang="en-US" altLang="en-US" dirty="0"/>
              <a:t>The would-be comforters of Job erroneously claimed that his sufferings were due to his sin.</a:t>
            </a:r>
          </a:p>
          <a:p>
            <a:pPr lvl="2"/>
            <a:r>
              <a:rPr lang="en-US" altLang="en-US" dirty="0"/>
              <a:t>Eliphaz: Job 4:7-8   </a:t>
            </a:r>
            <a:r>
              <a:rPr lang="en-US" altLang="en-US" baseline="30000" dirty="0"/>
              <a:t>7</a:t>
            </a:r>
            <a:r>
              <a:rPr lang="en-US" altLang="en-US" dirty="0"/>
              <a:t> "Consider now: Who, being innocent, has ever perished? Where were the upright ever destroyed?  </a:t>
            </a:r>
            <a:r>
              <a:rPr lang="en-US" altLang="en-US" baseline="30000" dirty="0"/>
              <a:t>8</a:t>
            </a:r>
            <a:r>
              <a:rPr lang="en-US" altLang="en-US" dirty="0"/>
              <a:t> As I have observed, those who plow evil and those who sow trouble reap it.”</a:t>
            </a:r>
          </a:p>
          <a:p>
            <a:pPr lvl="2"/>
            <a:r>
              <a:rPr lang="en-US" altLang="en-US" dirty="0"/>
              <a:t>Bildad believed that Job’s children died due to sin (Job 8:4). He believed that evil people reap evil in this life (Job 18:5-21), that justice occurred before the Day of Judgment.</a:t>
            </a:r>
          </a:p>
          <a:p>
            <a:pPr lvl="1"/>
            <a:r>
              <a:rPr lang="en-US" altLang="en-US" dirty="0"/>
              <a:t>Sometimes the reaping is at the Day of Judgment, not in this life, as Ps. 73 indicates.</a:t>
            </a:r>
          </a:p>
        </p:txBody>
      </p:sp>
      <p:sp>
        <p:nvSpPr>
          <p:cNvPr id="4" name="Slide Number Placeholder 3">
            <a:extLst>
              <a:ext uri="{FF2B5EF4-FFF2-40B4-BE49-F238E27FC236}">
                <a16:creationId xmlns:a16="http://schemas.microsoft.com/office/drawing/2014/main" id="{18064DFB-C1CA-4D8C-A639-0087FDD1D76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6FEC359-499B-40AC-AB51-35DF580912ED}" type="slidenum">
              <a:rPr lang="en-US" altLang="en-US">
                <a:latin typeface="Times New Roman" panose="02020603050405020304" pitchFamily="18" charset="0"/>
              </a:rPr>
              <a:pPr eaLnBrk="1" hangingPunct="1"/>
              <a:t>38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90977332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a:extLst>
              <a:ext uri="{FF2B5EF4-FFF2-40B4-BE49-F238E27FC236}">
                <a16:creationId xmlns:a16="http://schemas.microsoft.com/office/drawing/2014/main" id="{4A3F5AFC-8069-4F17-B294-D35E3DB1A6F2}"/>
              </a:ext>
            </a:extLst>
          </p:cNvPr>
          <p:cNvSpPr>
            <a:spLocks noGrp="1"/>
          </p:cNvSpPr>
          <p:nvPr>
            <p:ph idx="1"/>
          </p:nvPr>
        </p:nvSpPr>
        <p:spPr>
          <a:xfrm>
            <a:off x="1512606" y="709300"/>
            <a:ext cx="9631110" cy="5920099"/>
          </a:xfrm>
        </p:spPr>
        <p:txBody>
          <a:bodyPr/>
          <a:lstStyle/>
          <a:p>
            <a:pPr lvl="1"/>
            <a:r>
              <a:rPr lang="en-US" altLang="en-US" dirty="0"/>
              <a:t>Sickness, draught, and death in many cultures that worship spirits (animistic) do not ask “what” caused these events. They ask “who” caused these events—who either offended the spirits or used evil spirits against those suffering. Many “witches” have died due to this.</a:t>
            </a:r>
          </a:p>
          <a:p>
            <a:pPr lvl="2"/>
            <a:r>
              <a:rPr lang="en-US" altLang="en-US" dirty="0"/>
              <a:t>Three women were stoned and burned to death as witches in a Ugandan refugee camp. A motorcycle driver died after his skin swelled and blistered. The police chief of </a:t>
            </a:r>
            <a:r>
              <a:rPr lang="en-US" altLang="en-US" dirty="0" err="1"/>
              <a:t>Kitgum</a:t>
            </a:r>
            <a:r>
              <a:rPr lang="en-US" altLang="en-US" dirty="0"/>
              <a:t>, Uganda said, “They thought he was bewitched by someone who had sprinkled a potion on his boda-boda (motorcycle).” Village elders took a secret ballot, naming who they thought the witch was, and they captured the top three, beat them and burned them alive. </a:t>
            </a:r>
            <a:r>
              <a:rPr lang="en-US" altLang="en-US" sz="1600" dirty="0"/>
              <a:t>“Mob stones, burns ‘witches’” by Tim Cocks, Reuters, 6/10/2007</a:t>
            </a:r>
          </a:p>
        </p:txBody>
      </p:sp>
      <p:sp>
        <p:nvSpPr>
          <p:cNvPr id="4" name="Slide Number Placeholder 3">
            <a:extLst>
              <a:ext uri="{FF2B5EF4-FFF2-40B4-BE49-F238E27FC236}">
                <a16:creationId xmlns:a16="http://schemas.microsoft.com/office/drawing/2014/main" id="{DD57D9D5-4374-45DB-BA7A-20BE34214BA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AB3AA36-6356-4C90-9AAC-224736DB1F28}" type="slidenum">
              <a:rPr lang="en-US" altLang="en-US">
                <a:latin typeface="Times New Roman" panose="02020603050405020304" pitchFamily="18" charset="0"/>
              </a:rPr>
              <a:pPr eaLnBrk="1" hangingPunct="1"/>
              <a:t>39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244016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E30BB624-A1EB-4B91-B207-F4863BF24203}"/>
              </a:ext>
            </a:extLst>
          </p:cNvPr>
          <p:cNvSpPr>
            <a:spLocks noGrp="1"/>
          </p:cNvSpPr>
          <p:nvPr>
            <p:ph type="title"/>
          </p:nvPr>
        </p:nvSpPr>
        <p:spPr/>
        <p:txBody>
          <a:bodyPr/>
          <a:lstStyle/>
          <a:p>
            <a:pPr eaLnBrk="1" hangingPunct="1"/>
            <a:r>
              <a:rPr lang="en-US" altLang="en-US"/>
              <a:t>Pain is a problem only if you believe in God </a:t>
            </a:r>
            <a:r>
              <a:rPr lang="en-US" altLang="en-US" sz="2800"/>
              <a:t>Attributed to C.S. Lewis</a:t>
            </a:r>
          </a:p>
        </p:txBody>
      </p:sp>
      <p:sp>
        <p:nvSpPr>
          <p:cNvPr id="5123" name="Content Placeholder 2">
            <a:extLst>
              <a:ext uri="{FF2B5EF4-FFF2-40B4-BE49-F238E27FC236}">
                <a16:creationId xmlns:a16="http://schemas.microsoft.com/office/drawing/2014/main" id="{1F6F909F-C6B3-4E10-B258-E2D527D2BA38}"/>
              </a:ext>
            </a:extLst>
          </p:cNvPr>
          <p:cNvSpPr>
            <a:spLocks noGrp="1"/>
          </p:cNvSpPr>
          <p:nvPr>
            <p:ph idx="1"/>
          </p:nvPr>
        </p:nvSpPr>
        <p:spPr>
          <a:xfrm>
            <a:off x="1538243" y="1981200"/>
            <a:ext cx="9129757" cy="4114800"/>
          </a:xfrm>
        </p:spPr>
        <p:txBody>
          <a:bodyPr/>
          <a:lstStyle/>
          <a:p>
            <a:pPr eaLnBrk="1" hangingPunct="1"/>
            <a:r>
              <a:rPr lang="en-US" altLang="en-US" dirty="0"/>
              <a:t>If you believe that humans are simply the highest animal, evolved by chance, only protoplasm, going nowhere, wearing down and dying, like all other life forms, you shouldn’t have a problem with pain. Life is what it is.</a:t>
            </a:r>
          </a:p>
          <a:p>
            <a:pPr lvl="1" eaLnBrk="1" hangingPunct="1"/>
            <a:r>
              <a:rPr lang="en-US" altLang="en-US" dirty="0"/>
              <a:t>There is no God to complain against.</a:t>
            </a:r>
          </a:p>
          <a:p>
            <a:pPr lvl="1" eaLnBrk="1" hangingPunct="1"/>
            <a:r>
              <a:rPr lang="en-US" altLang="en-US" dirty="0"/>
              <a:t>No absolute moral foundation exists for injustice.</a:t>
            </a:r>
          </a:p>
          <a:p>
            <a:pPr lvl="1" eaLnBrk="1" hangingPunct="1">
              <a:buFontTx/>
              <a:buNone/>
            </a:pPr>
            <a:endParaRPr lang="en-US" altLang="en-US" dirty="0"/>
          </a:p>
        </p:txBody>
      </p:sp>
      <p:sp>
        <p:nvSpPr>
          <p:cNvPr id="4" name="Slide Number Placeholder 3">
            <a:extLst>
              <a:ext uri="{FF2B5EF4-FFF2-40B4-BE49-F238E27FC236}">
                <a16:creationId xmlns:a16="http://schemas.microsoft.com/office/drawing/2014/main" id="{A434EAED-D2C9-4C52-ACCD-6F362D5EA16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7D568C-B631-45EC-8BC0-C2B3BE3821C9}" type="slidenum">
              <a:rPr lang="en-US" altLang="en-US">
                <a:latin typeface="Times New Roman" panose="02020603050405020304" pitchFamily="18" charset="0"/>
              </a:rPr>
              <a:pPr eaLnBrk="1" hangingPunct="1"/>
              <a:t>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5355758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anim calcmode="lin" valueType="num">
                                      <p:cBhvr additive="base">
                                        <p:cTn id="7" dur="500" fill="hold"/>
                                        <p:tgtEl>
                                          <p:spTgt spid="512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5123">
                                            <p:txEl>
                                              <p:pRg st="2" end="2"/>
                                            </p:txEl>
                                          </p:spTgt>
                                        </p:tgtEl>
                                        <p:attrNameLst>
                                          <p:attrName>style.visibility</p:attrName>
                                        </p:attrNameLst>
                                      </p:cBhvr>
                                      <p:to>
                                        <p:strVal val="visible"/>
                                      </p:to>
                                    </p:set>
                                    <p:anim calcmode="lin" valueType="num">
                                      <p:cBhvr additive="base">
                                        <p:cTn id="13"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7FC6B6F-44B9-4F18-BEDD-258C9F49CCC3}"/>
              </a:ext>
            </a:extLst>
          </p:cNvPr>
          <p:cNvSpPr>
            <a:spLocks noGrp="1"/>
          </p:cNvSpPr>
          <p:nvPr>
            <p:ph idx="1"/>
          </p:nvPr>
        </p:nvSpPr>
        <p:spPr>
          <a:xfrm>
            <a:off x="1546789" y="609600"/>
            <a:ext cx="9571290" cy="5486400"/>
          </a:xfrm>
        </p:spPr>
        <p:txBody>
          <a:bodyPr/>
          <a:lstStyle/>
          <a:p>
            <a:pPr>
              <a:defRPr/>
            </a:pPr>
            <a:r>
              <a:rPr lang="en-US" dirty="0"/>
              <a:t>7.  Why do the innocent suffer and die?</a:t>
            </a:r>
          </a:p>
          <a:p>
            <a:pPr marL="914400" lvl="1" indent="-514350">
              <a:buNone/>
              <a:defRPr/>
            </a:pPr>
            <a:r>
              <a:rPr lang="en-US" dirty="0"/>
              <a:t>	Human trafficking today. Muslims enslaving southern Sudanese, then selling the slaves back to their families, if they have the money.</a:t>
            </a:r>
          </a:p>
          <a:p>
            <a:pPr marL="914400" lvl="1" indent="-514350">
              <a:buNone/>
              <a:defRPr/>
            </a:pPr>
            <a:r>
              <a:rPr lang="en-US" dirty="0"/>
              <a:t>	Abortion is legal, but killed over 40 million between 1973 and  2001. </a:t>
            </a:r>
            <a:r>
              <a:rPr lang="en-US" sz="2000" dirty="0"/>
              <a:t>http://www.nrlc.org/abortion/aboramt.html </a:t>
            </a:r>
          </a:p>
          <a:p>
            <a:pPr marL="914400" lvl="1" indent="-514350">
              <a:defRPr/>
            </a:pPr>
            <a:r>
              <a:rPr lang="en-US" dirty="0"/>
              <a:t>The LRA: “In particular, the LRA abducted numerous children and, at clandestine bases, terrorized them into virtual slavery as guards, concubines, and soldiers. </a:t>
            </a:r>
          </a:p>
          <a:p>
            <a:pPr marL="914400" lvl="1" indent="-514350">
              <a:buFont typeface="Arial" pitchFamily="34" charset="0"/>
              <a:buChar char="•"/>
              <a:defRPr/>
            </a:pPr>
            <a:endParaRPr lang="en-US" sz="2000" dirty="0"/>
          </a:p>
          <a:p>
            <a:pPr lvl="1">
              <a:defRPr/>
            </a:pPr>
            <a:endParaRPr lang="en-US" dirty="0"/>
          </a:p>
        </p:txBody>
      </p:sp>
      <p:sp>
        <p:nvSpPr>
          <p:cNvPr id="4" name="Slide Number Placeholder 3">
            <a:extLst>
              <a:ext uri="{FF2B5EF4-FFF2-40B4-BE49-F238E27FC236}">
                <a16:creationId xmlns:a16="http://schemas.microsoft.com/office/drawing/2014/main" id="{085BE255-9523-4D22-86C5-01B0ED8FA05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96E5938-7DC1-4D8C-86EB-572D336A1647}" type="slidenum">
              <a:rPr lang="en-US" altLang="en-US">
                <a:latin typeface="Times New Roman" panose="02020603050405020304" pitchFamily="18" charset="0"/>
              </a:rPr>
              <a:pPr eaLnBrk="1" hangingPunct="1"/>
              <a:t>40</a:t>
            </a:fld>
            <a:endParaRPr lang="en-US" altLang="en-US">
              <a:latin typeface="Times New Roman" panose="02020603050405020304" pitchFamily="18" charset="0"/>
            </a:endParaRPr>
          </a:p>
        </p:txBody>
      </p:sp>
    </p:spTree>
    <p:extLst>
      <p:ext uri="{BB962C8B-B14F-4D97-AF65-F5344CB8AC3E}">
        <p14:creationId xmlns:p14="http://schemas.microsoft.com/office/powerpoint/2010/main" val="651388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Content Placeholder 2">
            <a:extLst>
              <a:ext uri="{FF2B5EF4-FFF2-40B4-BE49-F238E27FC236}">
                <a16:creationId xmlns:a16="http://schemas.microsoft.com/office/drawing/2014/main" id="{C1504400-690D-452B-ADC4-37603AD1FF29}"/>
              </a:ext>
            </a:extLst>
          </p:cNvPr>
          <p:cNvSpPr>
            <a:spLocks noGrp="1"/>
          </p:cNvSpPr>
          <p:nvPr>
            <p:ph idx="1"/>
          </p:nvPr>
        </p:nvSpPr>
        <p:spPr>
          <a:xfrm>
            <a:off x="1521151" y="762000"/>
            <a:ext cx="9146849" cy="5334000"/>
          </a:xfrm>
        </p:spPr>
        <p:txBody>
          <a:bodyPr/>
          <a:lstStyle/>
          <a:p>
            <a:r>
              <a:rPr lang="en-US" altLang="en-US" dirty="0"/>
              <a:t>(</a:t>
            </a:r>
            <a:r>
              <a:rPr lang="en-US" altLang="en-US" dirty="0" err="1"/>
              <a:t>con’t</a:t>
            </a:r>
            <a:r>
              <a:rPr lang="en-US" altLang="en-US" dirty="0"/>
              <a:t>) “In addition to being beaten, raped, and forced to march until exhausted, abducted children were forced to participate in the killing of other children who had attempted to escape.” </a:t>
            </a:r>
            <a:r>
              <a:rPr lang="en-US" altLang="en-US" sz="2400" dirty="0"/>
              <a:t>http://www.globalsecurity.org/military/world/para/lra.htm </a:t>
            </a:r>
          </a:p>
          <a:p>
            <a:r>
              <a:rPr lang="en-US" altLang="en-US" dirty="0"/>
              <a:t>There were 2,998 victims from the 9/11 terrorism, the great majority being civilians from over 80 countries. </a:t>
            </a:r>
          </a:p>
          <a:p>
            <a:pPr lvl="1"/>
            <a:r>
              <a:rPr lang="en-US" altLang="en-US" sz="2400" dirty="0"/>
              <a:t>http://en.wikipedia.org/wiki/September_11,_2001_attacks  </a:t>
            </a:r>
          </a:p>
        </p:txBody>
      </p:sp>
      <p:sp>
        <p:nvSpPr>
          <p:cNvPr id="4" name="Slide Number Placeholder 3">
            <a:extLst>
              <a:ext uri="{FF2B5EF4-FFF2-40B4-BE49-F238E27FC236}">
                <a16:creationId xmlns:a16="http://schemas.microsoft.com/office/drawing/2014/main" id="{29D9031A-4540-4F91-9ECC-449AE481361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35A635-599D-4C49-83AB-FA189209F44D}" type="slidenum">
              <a:rPr lang="en-US" altLang="en-US">
                <a:latin typeface="Times New Roman" panose="02020603050405020304" pitchFamily="18" charset="0"/>
              </a:rPr>
              <a:pPr eaLnBrk="1" hangingPunct="1"/>
              <a:t>41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7888497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6866">
                                            <p:txEl>
                                              <p:pRg st="1" end="1"/>
                                            </p:txEl>
                                          </p:spTgt>
                                        </p:tgtEl>
                                        <p:attrNameLst>
                                          <p:attrName>style.visibility</p:attrName>
                                        </p:attrNameLst>
                                      </p:cBhvr>
                                      <p:to>
                                        <p:strVal val="visible"/>
                                      </p:to>
                                    </p:set>
                                    <p:anim calcmode="lin" valueType="num">
                                      <p:cBhvr additive="base">
                                        <p:cTn id="7" dur="500" fill="hold"/>
                                        <p:tgtEl>
                                          <p:spTgt spid="3686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6866">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6866">
                                            <p:txEl>
                                              <p:pRg st="2" end="2"/>
                                            </p:txEl>
                                          </p:spTgt>
                                        </p:tgtEl>
                                        <p:attrNameLst>
                                          <p:attrName>style.visibility</p:attrName>
                                        </p:attrNameLst>
                                      </p:cBhvr>
                                      <p:to>
                                        <p:strVal val="visible"/>
                                      </p:to>
                                    </p:set>
                                    <p:anim calcmode="lin" valueType="num">
                                      <p:cBhvr additive="base">
                                        <p:cTn id="11" dur="500" fill="hold"/>
                                        <p:tgtEl>
                                          <p:spTgt spid="36866">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686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a:extLst>
              <a:ext uri="{FF2B5EF4-FFF2-40B4-BE49-F238E27FC236}">
                <a16:creationId xmlns:a16="http://schemas.microsoft.com/office/drawing/2014/main" id="{E83DEA66-BAB1-48BE-8B79-37AD7601121B}"/>
              </a:ext>
            </a:extLst>
          </p:cNvPr>
          <p:cNvSpPr>
            <a:spLocks noGrp="1"/>
          </p:cNvSpPr>
          <p:nvPr>
            <p:ph idx="1"/>
          </p:nvPr>
        </p:nvSpPr>
        <p:spPr>
          <a:xfrm>
            <a:off x="1529697" y="533400"/>
            <a:ext cx="9138303" cy="5791200"/>
          </a:xfrm>
        </p:spPr>
        <p:txBody>
          <a:bodyPr/>
          <a:lstStyle/>
          <a:p>
            <a:r>
              <a:rPr lang="en-US" altLang="en-US" dirty="0"/>
              <a:t>One could add to this list children born with defects. CS Lewis, who wrote </a:t>
            </a:r>
            <a:r>
              <a:rPr lang="en-US" altLang="en-US" i="1" dirty="0"/>
              <a:t>The Problem of Pain</a:t>
            </a:r>
            <a:r>
              <a:rPr lang="en-US" altLang="en-US" dirty="0"/>
              <a:t>, was angry at God for taking his wife Joy, by cancer.</a:t>
            </a:r>
          </a:p>
          <a:p>
            <a:r>
              <a:rPr lang="en-US" altLang="en-US" dirty="0"/>
              <a:t>How  do we understand innocents’ suffering?</a:t>
            </a:r>
          </a:p>
          <a:p>
            <a:pPr lvl="1"/>
            <a:r>
              <a:rPr lang="en-US" altLang="en-US" dirty="0"/>
              <a:t>There is no one absolutely innocent. We all enter this world with the imputed sin of Adam.</a:t>
            </a:r>
          </a:p>
          <a:p>
            <a:pPr lvl="2"/>
            <a:r>
              <a:rPr lang="en-US" altLang="en-US" b="1" dirty="0"/>
              <a:t>Romans 5:12   Therefore, just as sin entered the world through one man, and death through sin, and in this way death came to all men, because all sinned-- Romans 5:18  Consequently, just as </a:t>
            </a:r>
            <a:r>
              <a:rPr lang="en-US" altLang="en-US" b="1" dirty="0">
                <a:solidFill>
                  <a:srgbClr val="FF0000"/>
                </a:solidFill>
              </a:rPr>
              <a:t>the result of one trespass was condemnation for all men</a:t>
            </a:r>
            <a:r>
              <a:rPr lang="en-US" altLang="en-US" b="1" dirty="0"/>
              <a:t>…</a:t>
            </a:r>
            <a:endParaRPr lang="en-US" altLang="en-US" dirty="0"/>
          </a:p>
        </p:txBody>
      </p:sp>
      <p:sp>
        <p:nvSpPr>
          <p:cNvPr id="4" name="Slide Number Placeholder 3">
            <a:extLst>
              <a:ext uri="{FF2B5EF4-FFF2-40B4-BE49-F238E27FC236}">
                <a16:creationId xmlns:a16="http://schemas.microsoft.com/office/drawing/2014/main" id="{6D002309-E331-4F44-ABFD-0E128518C5A4}"/>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941C20E-5AEE-4AE9-A821-57BE09F27403}" type="slidenum">
              <a:rPr lang="en-US" altLang="en-US">
                <a:latin typeface="Times New Roman" panose="02020603050405020304" pitchFamily="18" charset="0"/>
              </a:rPr>
              <a:pPr eaLnBrk="1" hangingPunct="1"/>
              <a:t>42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1255970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7890">
                                            <p:txEl>
                                              <p:pRg st="1" end="1"/>
                                            </p:txEl>
                                          </p:spTgt>
                                        </p:tgtEl>
                                        <p:attrNameLst>
                                          <p:attrName>style.visibility</p:attrName>
                                        </p:attrNameLst>
                                      </p:cBhvr>
                                      <p:to>
                                        <p:strVal val="visible"/>
                                      </p:to>
                                    </p:set>
                                    <p:anim calcmode="lin" valueType="num">
                                      <p:cBhvr additive="base">
                                        <p:cTn id="7" dur="500" fill="hold"/>
                                        <p:tgtEl>
                                          <p:spTgt spid="37890">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7890">
                                            <p:txEl>
                                              <p:pRg st="1" end="1"/>
                                            </p:txEl>
                                          </p:spTgt>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37890">
                                            <p:txEl>
                                              <p:pRg st="2" end="2"/>
                                            </p:txEl>
                                          </p:spTgt>
                                        </p:tgtEl>
                                        <p:attrNameLst>
                                          <p:attrName>style.visibility</p:attrName>
                                        </p:attrNameLst>
                                      </p:cBhvr>
                                      <p:to>
                                        <p:strVal val="visible"/>
                                      </p:to>
                                    </p:set>
                                    <p:anim calcmode="lin" valueType="num">
                                      <p:cBhvr additive="base">
                                        <p:cTn id="11" dur="500" fill="hold"/>
                                        <p:tgtEl>
                                          <p:spTgt spid="37890">
                                            <p:txEl>
                                              <p:pRg st="2" end="2"/>
                                            </p:txEl>
                                          </p:spTgt>
                                        </p:tgtEl>
                                        <p:attrNameLst>
                                          <p:attrName>ppt_x</p:attrName>
                                        </p:attrNameLst>
                                      </p:cBhvr>
                                      <p:tavLst>
                                        <p:tav tm="0">
                                          <p:val>
                                            <p:strVal val="0-#ppt_w/2"/>
                                          </p:val>
                                        </p:tav>
                                        <p:tav tm="100000">
                                          <p:val>
                                            <p:strVal val="#ppt_x"/>
                                          </p:val>
                                        </p:tav>
                                      </p:tavLst>
                                    </p:anim>
                                    <p:anim calcmode="lin" valueType="num">
                                      <p:cBhvr additive="base">
                                        <p:cTn id="12" dur="500" fill="hold"/>
                                        <p:tgtEl>
                                          <p:spTgt spid="3789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8" fill="hold" nodeType="clickEffect">
                                  <p:stCondLst>
                                    <p:cond delay="0"/>
                                  </p:stCondLst>
                                  <p:childTnLst>
                                    <p:set>
                                      <p:cBhvr>
                                        <p:cTn id="16" dur="1" fill="hold">
                                          <p:stCondLst>
                                            <p:cond delay="0"/>
                                          </p:stCondLst>
                                        </p:cTn>
                                        <p:tgtEl>
                                          <p:spTgt spid="37890">
                                            <p:txEl>
                                              <p:pRg st="3" end="3"/>
                                            </p:txEl>
                                          </p:spTgt>
                                        </p:tgtEl>
                                        <p:attrNameLst>
                                          <p:attrName>style.visibility</p:attrName>
                                        </p:attrNameLst>
                                      </p:cBhvr>
                                      <p:to>
                                        <p:strVal val="visible"/>
                                      </p:to>
                                    </p:set>
                                    <p:anim calcmode="lin" valueType="num">
                                      <p:cBhvr additive="base">
                                        <p:cTn id="17" dur="500" fill="hold"/>
                                        <p:tgtEl>
                                          <p:spTgt spid="37890">
                                            <p:txEl>
                                              <p:pRg st="3" end="3"/>
                                            </p:txEl>
                                          </p:spTgt>
                                        </p:tgtEl>
                                        <p:attrNameLst>
                                          <p:attrName>ppt_x</p:attrName>
                                        </p:attrNameLst>
                                      </p:cBhvr>
                                      <p:tavLst>
                                        <p:tav tm="0">
                                          <p:val>
                                            <p:strVal val="0-#ppt_w/2"/>
                                          </p:val>
                                        </p:tav>
                                        <p:tav tm="100000">
                                          <p:val>
                                            <p:strVal val="#ppt_x"/>
                                          </p:val>
                                        </p:tav>
                                      </p:tavLst>
                                    </p:anim>
                                    <p:anim calcmode="lin" valueType="num">
                                      <p:cBhvr additive="base">
                                        <p:cTn id="18" dur="500" fill="hold"/>
                                        <p:tgtEl>
                                          <p:spTgt spid="3789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a:extLst>
              <a:ext uri="{FF2B5EF4-FFF2-40B4-BE49-F238E27FC236}">
                <a16:creationId xmlns:a16="http://schemas.microsoft.com/office/drawing/2014/main" id="{8BE06197-D29B-466E-A624-7EDB9DD3190E}"/>
              </a:ext>
            </a:extLst>
          </p:cNvPr>
          <p:cNvSpPr>
            <a:spLocks noGrp="1"/>
          </p:cNvSpPr>
          <p:nvPr>
            <p:ph idx="1"/>
          </p:nvPr>
        </p:nvSpPr>
        <p:spPr>
          <a:xfrm>
            <a:off x="1529697" y="521293"/>
            <a:ext cx="9596927" cy="5512038"/>
          </a:xfrm>
        </p:spPr>
        <p:txBody>
          <a:bodyPr/>
          <a:lstStyle/>
          <a:p>
            <a:pPr lvl="1"/>
            <a:r>
              <a:rPr lang="en-US" altLang="en-US" dirty="0"/>
              <a:t>We all die at some point. The question is only when. Is life on earth better than life after death? That depends upon the destination, but for a believer, that issue is settled:</a:t>
            </a:r>
          </a:p>
          <a:p>
            <a:pPr lvl="2"/>
            <a:r>
              <a:rPr lang="en-US" altLang="en-US" b="1" dirty="0"/>
              <a:t>Philippians 1:23  I am torn between the two: I desire to depart and be with Christ, which is better by far;</a:t>
            </a:r>
          </a:p>
          <a:p>
            <a:r>
              <a:rPr lang="en-US" altLang="en-US" dirty="0"/>
              <a:t>God allows wickedness  to go unchecked, at least for a time. Every day is not Judgment Day. In God’s counsel, He has appointed a Day. Perhaps it is because He wants us to come to repentance. </a:t>
            </a:r>
          </a:p>
          <a:p>
            <a:pPr lvl="1"/>
            <a:r>
              <a:rPr lang="en-US" altLang="en-US" dirty="0"/>
              <a:t>2 Peter 3:9   He is patient with you, not wanting anyone to perish, but everyone to come to repentance. (See also Rom. 2:4.)</a:t>
            </a:r>
          </a:p>
        </p:txBody>
      </p:sp>
      <p:sp>
        <p:nvSpPr>
          <p:cNvPr id="4" name="Slide Number Placeholder 3">
            <a:extLst>
              <a:ext uri="{FF2B5EF4-FFF2-40B4-BE49-F238E27FC236}">
                <a16:creationId xmlns:a16="http://schemas.microsoft.com/office/drawing/2014/main" id="{83033BD3-5FF7-46D5-8192-7FFBA4A322DB}"/>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BE26F9B-C12A-40F3-9B66-339D82D75826}" type="slidenum">
              <a:rPr lang="en-US" altLang="en-US">
                <a:latin typeface="Times New Roman" panose="02020603050405020304" pitchFamily="18" charset="0"/>
              </a:rPr>
              <a:pPr eaLnBrk="1" hangingPunct="1"/>
              <a:t>43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5267255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 fill="hold" nodeType="clickEffect">
                                  <p:stCondLst>
                                    <p:cond delay="0"/>
                                  </p:stCondLst>
                                  <p:childTnLst>
                                    <p:set>
                                      <p:cBhvr>
                                        <p:cTn id="6" dur="1" fill="hold">
                                          <p:stCondLst>
                                            <p:cond delay="0"/>
                                          </p:stCondLst>
                                        </p:cTn>
                                        <p:tgtEl>
                                          <p:spTgt spid="38914">
                                            <p:txEl>
                                              <p:pRg st="2" end="2"/>
                                            </p:txEl>
                                          </p:spTgt>
                                        </p:tgtEl>
                                        <p:attrNameLst>
                                          <p:attrName>style.visibility</p:attrName>
                                        </p:attrNameLst>
                                      </p:cBhvr>
                                      <p:to>
                                        <p:strVal val="visible"/>
                                      </p:to>
                                    </p:set>
                                    <p:anim calcmode="lin" valueType="num">
                                      <p:cBhvr additive="base">
                                        <p:cTn id="7" dur="500" fill="hold"/>
                                        <p:tgtEl>
                                          <p:spTgt spid="3891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8914">
                                            <p:txEl>
                                              <p:pRg st="2" end="2"/>
                                            </p:txEl>
                                          </p:spTgt>
                                        </p:tgtEl>
                                        <p:attrNameLst>
                                          <p:attrName>ppt_y</p:attrName>
                                        </p:attrNameLst>
                                      </p:cBhvr>
                                      <p:tavLst>
                                        <p:tav tm="0">
                                          <p:val>
                                            <p:strVal val="0-#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nodeType="clickEffect">
                                  <p:stCondLst>
                                    <p:cond delay="0"/>
                                  </p:stCondLst>
                                  <p:childTnLst>
                                    <p:set>
                                      <p:cBhvr>
                                        <p:cTn id="12" dur="1" fill="hold">
                                          <p:stCondLst>
                                            <p:cond delay="0"/>
                                          </p:stCondLst>
                                        </p:cTn>
                                        <p:tgtEl>
                                          <p:spTgt spid="38914">
                                            <p:txEl>
                                              <p:pRg st="3" end="3"/>
                                            </p:txEl>
                                          </p:spTgt>
                                        </p:tgtEl>
                                        <p:attrNameLst>
                                          <p:attrName>style.visibility</p:attrName>
                                        </p:attrNameLst>
                                      </p:cBhvr>
                                      <p:to>
                                        <p:strVal val="visible"/>
                                      </p:to>
                                    </p:set>
                                    <p:anim calcmode="lin" valueType="num">
                                      <p:cBhvr additive="base">
                                        <p:cTn id="13" dur="500" fill="hold"/>
                                        <p:tgtEl>
                                          <p:spTgt spid="38914">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8914">
                                            <p:txEl>
                                              <p:pRg st="3" end="3"/>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ontent Placeholder 2">
            <a:extLst>
              <a:ext uri="{FF2B5EF4-FFF2-40B4-BE49-F238E27FC236}">
                <a16:creationId xmlns:a16="http://schemas.microsoft.com/office/drawing/2014/main" id="{57F1B232-0638-45F0-8379-13D80E816475}"/>
              </a:ext>
            </a:extLst>
          </p:cNvPr>
          <p:cNvSpPr>
            <a:spLocks noGrp="1"/>
          </p:cNvSpPr>
          <p:nvPr>
            <p:ph idx="1"/>
          </p:nvPr>
        </p:nvSpPr>
        <p:spPr>
          <a:xfrm>
            <a:off x="1320800" y="487680"/>
            <a:ext cx="9773920" cy="5608320"/>
          </a:xfrm>
        </p:spPr>
        <p:txBody>
          <a:bodyPr/>
          <a:lstStyle/>
          <a:p>
            <a:r>
              <a:rPr lang="en-US" altLang="en-US" dirty="0"/>
              <a:t>8.  God’s perfecting us sometimes involves suffering. He is concerned more that we are holy, than happy.</a:t>
            </a:r>
          </a:p>
          <a:p>
            <a:pPr lvl="1"/>
            <a:r>
              <a:rPr lang="en-US" altLang="en-US" dirty="0"/>
              <a:t>“If the world is indeed a ‘vale of soul making’ it seems on the whole to be doing its work.” CS Lewis, </a:t>
            </a:r>
            <a:r>
              <a:rPr lang="en-US" altLang="en-US" i="1" dirty="0"/>
              <a:t>The Problem of Pain</a:t>
            </a:r>
          </a:p>
          <a:p>
            <a:pPr lvl="1"/>
            <a:r>
              <a:rPr lang="en-US" altLang="en-US" dirty="0"/>
              <a:t>Hebrews 12:11   No discipline seems pleasant at the time, but painful. Later on, however, it produces a harvest of </a:t>
            </a:r>
            <a:r>
              <a:rPr lang="en-US" altLang="en-US" dirty="0">
                <a:solidFill>
                  <a:srgbClr val="FF0000"/>
                </a:solidFill>
              </a:rPr>
              <a:t>righteousness</a:t>
            </a:r>
            <a:r>
              <a:rPr lang="en-US" altLang="en-US" dirty="0"/>
              <a:t> and </a:t>
            </a:r>
            <a:r>
              <a:rPr lang="en-US" altLang="en-US" dirty="0">
                <a:solidFill>
                  <a:srgbClr val="FF0000"/>
                </a:solidFill>
              </a:rPr>
              <a:t>peace</a:t>
            </a:r>
            <a:r>
              <a:rPr lang="en-US" altLang="en-US" dirty="0"/>
              <a:t> for those who have been trained by it.</a:t>
            </a:r>
          </a:p>
          <a:p>
            <a:pPr lvl="1"/>
            <a:r>
              <a:rPr lang="en-US" altLang="en-US" dirty="0"/>
              <a:t>Romans 5:3-4   Not only so, but we also rejoice in our sufferings, because we know that suffering produces </a:t>
            </a:r>
            <a:r>
              <a:rPr lang="en-US" altLang="en-US" dirty="0">
                <a:solidFill>
                  <a:srgbClr val="FF0000"/>
                </a:solidFill>
              </a:rPr>
              <a:t>perseverance</a:t>
            </a:r>
            <a:r>
              <a:rPr lang="en-US" altLang="en-US" dirty="0"/>
              <a:t>;  </a:t>
            </a:r>
            <a:r>
              <a:rPr lang="en-US" altLang="en-US" baseline="30000" dirty="0"/>
              <a:t>4</a:t>
            </a:r>
            <a:r>
              <a:rPr lang="en-US" altLang="en-US" dirty="0"/>
              <a:t> perseverance, </a:t>
            </a:r>
            <a:r>
              <a:rPr lang="en-US" altLang="en-US" dirty="0">
                <a:solidFill>
                  <a:srgbClr val="FF0000"/>
                </a:solidFill>
              </a:rPr>
              <a:t>character</a:t>
            </a:r>
            <a:r>
              <a:rPr lang="en-US" altLang="en-US" dirty="0"/>
              <a:t>; and character, </a:t>
            </a:r>
            <a:r>
              <a:rPr lang="en-US" altLang="en-US" dirty="0">
                <a:solidFill>
                  <a:srgbClr val="FF0000"/>
                </a:solidFill>
              </a:rPr>
              <a:t>hope</a:t>
            </a:r>
            <a:r>
              <a:rPr lang="en-US" altLang="en-US" dirty="0"/>
              <a:t>. </a:t>
            </a:r>
          </a:p>
          <a:p>
            <a:pPr lvl="1"/>
            <a:endParaRPr lang="en-US" altLang="en-US" dirty="0"/>
          </a:p>
        </p:txBody>
      </p:sp>
      <p:sp>
        <p:nvSpPr>
          <p:cNvPr id="4" name="Slide Number Placeholder 3">
            <a:extLst>
              <a:ext uri="{FF2B5EF4-FFF2-40B4-BE49-F238E27FC236}">
                <a16:creationId xmlns:a16="http://schemas.microsoft.com/office/drawing/2014/main" id="{644176C8-B6B1-4601-BF29-5C916AF5017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36C1F5A-ABA1-4872-AE63-3CADEA7DF6AC}" type="slidenum">
              <a:rPr lang="en-US" altLang="en-US">
                <a:latin typeface="Times New Roman" panose="02020603050405020304" pitchFamily="18" charset="0"/>
              </a:rPr>
              <a:pPr eaLnBrk="1" hangingPunct="1"/>
              <a:t>44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803216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nodeType="clickEffect">
                                  <p:stCondLst>
                                    <p:cond delay="0"/>
                                  </p:stCondLst>
                                  <p:childTnLst>
                                    <p:set>
                                      <p:cBhvr>
                                        <p:cTn id="6" dur="1" fill="hold">
                                          <p:stCondLst>
                                            <p:cond delay="0"/>
                                          </p:stCondLst>
                                        </p:cTn>
                                        <p:tgtEl>
                                          <p:spTgt spid="39938">
                                            <p:txEl>
                                              <p:pRg st="1" end="1"/>
                                            </p:txEl>
                                          </p:spTgt>
                                        </p:tgtEl>
                                        <p:attrNameLst>
                                          <p:attrName>style.visibility</p:attrName>
                                        </p:attrNameLst>
                                      </p:cBhvr>
                                      <p:to>
                                        <p:strVal val="visible"/>
                                      </p:to>
                                    </p:set>
                                    <p:anim calcmode="lin" valueType="num">
                                      <p:cBhvr additive="base">
                                        <p:cTn id="7" dur="500" fill="hold"/>
                                        <p:tgtEl>
                                          <p:spTgt spid="39938">
                                            <p:txEl>
                                              <p:pRg st="1" end="1"/>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9938">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2" fill="hold" nodeType="clickEffect">
                                  <p:stCondLst>
                                    <p:cond delay="0"/>
                                  </p:stCondLst>
                                  <p:childTnLst>
                                    <p:set>
                                      <p:cBhvr>
                                        <p:cTn id="12" dur="1" fill="hold">
                                          <p:stCondLst>
                                            <p:cond delay="0"/>
                                          </p:stCondLst>
                                        </p:cTn>
                                        <p:tgtEl>
                                          <p:spTgt spid="39938">
                                            <p:txEl>
                                              <p:pRg st="2" end="2"/>
                                            </p:txEl>
                                          </p:spTgt>
                                        </p:tgtEl>
                                        <p:attrNameLst>
                                          <p:attrName>style.visibility</p:attrName>
                                        </p:attrNameLst>
                                      </p:cBhvr>
                                      <p:to>
                                        <p:strVal val="visible"/>
                                      </p:to>
                                    </p:set>
                                    <p:anim calcmode="lin" valueType="num">
                                      <p:cBhvr additive="base">
                                        <p:cTn id="13" dur="500" fill="hold"/>
                                        <p:tgtEl>
                                          <p:spTgt spid="39938">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993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12" fill="hold" nodeType="clickEffect">
                                  <p:stCondLst>
                                    <p:cond delay="0"/>
                                  </p:stCondLst>
                                  <p:childTnLst>
                                    <p:set>
                                      <p:cBhvr>
                                        <p:cTn id="18" dur="1" fill="hold">
                                          <p:stCondLst>
                                            <p:cond delay="0"/>
                                          </p:stCondLst>
                                        </p:cTn>
                                        <p:tgtEl>
                                          <p:spTgt spid="39938">
                                            <p:txEl>
                                              <p:pRg st="3" end="3"/>
                                            </p:txEl>
                                          </p:spTgt>
                                        </p:tgtEl>
                                        <p:attrNameLst>
                                          <p:attrName>style.visibility</p:attrName>
                                        </p:attrNameLst>
                                      </p:cBhvr>
                                      <p:to>
                                        <p:strVal val="visible"/>
                                      </p:to>
                                    </p:set>
                                    <p:anim calcmode="lin" valueType="num">
                                      <p:cBhvr additive="base">
                                        <p:cTn id="19" dur="500" fill="hold"/>
                                        <p:tgtEl>
                                          <p:spTgt spid="39938">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9938">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ontent Placeholder 2">
            <a:extLst>
              <a:ext uri="{FF2B5EF4-FFF2-40B4-BE49-F238E27FC236}">
                <a16:creationId xmlns:a16="http://schemas.microsoft.com/office/drawing/2014/main" id="{59242066-EA19-4643-BBFD-2CADAE419204}"/>
              </a:ext>
            </a:extLst>
          </p:cNvPr>
          <p:cNvSpPr>
            <a:spLocks noGrp="1"/>
          </p:cNvSpPr>
          <p:nvPr>
            <p:ph idx="1"/>
          </p:nvPr>
        </p:nvSpPr>
        <p:spPr>
          <a:xfrm>
            <a:off x="1538243" y="685800"/>
            <a:ext cx="9126908" cy="5410200"/>
          </a:xfrm>
        </p:spPr>
        <p:txBody>
          <a:bodyPr/>
          <a:lstStyle/>
          <a:p>
            <a:r>
              <a:rPr lang="en-US" altLang="en-US" sz="2400" b="1" dirty="0"/>
              <a:t>Job 33:19-26 (Elihu)   </a:t>
            </a:r>
            <a:r>
              <a:rPr lang="en-US" altLang="en-US" sz="2400" b="1" baseline="30000" dirty="0"/>
              <a:t>19</a:t>
            </a:r>
            <a:r>
              <a:rPr lang="en-US" altLang="en-US" sz="2400" b="1" dirty="0"/>
              <a:t> Or a man may be </a:t>
            </a:r>
            <a:r>
              <a:rPr lang="en-US" altLang="en-US" sz="2400" b="1" dirty="0">
                <a:solidFill>
                  <a:srgbClr val="FF0000"/>
                </a:solidFill>
              </a:rPr>
              <a:t>chastened on a bed of pain with constant distress in his bones</a:t>
            </a:r>
            <a:r>
              <a:rPr lang="en-US" altLang="en-US" sz="2400" b="1" dirty="0"/>
              <a:t>,  </a:t>
            </a:r>
            <a:r>
              <a:rPr lang="en-US" altLang="en-US" sz="2400" b="1" baseline="30000" dirty="0"/>
              <a:t>20</a:t>
            </a:r>
            <a:r>
              <a:rPr lang="en-US" altLang="en-US" sz="2400" b="1" dirty="0"/>
              <a:t> so that his very being finds food repulsive and his soul loathes the choicest meal.  </a:t>
            </a:r>
            <a:r>
              <a:rPr lang="en-US" altLang="en-US" sz="2400" b="1" baseline="30000" dirty="0"/>
              <a:t>21</a:t>
            </a:r>
            <a:r>
              <a:rPr lang="en-US" altLang="en-US" sz="2400" b="1" dirty="0"/>
              <a:t> His flesh wastes away to nothing, and his bones, once hidden, now stick out.  </a:t>
            </a:r>
            <a:r>
              <a:rPr lang="en-US" altLang="en-US" sz="2400" b="1" baseline="30000" dirty="0"/>
              <a:t>22</a:t>
            </a:r>
            <a:r>
              <a:rPr lang="en-US" altLang="en-US" sz="2400" b="1" dirty="0"/>
              <a:t> His soul draws near to the pit, and his life to the messengers of death.  </a:t>
            </a:r>
            <a:r>
              <a:rPr lang="en-US" altLang="en-US" sz="2400" b="1" baseline="30000" dirty="0"/>
              <a:t>23</a:t>
            </a:r>
            <a:r>
              <a:rPr lang="en-US" altLang="en-US" sz="2400" b="1" dirty="0"/>
              <a:t> "Yet if there is an angel on his side as a mediator, one out of a thousand, to tell a man what is right for him,  </a:t>
            </a:r>
            <a:r>
              <a:rPr lang="en-US" altLang="en-US" sz="2400" b="1" baseline="30000" dirty="0"/>
              <a:t>24</a:t>
            </a:r>
            <a:r>
              <a:rPr lang="en-US" altLang="en-US" sz="2400" b="1" dirty="0"/>
              <a:t> to be gracious to him and say, 'Spare him from going down to the pit; I have found a ransom for him'--  </a:t>
            </a:r>
            <a:r>
              <a:rPr lang="en-US" altLang="en-US" sz="2400" b="1" baseline="30000" dirty="0"/>
              <a:t>25</a:t>
            </a:r>
            <a:r>
              <a:rPr lang="en-US" altLang="en-US" sz="2400" b="1" dirty="0"/>
              <a:t> then his flesh is renewed like a child's; it is restored as in the days of his youth.  </a:t>
            </a:r>
            <a:r>
              <a:rPr lang="en-US" altLang="en-US" sz="2400" b="1" baseline="30000" dirty="0"/>
              <a:t>26</a:t>
            </a:r>
            <a:r>
              <a:rPr lang="en-US" altLang="en-US" sz="2400" b="1" dirty="0"/>
              <a:t> He prays to God and finds favor with him, he sees God's face and shouts for joy; </a:t>
            </a:r>
            <a:r>
              <a:rPr lang="en-US" altLang="en-US" sz="2400" b="1" dirty="0">
                <a:solidFill>
                  <a:srgbClr val="FF0000"/>
                </a:solidFill>
              </a:rPr>
              <a:t>he is restored by God to his righteous state.</a:t>
            </a:r>
            <a:endParaRPr lang="en-US" altLang="en-US" sz="2400" dirty="0">
              <a:solidFill>
                <a:srgbClr val="FF0000"/>
              </a:solidFill>
            </a:endParaRPr>
          </a:p>
        </p:txBody>
      </p:sp>
      <p:sp>
        <p:nvSpPr>
          <p:cNvPr id="4" name="Slide Number Placeholder 3">
            <a:extLst>
              <a:ext uri="{FF2B5EF4-FFF2-40B4-BE49-F238E27FC236}">
                <a16:creationId xmlns:a16="http://schemas.microsoft.com/office/drawing/2014/main" id="{BCA96218-3FEE-4684-B5F4-F44311F44912}"/>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F79D49-B060-4AF7-B70E-18BB5E770510}" type="slidenum">
              <a:rPr lang="en-US" altLang="en-US">
                <a:latin typeface="Times New Roman" panose="02020603050405020304" pitchFamily="18" charset="0"/>
              </a:rPr>
              <a:pPr eaLnBrk="1" hangingPunct="1"/>
              <a:t>45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5975422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ontent Placeholder 2">
            <a:extLst>
              <a:ext uri="{FF2B5EF4-FFF2-40B4-BE49-F238E27FC236}">
                <a16:creationId xmlns:a16="http://schemas.microsoft.com/office/drawing/2014/main" id="{4221F762-D35C-42D7-A5B5-52DBCF183CA3}"/>
              </a:ext>
            </a:extLst>
          </p:cNvPr>
          <p:cNvSpPr>
            <a:spLocks noGrp="1"/>
          </p:cNvSpPr>
          <p:nvPr>
            <p:ph idx="1"/>
          </p:nvPr>
        </p:nvSpPr>
        <p:spPr>
          <a:xfrm>
            <a:off x="1512606" y="381000"/>
            <a:ext cx="9688794" cy="6248400"/>
          </a:xfrm>
        </p:spPr>
        <p:txBody>
          <a:bodyPr/>
          <a:lstStyle/>
          <a:p>
            <a:r>
              <a:rPr lang="en-US" altLang="en-US" sz="2800" dirty="0"/>
              <a:t>James 1:2-4   </a:t>
            </a:r>
            <a:r>
              <a:rPr lang="en-US" altLang="en-US" sz="2800" baseline="30000" dirty="0"/>
              <a:t>2</a:t>
            </a:r>
            <a:r>
              <a:rPr lang="en-US" altLang="en-US" sz="2800" dirty="0"/>
              <a:t> Consider it pure joy, my brothers, whenever you face trials of many kinds,  </a:t>
            </a:r>
            <a:r>
              <a:rPr lang="en-US" altLang="en-US" sz="2800" baseline="30000" dirty="0"/>
              <a:t>3</a:t>
            </a:r>
            <a:r>
              <a:rPr lang="en-US" altLang="en-US" sz="2800" dirty="0"/>
              <a:t> because you know that the testing of your faith develops perseverance.  </a:t>
            </a:r>
            <a:r>
              <a:rPr lang="en-US" altLang="en-US" sz="2800" baseline="30000" dirty="0"/>
              <a:t>4</a:t>
            </a:r>
            <a:r>
              <a:rPr lang="en-US" altLang="en-US" sz="2800" dirty="0"/>
              <a:t> Perseverance must finish its work so </a:t>
            </a:r>
            <a:r>
              <a:rPr lang="en-US" altLang="en-US" sz="2800" dirty="0">
                <a:solidFill>
                  <a:srgbClr val="FF0000"/>
                </a:solidFill>
              </a:rPr>
              <a:t>that you may be mature and complete</a:t>
            </a:r>
            <a:r>
              <a:rPr lang="en-US" altLang="en-US" sz="2800" dirty="0"/>
              <a:t>, not lacking anything.</a:t>
            </a:r>
          </a:p>
          <a:p>
            <a:r>
              <a:rPr lang="en-US" altLang="en-US" sz="2800" dirty="0"/>
              <a:t>2 Corinthians 1:3-4   Praise be to the God and Father of our Lord Jesus Christ, the Father of compassion and the God of all comfort,  </a:t>
            </a:r>
            <a:r>
              <a:rPr lang="en-US" altLang="en-US" sz="2800" baseline="30000" dirty="0"/>
              <a:t>4</a:t>
            </a:r>
            <a:r>
              <a:rPr lang="en-US" altLang="en-US" sz="2800" dirty="0"/>
              <a:t> who comforts us in all our troubles, </a:t>
            </a:r>
            <a:r>
              <a:rPr lang="en-US" altLang="en-US" sz="2800" dirty="0">
                <a:solidFill>
                  <a:srgbClr val="FF0000"/>
                </a:solidFill>
              </a:rPr>
              <a:t>so that we can comfort those in any trouble </a:t>
            </a:r>
            <a:r>
              <a:rPr lang="en-US" altLang="en-US" sz="2800" dirty="0"/>
              <a:t>with the comfort we ourselves have received from God.</a:t>
            </a:r>
          </a:p>
          <a:p>
            <a:pPr lvl="1"/>
            <a:r>
              <a:rPr lang="en-US" altLang="en-US" sz="2400" dirty="0"/>
              <a:t>We can serve others through our perfecting—a stewardship of our suffering.</a:t>
            </a:r>
          </a:p>
        </p:txBody>
      </p:sp>
      <p:sp>
        <p:nvSpPr>
          <p:cNvPr id="4" name="Slide Number Placeholder 3">
            <a:extLst>
              <a:ext uri="{FF2B5EF4-FFF2-40B4-BE49-F238E27FC236}">
                <a16:creationId xmlns:a16="http://schemas.microsoft.com/office/drawing/2014/main" id="{BCA5EE94-E5E9-40CE-BA3A-FFBCF0DF39F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8198AD-4AB2-48CD-BE95-929F75C4C477}" type="slidenum">
              <a:rPr lang="en-US" altLang="en-US">
                <a:latin typeface="Times New Roman" panose="02020603050405020304" pitchFamily="18" charset="0"/>
              </a:rPr>
              <a:pPr eaLnBrk="1" hangingPunct="1"/>
              <a:t>46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733644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Content Placeholder 2">
            <a:extLst>
              <a:ext uri="{FF2B5EF4-FFF2-40B4-BE49-F238E27FC236}">
                <a16:creationId xmlns:a16="http://schemas.microsoft.com/office/drawing/2014/main" id="{BA7E52CF-C071-4D50-9C44-16EF15E6DD58}"/>
              </a:ext>
            </a:extLst>
          </p:cNvPr>
          <p:cNvSpPr>
            <a:spLocks noGrp="1"/>
          </p:cNvSpPr>
          <p:nvPr>
            <p:ph idx="1"/>
          </p:nvPr>
        </p:nvSpPr>
        <p:spPr>
          <a:xfrm>
            <a:off x="1538243" y="533400"/>
            <a:ext cx="9586957" cy="5764850"/>
          </a:xfrm>
        </p:spPr>
        <p:txBody>
          <a:bodyPr/>
          <a:lstStyle/>
          <a:p>
            <a:r>
              <a:rPr lang="en-US" altLang="en-US" dirty="0"/>
              <a:t>Why do people frequently  live beyond their desire to live? </a:t>
            </a:r>
          </a:p>
          <a:p>
            <a:pPr lvl="1"/>
            <a:r>
              <a:rPr lang="en-US" altLang="en-US" dirty="0"/>
              <a:t>They become a means of perfecting family and friends.  This is a humiliating assignment, because we don’t want to burden others. But we give others a chance to grow in grace. Is it OK for God so to use us?</a:t>
            </a:r>
          </a:p>
          <a:p>
            <a:r>
              <a:rPr lang="en-US" altLang="en-US" dirty="0"/>
              <a:t>Chastening may bring us closer to God.</a:t>
            </a:r>
          </a:p>
          <a:p>
            <a:pPr lvl="1"/>
            <a:r>
              <a:rPr lang="en-US" altLang="en-US" b="1" dirty="0"/>
              <a:t>Job 42:5-6   </a:t>
            </a:r>
            <a:r>
              <a:rPr lang="en-US" altLang="en-US" b="1" baseline="30000" dirty="0"/>
              <a:t>5</a:t>
            </a:r>
            <a:r>
              <a:rPr lang="en-US" altLang="en-US" b="1" dirty="0"/>
              <a:t> My ears had heard of you but now my eyes have seen you.  </a:t>
            </a:r>
            <a:r>
              <a:rPr lang="en-US" altLang="en-US" b="1" baseline="30000" dirty="0"/>
              <a:t>6</a:t>
            </a:r>
            <a:r>
              <a:rPr lang="en-US" altLang="en-US" b="1" dirty="0"/>
              <a:t> Therefore I despise myself and repent in dust and ashes." </a:t>
            </a:r>
          </a:p>
          <a:p>
            <a:pPr lvl="1"/>
            <a:r>
              <a:rPr lang="en-US" altLang="en-US" dirty="0"/>
              <a:t>Psalm 119:67   Before I was afflicted I went astray, but now I obey your word.</a:t>
            </a:r>
          </a:p>
          <a:p>
            <a:pPr lvl="1"/>
            <a:endParaRPr lang="en-US" altLang="en-US" dirty="0"/>
          </a:p>
        </p:txBody>
      </p:sp>
      <p:sp>
        <p:nvSpPr>
          <p:cNvPr id="4" name="Slide Number Placeholder 3">
            <a:extLst>
              <a:ext uri="{FF2B5EF4-FFF2-40B4-BE49-F238E27FC236}">
                <a16:creationId xmlns:a16="http://schemas.microsoft.com/office/drawing/2014/main" id="{1D57280E-F5B3-4213-BEFC-2ABE1F8BD75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E6AFBD-EF82-46F3-A22D-664B4553B1A7}" type="slidenum">
              <a:rPr lang="en-US" altLang="en-US">
                <a:latin typeface="Times New Roman" panose="02020603050405020304" pitchFamily="18" charset="0"/>
              </a:rPr>
              <a:pPr eaLnBrk="1" hangingPunct="1"/>
              <a:t>47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61403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ontent Placeholder 2">
            <a:extLst>
              <a:ext uri="{FF2B5EF4-FFF2-40B4-BE49-F238E27FC236}">
                <a16:creationId xmlns:a16="http://schemas.microsoft.com/office/drawing/2014/main" id="{4A721E87-9097-452C-907D-B211A46EA486}"/>
              </a:ext>
            </a:extLst>
          </p:cNvPr>
          <p:cNvSpPr>
            <a:spLocks noGrp="1"/>
          </p:cNvSpPr>
          <p:nvPr>
            <p:ph idx="1"/>
          </p:nvPr>
        </p:nvSpPr>
        <p:spPr>
          <a:xfrm>
            <a:off x="1504060" y="685800"/>
            <a:ext cx="9163940" cy="5410200"/>
          </a:xfrm>
        </p:spPr>
        <p:txBody>
          <a:bodyPr/>
          <a:lstStyle/>
          <a:p>
            <a:r>
              <a:rPr lang="en-US" altLang="en-US" dirty="0"/>
              <a:t>God may chasten through natural disasters.</a:t>
            </a:r>
          </a:p>
          <a:p>
            <a:pPr lvl="1"/>
            <a:r>
              <a:rPr lang="en-US" altLang="en-US" b="1" dirty="0"/>
              <a:t>Haggai 1:9-11   "You expected much, but see, it turned out to be little. What you brought home, I blew away. Why?" declares the LORD Almighty. "Because of my house, which remains a ruin, while each of you is busy with his own house.  </a:t>
            </a:r>
            <a:r>
              <a:rPr lang="en-US" altLang="en-US" b="1" baseline="30000" dirty="0"/>
              <a:t>10</a:t>
            </a:r>
            <a:r>
              <a:rPr lang="en-US" altLang="en-US" b="1" dirty="0"/>
              <a:t> Therefore, because of you the heavens have withheld their dew and the earth its crops.  </a:t>
            </a:r>
            <a:r>
              <a:rPr lang="en-US" altLang="en-US" b="1" baseline="30000" dirty="0">
                <a:solidFill>
                  <a:srgbClr val="FF0000"/>
                </a:solidFill>
              </a:rPr>
              <a:t>11</a:t>
            </a:r>
            <a:r>
              <a:rPr lang="en-US" altLang="en-US" b="1" dirty="0">
                <a:solidFill>
                  <a:srgbClr val="FF0000"/>
                </a:solidFill>
              </a:rPr>
              <a:t> I called for a drought on the fields and the mountains, on the grain, the new wine, the oil and whatever the ground produces, on men and cattle, and on the labor of your hands." </a:t>
            </a:r>
            <a:endParaRPr lang="en-US" altLang="en-US" dirty="0">
              <a:solidFill>
                <a:srgbClr val="FF0000"/>
              </a:solidFill>
            </a:endParaRPr>
          </a:p>
        </p:txBody>
      </p:sp>
      <p:sp>
        <p:nvSpPr>
          <p:cNvPr id="4" name="Slide Number Placeholder 3">
            <a:extLst>
              <a:ext uri="{FF2B5EF4-FFF2-40B4-BE49-F238E27FC236}">
                <a16:creationId xmlns:a16="http://schemas.microsoft.com/office/drawing/2014/main" id="{453B1194-63BE-49DE-A10B-333F0B8B93F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9C368E-04B5-487C-820E-FB9BE4922291}" type="slidenum">
              <a:rPr lang="en-US" altLang="en-US">
                <a:latin typeface="Times New Roman" panose="02020603050405020304" pitchFamily="18" charset="0"/>
              </a:rPr>
              <a:pPr eaLnBrk="1" hangingPunct="1"/>
              <a:t>48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21354522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0FDE958C-AA6D-438C-870E-972045E0EFA2}"/>
              </a:ext>
            </a:extLst>
          </p:cNvPr>
          <p:cNvSpPr>
            <a:spLocks noGrp="1"/>
          </p:cNvSpPr>
          <p:nvPr>
            <p:ph type="title"/>
          </p:nvPr>
        </p:nvSpPr>
        <p:spPr>
          <a:xfrm>
            <a:off x="2590800" y="381000"/>
            <a:ext cx="7772400" cy="685800"/>
          </a:xfrm>
        </p:spPr>
        <p:txBody>
          <a:bodyPr/>
          <a:lstStyle/>
          <a:p>
            <a:r>
              <a:rPr lang="en-US" altLang="en-US"/>
              <a:t>Rick Warren </a:t>
            </a:r>
            <a:r>
              <a:rPr lang="en-US" altLang="en-US" sz="2800"/>
              <a:t>(Purpose Driven Life)</a:t>
            </a:r>
          </a:p>
        </p:txBody>
      </p:sp>
      <p:sp>
        <p:nvSpPr>
          <p:cNvPr id="52227" name="Content Placeholder 2">
            <a:extLst>
              <a:ext uri="{FF2B5EF4-FFF2-40B4-BE49-F238E27FC236}">
                <a16:creationId xmlns:a16="http://schemas.microsoft.com/office/drawing/2014/main" id="{E328A5DA-0207-4EBC-9F7C-64B8650B2FC8}"/>
              </a:ext>
            </a:extLst>
          </p:cNvPr>
          <p:cNvSpPr>
            <a:spLocks noGrp="1"/>
          </p:cNvSpPr>
          <p:nvPr>
            <p:ph idx="1"/>
          </p:nvPr>
        </p:nvSpPr>
        <p:spPr>
          <a:xfrm>
            <a:off x="1538243" y="1145136"/>
            <a:ext cx="9586957" cy="4948015"/>
          </a:xfrm>
        </p:spPr>
        <p:txBody>
          <a:bodyPr/>
          <a:lstStyle/>
          <a:p>
            <a:r>
              <a:rPr lang="en-US" altLang="en-US" dirty="0"/>
              <a:t>“This past year [2003] has been the greatest year of my life, but also the toughest, with my wife, Kay, getting cancer…We discovered quickly that in spite of the prayers of hundreds of thousands of people, God was not going to heal Kay or make it easy for her.  It has been very difficult for her, and yet God has strengthened her character, given her a ministry of helping other people, given her a testimony, drawn her closer to Him and to people.” </a:t>
            </a:r>
            <a:r>
              <a:rPr lang="en-US" altLang="en-US" sz="1800" dirty="0"/>
              <a:t>www.billygraham.org/DMag_Article.asp?ArticleID=492</a:t>
            </a:r>
          </a:p>
        </p:txBody>
      </p:sp>
      <p:sp>
        <p:nvSpPr>
          <p:cNvPr id="4" name="Slide Number Placeholder 3">
            <a:extLst>
              <a:ext uri="{FF2B5EF4-FFF2-40B4-BE49-F238E27FC236}">
                <a16:creationId xmlns:a16="http://schemas.microsoft.com/office/drawing/2014/main" id="{32765866-6B76-456E-97CE-6146BBF1C19F}"/>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F4215F1-1523-4B16-8A17-3496DC451E6F}" type="slidenum">
              <a:rPr lang="en-US" altLang="en-US">
                <a:latin typeface="Times New Roman" panose="02020603050405020304" pitchFamily="18" charset="0"/>
              </a:rPr>
              <a:pPr eaLnBrk="1" hangingPunct="1"/>
              <a:t>49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958610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0E988962-C5CF-49EA-A9F0-E5EAB08B8033}"/>
              </a:ext>
            </a:extLst>
          </p:cNvPr>
          <p:cNvSpPr>
            <a:spLocks noGrp="1"/>
          </p:cNvSpPr>
          <p:nvPr>
            <p:ph type="title"/>
          </p:nvPr>
        </p:nvSpPr>
        <p:spPr>
          <a:xfrm>
            <a:off x="2590800" y="457200"/>
            <a:ext cx="7772400" cy="838200"/>
          </a:xfrm>
        </p:spPr>
        <p:txBody>
          <a:bodyPr/>
          <a:lstStyle/>
          <a:p>
            <a:pPr eaLnBrk="1" hangingPunct="1"/>
            <a:r>
              <a:rPr lang="en-US" altLang="en-US"/>
              <a:t>Sigmund Freud	</a:t>
            </a:r>
          </a:p>
        </p:txBody>
      </p:sp>
      <p:sp>
        <p:nvSpPr>
          <p:cNvPr id="7171" name="Content Placeholder 2">
            <a:extLst>
              <a:ext uri="{FF2B5EF4-FFF2-40B4-BE49-F238E27FC236}">
                <a16:creationId xmlns:a16="http://schemas.microsoft.com/office/drawing/2014/main" id="{48202848-FC54-4EE7-91FF-53771A9A47B2}"/>
              </a:ext>
            </a:extLst>
          </p:cNvPr>
          <p:cNvSpPr>
            <a:spLocks noGrp="1"/>
          </p:cNvSpPr>
          <p:nvPr>
            <p:ph idx="1"/>
          </p:nvPr>
        </p:nvSpPr>
        <p:spPr>
          <a:xfrm>
            <a:off x="1538243" y="1295400"/>
            <a:ext cx="8824957" cy="5029200"/>
          </a:xfrm>
        </p:spPr>
        <p:txBody>
          <a:bodyPr/>
          <a:lstStyle/>
          <a:p>
            <a:pPr eaLnBrk="1" hangingPunct="1"/>
            <a:r>
              <a:rPr lang="en-US" altLang="en-US" dirty="0"/>
              <a:t>He smoked, and had throat cancer.</a:t>
            </a:r>
          </a:p>
          <a:p>
            <a:pPr eaLnBrk="1" hangingPunct="1"/>
            <a:r>
              <a:rPr lang="en-US" altLang="en-US" dirty="0"/>
              <a:t>Being an atheist and evolutionist, his worldview precluded going anywhere to complain. He looked for no pity and stoically faced his death. Because of his pain, he hastened it by an overdose of </a:t>
            </a:r>
            <a:r>
              <a:rPr lang="en-US" altLang="en-US" dirty="0" err="1"/>
              <a:t>morphene</a:t>
            </a:r>
            <a:r>
              <a:rPr lang="en-US" altLang="en-US" dirty="0"/>
              <a:t>. His problem with pain was physical, not spiritual or philosophical.</a:t>
            </a:r>
          </a:p>
          <a:p>
            <a:pPr eaLnBrk="1" hangingPunct="1"/>
            <a:r>
              <a:rPr lang="en-US" altLang="en-US" dirty="0"/>
              <a:t>He died consistent with his worldview.</a:t>
            </a:r>
          </a:p>
          <a:p>
            <a:pPr lvl="1" eaLnBrk="1" hangingPunct="1"/>
            <a:r>
              <a:rPr lang="en-US" altLang="en-US" sz="1600" dirty="0">
                <a:hlinkClick r:id="rId3"/>
              </a:rPr>
              <a:t>http://www.pbs.org/wgbh/questionofgod/nineconv/suffering.html</a:t>
            </a:r>
            <a:r>
              <a:rPr lang="en-US" altLang="en-US" sz="1600" dirty="0"/>
              <a:t> </a:t>
            </a:r>
          </a:p>
        </p:txBody>
      </p:sp>
      <p:sp>
        <p:nvSpPr>
          <p:cNvPr id="4" name="Slide Number Placeholder 3">
            <a:extLst>
              <a:ext uri="{FF2B5EF4-FFF2-40B4-BE49-F238E27FC236}">
                <a16:creationId xmlns:a16="http://schemas.microsoft.com/office/drawing/2014/main" id="{59838957-ED81-49A7-9B2F-AEF56E8965D8}"/>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9FF83A0-AF13-4ACB-9914-44C2F48A2EA9}" type="slidenum">
              <a:rPr lang="en-US" altLang="en-US">
                <a:latin typeface="Times New Roman" panose="02020603050405020304" pitchFamily="18" charset="0"/>
              </a:rPr>
              <a:pPr eaLnBrk="1" hangingPunct="1"/>
              <a:t>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5246026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C222C98A-72A3-4908-BA05-E1F8B6ED9366}"/>
              </a:ext>
            </a:extLst>
          </p:cNvPr>
          <p:cNvSpPr>
            <a:spLocks noGrp="1"/>
          </p:cNvSpPr>
          <p:nvPr>
            <p:ph type="title"/>
          </p:nvPr>
        </p:nvSpPr>
        <p:spPr>
          <a:xfrm>
            <a:off x="2438400" y="304800"/>
            <a:ext cx="8229600" cy="1143000"/>
          </a:xfrm>
        </p:spPr>
        <p:txBody>
          <a:bodyPr/>
          <a:lstStyle/>
          <a:p>
            <a:r>
              <a:rPr lang="en-US" altLang="en-US" sz="3600"/>
              <a:t>Why does God chasten His children, while ignoring the wicked?</a:t>
            </a:r>
          </a:p>
        </p:txBody>
      </p:sp>
      <p:sp>
        <p:nvSpPr>
          <p:cNvPr id="53251" name="Content Placeholder 2">
            <a:extLst>
              <a:ext uri="{FF2B5EF4-FFF2-40B4-BE49-F238E27FC236}">
                <a16:creationId xmlns:a16="http://schemas.microsoft.com/office/drawing/2014/main" id="{EF5D0462-A01E-4F18-B041-3DE4D3021A17}"/>
              </a:ext>
            </a:extLst>
          </p:cNvPr>
          <p:cNvSpPr>
            <a:spLocks noGrp="1"/>
          </p:cNvSpPr>
          <p:nvPr>
            <p:ph idx="1"/>
          </p:nvPr>
        </p:nvSpPr>
        <p:spPr>
          <a:xfrm>
            <a:off x="1524000" y="1371600"/>
            <a:ext cx="9601200" cy="4533544"/>
          </a:xfrm>
        </p:spPr>
        <p:txBody>
          <a:bodyPr/>
          <a:lstStyle/>
          <a:p>
            <a:r>
              <a:rPr lang="en-US" altLang="en-US" dirty="0"/>
              <a:t>Ps. 73 mentions the easy life of some evil people.</a:t>
            </a:r>
          </a:p>
          <a:p>
            <a:r>
              <a:rPr lang="en-US" altLang="en-US" dirty="0"/>
              <a:t>Why does God seem to be so diligent to discipline His children, by contrast?</a:t>
            </a:r>
          </a:p>
          <a:p>
            <a:pPr lvl="1"/>
            <a:r>
              <a:rPr lang="en-US" altLang="en-US" dirty="0"/>
              <a:t>Hebrews 12:7-8  </a:t>
            </a:r>
            <a:r>
              <a:rPr lang="en-US" altLang="en-US" dirty="0">
                <a:solidFill>
                  <a:srgbClr val="FF0000"/>
                </a:solidFill>
              </a:rPr>
              <a:t>God is treating you as sons</a:t>
            </a:r>
            <a:r>
              <a:rPr lang="en-US" altLang="en-US" dirty="0"/>
              <a:t>. For what son is not disciplined by his father?  </a:t>
            </a:r>
            <a:r>
              <a:rPr lang="en-US" altLang="en-US" baseline="30000" dirty="0"/>
              <a:t>8</a:t>
            </a:r>
            <a:r>
              <a:rPr lang="en-US" altLang="en-US" dirty="0"/>
              <a:t> If you are not disciplined (and everyone undergoes discipline), then you are illegitimate children and not true sons. </a:t>
            </a:r>
          </a:p>
          <a:p>
            <a:pPr lvl="2"/>
            <a:r>
              <a:rPr lang="en-US" altLang="en-US" dirty="0"/>
              <a:t>The Father does not discipline those who are not His children. He may use goodness to lead to repentance (Rom. 2:4).</a:t>
            </a:r>
          </a:p>
          <a:p>
            <a:pPr lvl="1"/>
            <a:endParaRPr lang="en-US" altLang="en-US" dirty="0"/>
          </a:p>
        </p:txBody>
      </p:sp>
      <p:sp>
        <p:nvSpPr>
          <p:cNvPr id="4" name="Slide Number Placeholder 3">
            <a:extLst>
              <a:ext uri="{FF2B5EF4-FFF2-40B4-BE49-F238E27FC236}">
                <a16:creationId xmlns:a16="http://schemas.microsoft.com/office/drawing/2014/main" id="{831F7D3C-FD57-4A55-9731-8BEE780E2D6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8CB9A43-324B-424B-B52E-0E4A43C39032}" type="slidenum">
              <a:rPr lang="en-US" altLang="en-US">
                <a:latin typeface="Times New Roman" panose="02020603050405020304" pitchFamily="18" charset="0"/>
              </a:rPr>
              <a:pPr eaLnBrk="1" hangingPunct="1"/>
              <a:t>50</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2691778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Content Placeholder 2">
            <a:extLst>
              <a:ext uri="{FF2B5EF4-FFF2-40B4-BE49-F238E27FC236}">
                <a16:creationId xmlns:a16="http://schemas.microsoft.com/office/drawing/2014/main" id="{7F08CE2C-7124-447D-93B2-0FDE4871AC22}"/>
              </a:ext>
            </a:extLst>
          </p:cNvPr>
          <p:cNvSpPr>
            <a:spLocks noGrp="1"/>
          </p:cNvSpPr>
          <p:nvPr>
            <p:ph idx="1"/>
          </p:nvPr>
        </p:nvSpPr>
        <p:spPr>
          <a:xfrm>
            <a:off x="1529697" y="521292"/>
            <a:ext cx="9138303" cy="5574707"/>
          </a:xfrm>
        </p:spPr>
        <p:txBody>
          <a:bodyPr/>
          <a:lstStyle/>
          <a:p>
            <a:r>
              <a:rPr lang="en-US" altLang="en-US" dirty="0"/>
              <a:t>9.  We may suffer to complete Christ’s sufferings.</a:t>
            </a:r>
          </a:p>
          <a:p>
            <a:pPr lvl="1"/>
            <a:r>
              <a:rPr lang="en-US" altLang="en-US" dirty="0"/>
              <a:t>Colossians 1:24   Now I rejoice in what was suffered for you, and I fill up in my flesh what is still lacking in regard to Christ's afflictions, for the sake of his body, which is the church. 	</a:t>
            </a:r>
          </a:p>
          <a:p>
            <a:pPr lvl="1"/>
            <a:r>
              <a:rPr lang="en-US" altLang="en-US" dirty="0"/>
              <a:t>Philippians 1:29   For it has been granted to you on behalf of Christ not only to believe on him, but also to suffer for him,</a:t>
            </a:r>
          </a:p>
          <a:p>
            <a:pPr lvl="2"/>
            <a:r>
              <a:rPr lang="en-US" altLang="en-US" b="1" dirty="0"/>
              <a:t>This does not mean that Christ’s atonement was incomplete. I think it means that there are still sufferings due to being identified with Christ.</a:t>
            </a:r>
            <a:endParaRPr lang="en-US" altLang="en-US" dirty="0"/>
          </a:p>
        </p:txBody>
      </p:sp>
      <p:sp>
        <p:nvSpPr>
          <p:cNvPr id="4" name="Slide Number Placeholder 3">
            <a:extLst>
              <a:ext uri="{FF2B5EF4-FFF2-40B4-BE49-F238E27FC236}">
                <a16:creationId xmlns:a16="http://schemas.microsoft.com/office/drawing/2014/main" id="{BEF64FA1-6274-4BD6-B544-6FFF3B5DCB4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59F82B4-C37E-47B7-8D51-02A2127D50E8}" type="slidenum">
              <a:rPr lang="en-US" altLang="en-US">
                <a:latin typeface="Times New Roman" panose="02020603050405020304" pitchFamily="18" charset="0"/>
              </a:rPr>
              <a:pPr eaLnBrk="1" hangingPunct="1"/>
              <a:t>51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56764947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2">
            <a:extLst>
              <a:ext uri="{FF2B5EF4-FFF2-40B4-BE49-F238E27FC236}">
                <a16:creationId xmlns:a16="http://schemas.microsoft.com/office/drawing/2014/main" id="{7398D664-17FC-4905-9DF1-A0A51AAA0C2B}"/>
              </a:ext>
            </a:extLst>
          </p:cNvPr>
          <p:cNvSpPr>
            <a:spLocks noGrp="1"/>
          </p:cNvSpPr>
          <p:nvPr>
            <p:ph idx="1"/>
          </p:nvPr>
        </p:nvSpPr>
        <p:spPr>
          <a:xfrm>
            <a:off x="1521151" y="533400"/>
            <a:ext cx="9169638" cy="5562600"/>
          </a:xfrm>
        </p:spPr>
        <p:txBody>
          <a:bodyPr/>
          <a:lstStyle/>
          <a:p>
            <a:r>
              <a:rPr lang="en-US" altLang="en-US" b="1" dirty="0"/>
              <a:t>Romans 8:17   Now if we are children, then we are heirs-- heirs of God and co-heirs with Christ, if indeed </a:t>
            </a:r>
            <a:r>
              <a:rPr lang="en-US" altLang="en-US" b="1" dirty="0">
                <a:solidFill>
                  <a:srgbClr val="FF0000"/>
                </a:solidFill>
              </a:rPr>
              <a:t>we share in his sufferings</a:t>
            </a:r>
            <a:r>
              <a:rPr lang="en-US" altLang="en-US" b="1" dirty="0"/>
              <a:t> in order that we may also share in his glory. </a:t>
            </a:r>
          </a:p>
          <a:p>
            <a:r>
              <a:rPr lang="en-US" altLang="en-US" dirty="0"/>
              <a:t>Helen </a:t>
            </a:r>
            <a:r>
              <a:rPr lang="en-US" altLang="en-US" dirty="0" err="1"/>
              <a:t>Rosevere</a:t>
            </a:r>
            <a:r>
              <a:rPr lang="en-US" altLang="en-US" dirty="0"/>
              <a:t>:</a:t>
            </a:r>
            <a:br>
              <a:rPr lang="en-US" altLang="en-US" dirty="0"/>
            </a:br>
            <a:r>
              <a:rPr lang="en-US" altLang="en-US" dirty="0"/>
              <a:t>“Beaten, flung on the ground, kicked – teeth broken, mouth and nose gashed, ribs bruised – driven at gunpoint back to my home, insulted, threatened… It was a very dark night. I felt unutterably alone. </a:t>
            </a:r>
          </a:p>
        </p:txBody>
      </p:sp>
      <p:sp>
        <p:nvSpPr>
          <p:cNvPr id="4" name="Slide Number Placeholder 3">
            <a:extLst>
              <a:ext uri="{FF2B5EF4-FFF2-40B4-BE49-F238E27FC236}">
                <a16:creationId xmlns:a16="http://schemas.microsoft.com/office/drawing/2014/main" id="{21441148-5F11-48B2-829D-C72AB0EADAB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04FBAF4-4811-441C-B113-CA6057DA1782}" type="slidenum">
              <a:rPr lang="en-US" altLang="en-US">
                <a:latin typeface="Times New Roman" panose="02020603050405020304" pitchFamily="18" charset="0"/>
              </a:rPr>
              <a:pPr eaLnBrk="1" hangingPunct="1"/>
              <a:t>52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181198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ontent Placeholder 2">
            <a:extLst>
              <a:ext uri="{FF2B5EF4-FFF2-40B4-BE49-F238E27FC236}">
                <a16:creationId xmlns:a16="http://schemas.microsoft.com/office/drawing/2014/main" id="{CD54DC54-02C9-404E-983F-FA54CD4B3A4A}"/>
              </a:ext>
            </a:extLst>
          </p:cNvPr>
          <p:cNvSpPr>
            <a:spLocks noGrp="1"/>
          </p:cNvSpPr>
          <p:nvPr>
            <p:ph idx="1"/>
          </p:nvPr>
        </p:nvSpPr>
        <p:spPr>
          <a:xfrm>
            <a:off x="1538243" y="683664"/>
            <a:ext cx="9129757" cy="5412336"/>
          </a:xfrm>
        </p:spPr>
        <p:txBody>
          <a:bodyPr/>
          <a:lstStyle/>
          <a:p>
            <a:pPr marL="0" indent="0">
              <a:buNone/>
            </a:pPr>
            <a:r>
              <a:rPr lang="en-US" altLang="en-US" sz="2800" dirty="0"/>
              <a:t>For a brief moment, I felt God has failed me. He  could have stepped in and prevented this rising crescendo of wickedness and cruelty. He could have saved me out of their hands. Why didn’t God speak? Why didn’t He intervene? And in desperation, I almost cried out against Him: “It is too much to pay!”</a:t>
            </a:r>
          </a:p>
          <a:p>
            <a:pPr marL="0" indent="0">
              <a:buNone/>
            </a:pPr>
            <a:r>
              <a:rPr lang="en-US" altLang="en-US" sz="2800" dirty="0"/>
              <a:t>In the darkness and loneliness, He met with me. He was right there, a great, wonderful, almighty God. His love enveloped me. Suddenly the “Why?” dropped away from me, and an unbelievable peace flowed in, even in the midst of wickedness. And He breathed a word into my troubled mind: the word </a:t>
            </a:r>
            <a:r>
              <a:rPr lang="en-US" altLang="en-US" sz="2800" i="1" dirty="0"/>
              <a:t>privilege</a:t>
            </a:r>
            <a:r>
              <a:rPr lang="en-US" altLang="en-US" sz="2800" dirty="0"/>
              <a:t>….</a:t>
            </a:r>
          </a:p>
          <a:p>
            <a:endParaRPr lang="en-US" altLang="en-US" dirty="0"/>
          </a:p>
        </p:txBody>
      </p:sp>
      <p:sp>
        <p:nvSpPr>
          <p:cNvPr id="4" name="Slide Number Placeholder 3">
            <a:extLst>
              <a:ext uri="{FF2B5EF4-FFF2-40B4-BE49-F238E27FC236}">
                <a16:creationId xmlns:a16="http://schemas.microsoft.com/office/drawing/2014/main" id="{B98BC5DA-BA5C-4832-BD7D-42CFAC3F70A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29636CF-BD65-4B29-9C28-3EE471ED5FB8}" type="slidenum">
              <a:rPr lang="en-US" altLang="en-US">
                <a:latin typeface="Times New Roman" panose="02020603050405020304" pitchFamily="18" charset="0"/>
              </a:rPr>
              <a:pPr eaLnBrk="1" hangingPunct="1"/>
              <a:t>53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294327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ontent Placeholder 2">
            <a:extLst>
              <a:ext uri="{FF2B5EF4-FFF2-40B4-BE49-F238E27FC236}">
                <a16:creationId xmlns:a16="http://schemas.microsoft.com/office/drawing/2014/main" id="{1B773B67-6D02-4702-8F6A-9FE37CA3EC8F}"/>
              </a:ext>
            </a:extLst>
          </p:cNvPr>
          <p:cNvSpPr>
            <a:spLocks noGrp="1"/>
          </p:cNvSpPr>
          <p:nvPr>
            <p:ph idx="1"/>
          </p:nvPr>
        </p:nvSpPr>
        <p:spPr>
          <a:xfrm>
            <a:off x="1538243" y="533400"/>
            <a:ext cx="8824957" cy="5867400"/>
          </a:xfrm>
        </p:spPr>
        <p:txBody>
          <a:bodyPr/>
          <a:lstStyle/>
          <a:p>
            <a:pPr marL="0" indent="0">
              <a:buNone/>
            </a:pPr>
            <a:r>
              <a:rPr lang="en-US" altLang="en-US" dirty="0"/>
              <a:t>For twenty years, anything I had needed, I had asked of God and He had provided. Now, this night, the Almighty had stooped to ask of me something that He condescended to appear to need, and He offered me the privilege of responding…He offered me the inestimable privilege of sharing with Him in some little measure, at least, in the edge of </a:t>
            </a:r>
            <a:r>
              <a:rPr lang="en-US" altLang="en-US" dirty="0">
                <a:solidFill>
                  <a:srgbClr val="FF0000"/>
                </a:solidFill>
              </a:rPr>
              <a:t>the fellowship of His sufferings</a:t>
            </a:r>
            <a:r>
              <a:rPr lang="en-US" altLang="en-US" dirty="0"/>
              <a:t>. And it was all privilege.”</a:t>
            </a:r>
          </a:p>
          <a:p>
            <a:pPr marL="0" indent="0">
              <a:buNone/>
            </a:pPr>
            <a:br>
              <a:rPr lang="en-US" altLang="en-US" sz="1800" u="sng" dirty="0"/>
            </a:br>
            <a:br>
              <a:rPr lang="en-US" altLang="en-US" sz="1800" u="sng" dirty="0"/>
            </a:br>
            <a:r>
              <a:rPr lang="en-US" altLang="en-US" sz="1800" dirty="0"/>
              <a:t>http://books.google.com/books?id=xNtdZCZucFgC&amp;pg=PA125&amp;lpg=PA125&amp;dq=%22helen+rosevere%22+%2B+congo&amp;source=web&amp;ots=r5UQyPaE17&amp;sig=EVm-dQqKUfkRCxiTFs-6VtnCtPQ&amp;hl=en</a:t>
            </a:r>
          </a:p>
        </p:txBody>
      </p:sp>
      <p:sp>
        <p:nvSpPr>
          <p:cNvPr id="4" name="Slide Number Placeholder 3">
            <a:extLst>
              <a:ext uri="{FF2B5EF4-FFF2-40B4-BE49-F238E27FC236}">
                <a16:creationId xmlns:a16="http://schemas.microsoft.com/office/drawing/2014/main" id="{7AEFE2E7-D815-4456-9D12-9CC5158A5527}"/>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D5DACE6-581A-4505-B4D3-5BBCAC189A95}" type="slidenum">
              <a:rPr lang="en-US" altLang="en-US">
                <a:latin typeface="Times New Roman" panose="02020603050405020304" pitchFamily="18" charset="0"/>
              </a:rPr>
              <a:pPr eaLnBrk="1" hangingPunct="1"/>
              <a:t>54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14849495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ontent Placeholder 2">
            <a:extLst>
              <a:ext uri="{FF2B5EF4-FFF2-40B4-BE49-F238E27FC236}">
                <a16:creationId xmlns:a16="http://schemas.microsoft.com/office/drawing/2014/main" id="{801744FE-AA78-4A48-BF9D-9128DCBB202B}"/>
              </a:ext>
            </a:extLst>
          </p:cNvPr>
          <p:cNvSpPr>
            <a:spLocks noGrp="1"/>
          </p:cNvSpPr>
          <p:nvPr>
            <p:ph idx="1"/>
          </p:nvPr>
        </p:nvSpPr>
        <p:spPr>
          <a:xfrm>
            <a:off x="1538243" y="609600"/>
            <a:ext cx="8824957" cy="5638800"/>
          </a:xfrm>
        </p:spPr>
        <p:txBody>
          <a:bodyPr/>
          <a:lstStyle/>
          <a:p>
            <a:r>
              <a:rPr lang="en-US" altLang="en-US" dirty="0"/>
              <a:t>10.  Tragedy in the life of a child of God.</a:t>
            </a:r>
          </a:p>
          <a:p>
            <a:pPr lvl="1"/>
            <a:r>
              <a:rPr lang="en-US" altLang="en-US" dirty="0"/>
              <a:t>Joni Erikson Tada, dived into a shallow pool and became a quadriplegic.</a:t>
            </a:r>
          </a:p>
          <a:p>
            <a:pPr lvl="1"/>
            <a:r>
              <a:rPr lang="en-US" altLang="en-US" dirty="0"/>
              <a:t>Amy Carmichael fell into a pit in South India and was confined to her bed for twenty years.</a:t>
            </a:r>
          </a:p>
          <a:p>
            <a:pPr lvl="1"/>
            <a:r>
              <a:rPr lang="en-US" altLang="en-US" dirty="0"/>
              <a:t>Ethel Waters was born due to the rape of her mother. She was married off by her mother at age thirteen. </a:t>
            </a:r>
            <a:r>
              <a:rPr lang="en-US" altLang="en-US" sz="1800" dirty="0"/>
              <a:t>www.mdoe.org/waters.html accessed 4/19/08</a:t>
            </a:r>
            <a:endParaRPr lang="en-US" altLang="en-US" dirty="0"/>
          </a:p>
          <a:p>
            <a:pPr lvl="1"/>
            <a:r>
              <a:rPr lang="en-US" altLang="en-US" dirty="0"/>
              <a:t>A Christian Ugandan doctor died of Ebola while tending Ebola patients, leaving a pregnant wife and child.</a:t>
            </a:r>
          </a:p>
          <a:p>
            <a:pPr lvl="1"/>
            <a:r>
              <a:rPr lang="en-US" altLang="en-US" dirty="0"/>
              <a:t>Each stewarded the suffering for God’s glory.</a:t>
            </a:r>
          </a:p>
        </p:txBody>
      </p:sp>
      <p:sp>
        <p:nvSpPr>
          <p:cNvPr id="4" name="Slide Number Placeholder 3">
            <a:extLst>
              <a:ext uri="{FF2B5EF4-FFF2-40B4-BE49-F238E27FC236}">
                <a16:creationId xmlns:a16="http://schemas.microsoft.com/office/drawing/2014/main" id="{3412A93D-EAF3-470A-9F6D-1AD9C8D0510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A6E3015-D67A-4A28-A2EC-E3EBE8FD54C5}" type="slidenum">
              <a:rPr lang="en-US" altLang="en-US">
                <a:latin typeface="Times New Roman" panose="02020603050405020304" pitchFamily="18" charset="0"/>
              </a:rPr>
              <a:pPr eaLnBrk="1" hangingPunct="1"/>
              <a:t>55</a:t>
            </a:fld>
            <a:endParaRPr lang="en-US" altLang="en-US">
              <a:latin typeface="Times New Roman" panose="02020603050405020304" pitchFamily="18" charset="0"/>
            </a:endParaRPr>
          </a:p>
        </p:txBody>
      </p:sp>
    </p:spTree>
    <p:extLst>
      <p:ext uri="{BB962C8B-B14F-4D97-AF65-F5344CB8AC3E}">
        <p14:creationId xmlns:p14="http://schemas.microsoft.com/office/powerpoint/2010/main" val="57254251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ontent Placeholder 2">
            <a:extLst>
              <a:ext uri="{FF2B5EF4-FFF2-40B4-BE49-F238E27FC236}">
                <a16:creationId xmlns:a16="http://schemas.microsoft.com/office/drawing/2014/main" id="{496E22FC-6BCF-4A5F-8B1D-B9ADB2D649B8}"/>
              </a:ext>
            </a:extLst>
          </p:cNvPr>
          <p:cNvSpPr>
            <a:spLocks noGrp="1"/>
          </p:cNvSpPr>
          <p:nvPr>
            <p:ph idx="1"/>
          </p:nvPr>
        </p:nvSpPr>
        <p:spPr>
          <a:xfrm>
            <a:off x="1538243" y="709300"/>
            <a:ext cx="9588381" cy="5767699"/>
          </a:xfrm>
        </p:spPr>
        <p:txBody>
          <a:bodyPr/>
          <a:lstStyle/>
          <a:p>
            <a:r>
              <a:rPr lang="en-US" altLang="en-US" dirty="0"/>
              <a:t>11.  Suffering for God and His Kingdom</a:t>
            </a:r>
          </a:p>
          <a:p>
            <a:pPr lvl="1"/>
            <a:r>
              <a:rPr lang="en-US" altLang="en-US" dirty="0"/>
              <a:t>Luke 6:22-23  </a:t>
            </a:r>
            <a:r>
              <a:rPr lang="en-US" altLang="en-US" baseline="30000" dirty="0"/>
              <a:t>22</a:t>
            </a:r>
            <a:r>
              <a:rPr lang="en-US" altLang="en-US" dirty="0"/>
              <a:t> Blessed are you when men </a:t>
            </a:r>
            <a:r>
              <a:rPr lang="en-US" altLang="en-US" dirty="0">
                <a:solidFill>
                  <a:srgbClr val="FF0000"/>
                </a:solidFill>
              </a:rPr>
              <a:t>hate</a:t>
            </a:r>
            <a:r>
              <a:rPr lang="en-US" altLang="en-US" dirty="0"/>
              <a:t> you, when they </a:t>
            </a:r>
            <a:r>
              <a:rPr lang="en-US" altLang="en-US" dirty="0">
                <a:solidFill>
                  <a:srgbClr val="FF0000"/>
                </a:solidFill>
              </a:rPr>
              <a:t>exclude</a:t>
            </a:r>
            <a:r>
              <a:rPr lang="en-US" altLang="en-US" dirty="0"/>
              <a:t> you and </a:t>
            </a:r>
            <a:r>
              <a:rPr lang="en-US" altLang="en-US" dirty="0">
                <a:solidFill>
                  <a:srgbClr val="FF0000"/>
                </a:solidFill>
              </a:rPr>
              <a:t>insult</a:t>
            </a:r>
            <a:r>
              <a:rPr lang="en-US" altLang="en-US" dirty="0"/>
              <a:t> you and </a:t>
            </a:r>
            <a:r>
              <a:rPr lang="en-US" altLang="en-US" dirty="0">
                <a:solidFill>
                  <a:srgbClr val="FF0000"/>
                </a:solidFill>
              </a:rPr>
              <a:t>reject </a:t>
            </a:r>
            <a:r>
              <a:rPr lang="en-US" altLang="en-US" dirty="0"/>
              <a:t>your name as evil, </a:t>
            </a:r>
            <a:r>
              <a:rPr lang="en-US" altLang="en-US" dirty="0">
                <a:solidFill>
                  <a:srgbClr val="FF0000"/>
                </a:solidFill>
              </a:rPr>
              <a:t>because of the Son of Man.  </a:t>
            </a:r>
            <a:r>
              <a:rPr lang="en-US" altLang="en-US" baseline="30000" dirty="0"/>
              <a:t>23</a:t>
            </a:r>
            <a:r>
              <a:rPr lang="en-US" altLang="en-US" dirty="0"/>
              <a:t> "Rejoice in that day and leap for joy, because great is your reward in heaven. For that is how their fathers treated the prophets. </a:t>
            </a:r>
          </a:p>
          <a:p>
            <a:pPr lvl="1"/>
            <a:r>
              <a:rPr lang="en-US" altLang="en-US" dirty="0"/>
              <a:t>John 9:1-3  John 9:1 As he went along, he saw a </a:t>
            </a:r>
            <a:r>
              <a:rPr lang="en-US" altLang="en-US" dirty="0">
                <a:solidFill>
                  <a:srgbClr val="FF0000"/>
                </a:solidFill>
              </a:rPr>
              <a:t>man blind from birth</a:t>
            </a:r>
            <a:r>
              <a:rPr lang="en-US" altLang="en-US" dirty="0"/>
              <a:t>.  </a:t>
            </a:r>
            <a:r>
              <a:rPr lang="en-US" altLang="en-US" baseline="30000" dirty="0"/>
              <a:t>2</a:t>
            </a:r>
            <a:r>
              <a:rPr lang="en-US" altLang="en-US" dirty="0"/>
              <a:t> His disciples asked him, "Rabbi, who sinned, this man or his parents, that he was born blind?"  </a:t>
            </a:r>
            <a:r>
              <a:rPr lang="en-US" altLang="en-US" baseline="30000" dirty="0"/>
              <a:t>3</a:t>
            </a:r>
            <a:r>
              <a:rPr lang="en-US" altLang="en-US" dirty="0"/>
              <a:t> "Neither this man nor his parents sinned," said Jesus, "but this happened so </a:t>
            </a:r>
            <a:r>
              <a:rPr lang="en-US" altLang="en-US" dirty="0">
                <a:solidFill>
                  <a:srgbClr val="FF0000"/>
                </a:solidFill>
              </a:rPr>
              <a:t>that the work of God might be displayed in his life</a:t>
            </a:r>
            <a:r>
              <a:rPr lang="en-US" altLang="en-US" dirty="0"/>
              <a:t>. </a:t>
            </a:r>
          </a:p>
        </p:txBody>
      </p:sp>
      <p:sp>
        <p:nvSpPr>
          <p:cNvPr id="4" name="Slide Number Placeholder 3">
            <a:extLst>
              <a:ext uri="{FF2B5EF4-FFF2-40B4-BE49-F238E27FC236}">
                <a16:creationId xmlns:a16="http://schemas.microsoft.com/office/drawing/2014/main" id="{20EAA29F-C8EC-478B-A225-5DAABF9AE57A}"/>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D996177-94B9-4814-AE77-AC56CB14216B}" type="slidenum">
              <a:rPr lang="en-US" altLang="en-US">
                <a:latin typeface="Times New Roman" panose="02020603050405020304" pitchFamily="18" charset="0"/>
              </a:rPr>
              <a:pPr eaLnBrk="1" hangingPunct="1"/>
              <a:t>56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4685810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Content Placeholder 2">
            <a:extLst>
              <a:ext uri="{FF2B5EF4-FFF2-40B4-BE49-F238E27FC236}">
                <a16:creationId xmlns:a16="http://schemas.microsoft.com/office/drawing/2014/main" id="{E3D29B77-7D16-44F5-BF1B-F61EA03A7549}"/>
              </a:ext>
            </a:extLst>
          </p:cNvPr>
          <p:cNvSpPr>
            <a:spLocks noGrp="1"/>
          </p:cNvSpPr>
          <p:nvPr>
            <p:ph idx="1"/>
          </p:nvPr>
        </p:nvSpPr>
        <p:spPr>
          <a:xfrm>
            <a:off x="1538243" y="820396"/>
            <a:ext cx="8824957" cy="5275604"/>
          </a:xfrm>
        </p:spPr>
        <p:txBody>
          <a:bodyPr/>
          <a:lstStyle/>
          <a:p>
            <a:r>
              <a:rPr lang="en-US" altLang="en-US" dirty="0"/>
              <a:t>Martyrdoms occur. </a:t>
            </a:r>
          </a:p>
          <a:p>
            <a:pPr lvl="1"/>
            <a:r>
              <a:rPr lang="en-US" altLang="en-US" b="1" dirty="0"/>
              <a:t>Revelation 12:11   They overcame him by the blood of the Lamb and by the word of their testimony; they did not love their lives so much as to shrink from death. </a:t>
            </a:r>
          </a:p>
          <a:p>
            <a:pPr lvl="1"/>
            <a:r>
              <a:rPr lang="en-US" altLang="en-US" b="1" dirty="0"/>
              <a:t>There are an average 175,000 Christian martyrs per year, as of 2008 (World Christian Database).</a:t>
            </a:r>
          </a:p>
          <a:p>
            <a:pPr lvl="1"/>
            <a:r>
              <a:rPr lang="en-US" altLang="en-US" b="1" dirty="0"/>
              <a:t>God does not protect some Christians from an early, violent death. This makes little sense apart from the afterlife.</a:t>
            </a:r>
            <a:endParaRPr lang="en-US" altLang="en-US" dirty="0"/>
          </a:p>
        </p:txBody>
      </p:sp>
      <p:sp>
        <p:nvSpPr>
          <p:cNvPr id="4" name="Slide Number Placeholder 3">
            <a:extLst>
              <a:ext uri="{FF2B5EF4-FFF2-40B4-BE49-F238E27FC236}">
                <a16:creationId xmlns:a16="http://schemas.microsoft.com/office/drawing/2014/main" id="{D5CD1183-C0A2-460A-A46B-62D19231E12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E60D67ED-A6CD-46CE-BDA7-80A293E32BA8}" type="slidenum">
              <a:rPr lang="en-US" altLang="en-US">
                <a:latin typeface="Times New Roman" panose="02020603050405020304" pitchFamily="18" charset="0"/>
              </a:rPr>
              <a:pPr eaLnBrk="1" hangingPunct="1"/>
              <a:t>57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36943244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a:extLst>
              <a:ext uri="{FF2B5EF4-FFF2-40B4-BE49-F238E27FC236}">
                <a16:creationId xmlns:a16="http://schemas.microsoft.com/office/drawing/2014/main" id="{173C5780-1031-4328-B57A-6136A5C37A83}"/>
              </a:ext>
            </a:extLst>
          </p:cNvPr>
          <p:cNvSpPr>
            <a:spLocks noGrp="1"/>
          </p:cNvSpPr>
          <p:nvPr>
            <p:ph type="title"/>
          </p:nvPr>
        </p:nvSpPr>
        <p:spPr/>
        <p:txBody>
          <a:bodyPr/>
          <a:lstStyle/>
          <a:p>
            <a:r>
              <a:rPr lang="en-US" altLang="en-US" dirty="0"/>
              <a:t>Inappropriate Responses to </a:t>
            </a:r>
            <a:br>
              <a:rPr lang="en-US" altLang="en-US" dirty="0"/>
            </a:br>
            <a:r>
              <a:rPr lang="en-US" altLang="en-US" dirty="0"/>
              <a:t>Experience With Evil</a:t>
            </a:r>
          </a:p>
        </p:txBody>
      </p:sp>
      <p:sp>
        <p:nvSpPr>
          <p:cNvPr id="61443" name="Content Placeholder 2">
            <a:extLst>
              <a:ext uri="{FF2B5EF4-FFF2-40B4-BE49-F238E27FC236}">
                <a16:creationId xmlns:a16="http://schemas.microsoft.com/office/drawing/2014/main" id="{3091AB94-E470-432E-9E66-C5BB72F60A46}"/>
              </a:ext>
            </a:extLst>
          </p:cNvPr>
          <p:cNvSpPr>
            <a:spLocks noGrp="1"/>
          </p:cNvSpPr>
          <p:nvPr>
            <p:ph idx="1"/>
          </p:nvPr>
        </p:nvSpPr>
        <p:spPr>
          <a:xfrm>
            <a:off x="1504060" y="1981200"/>
            <a:ext cx="9163940" cy="3889761"/>
          </a:xfrm>
        </p:spPr>
        <p:txBody>
          <a:bodyPr/>
          <a:lstStyle/>
          <a:p>
            <a:r>
              <a:rPr lang="en-US" altLang="en-US" dirty="0"/>
              <a:t>Charging God with evil: “God has wronged me….” Job 19:6</a:t>
            </a:r>
          </a:p>
          <a:p>
            <a:pPr lvl="1"/>
            <a:r>
              <a:rPr lang="en-US" altLang="en-US" dirty="0"/>
              <a:t>“Anger against God is always inappropriate.” Dr. Paul Meier.</a:t>
            </a:r>
          </a:p>
          <a:p>
            <a:r>
              <a:rPr lang="en-US" altLang="en-US" dirty="0">
                <a:solidFill>
                  <a:srgbClr val="FF0000"/>
                </a:solidFill>
              </a:rPr>
              <a:t>Demanding</a:t>
            </a:r>
            <a:r>
              <a:rPr lang="en-US" altLang="en-US" dirty="0"/>
              <a:t> that God fix it, </a:t>
            </a:r>
            <a:r>
              <a:rPr lang="en-US" altLang="en-US" dirty="0">
                <a:solidFill>
                  <a:srgbClr val="FF0000"/>
                </a:solidFill>
              </a:rPr>
              <a:t>now</a:t>
            </a:r>
            <a:r>
              <a:rPr lang="en-US" altLang="en-US" dirty="0"/>
              <a:t>! It probably won’t work anyway. This is arrogance before God.</a:t>
            </a:r>
          </a:p>
          <a:p>
            <a:r>
              <a:rPr lang="en-US" altLang="en-US" dirty="0"/>
              <a:t>Bitterness against people, circumstances, and God.</a:t>
            </a:r>
          </a:p>
        </p:txBody>
      </p:sp>
      <p:sp>
        <p:nvSpPr>
          <p:cNvPr id="4" name="Slide Number Placeholder 3">
            <a:extLst>
              <a:ext uri="{FF2B5EF4-FFF2-40B4-BE49-F238E27FC236}">
                <a16:creationId xmlns:a16="http://schemas.microsoft.com/office/drawing/2014/main" id="{9243E363-9415-41E5-A7B9-B71D38CD8FA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0C9F208-F6E3-48AF-BAB4-6DC1AC2EBCD7}" type="slidenum">
              <a:rPr lang="en-US" altLang="en-US">
                <a:latin typeface="Times New Roman" panose="02020603050405020304" pitchFamily="18" charset="0"/>
              </a:rPr>
              <a:pPr eaLnBrk="1" hangingPunct="1"/>
              <a:t>58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71060392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ontent Placeholder 2">
            <a:extLst>
              <a:ext uri="{FF2B5EF4-FFF2-40B4-BE49-F238E27FC236}">
                <a16:creationId xmlns:a16="http://schemas.microsoft.com/office/drawing/2014/main" id="{9C9BEEAB-A530-4A16-8E4F-2C5C7B5028CE}"/>
              </a:ext>
            </a:extLst>
          </p:cNvPr>
          <p:cNvSpPr>
            <a:spLocks noGrp="1"/>
          </p:cNvSpPr>
          <p:nvPr>
            <p:ph idx="1"/>
          </p:nvPr>
        </p:nvSpPr>
        <p:spPr>
          <a:xfrm>
            <a:off x="1521151" y="598206"/>
            <a:ext cx="9146849" cy="5588949"/>
          </a:xfrm>
        </p:spPr>
        <p:txBody>
          <a:bodyPr/>
          <a:lstStyle/>
          <a:p>
            <a:r>
              <a:rPr lang="en-US" altLang="en-US" dirty="0"/>
              <a:t>Where else can we go?</a:t>
            </a:r>
          </a:p>
          <a:p>
            <a:r>
              <a:rPr lang="en-US" altLang="en-US" dirty="0"/>
              <a:t>Anger against God can be our seemingly sufficient justification to walk in the flesh, fulfilling its desires.</a:t>
            </a:r>
          </a:p>
          <a:p>
            <a:r>
              <a:rPr lang="en-US" altLang="en-US" dirty="0"/>
              <a:t>Some turn from Him due to the death of a child, for example. But we cannot punish God.  He is too big.</a:t>
            </a:r>
          </a:p>
          <a:p>
            <a:pPr lvl="1"/>
            <a:r>
              <a:rPr lang="en-US" altLang="en-US" dirty="0"/>
              <a:t>Charles Darwin  at one time prepared for the Christian ministry. When his daughter Annie died at 10, he became a naturalist. </a:t>
            </a:r>
            <a:r>
              <a:rPr lang="en-US" altLang="en-US" sz="1800" i="1" dirty="0"/>
              <a:t>Darwin, His Daughter &amp; Human Evolution</a:t>
            </a:r>
            <a:r>
              <a:rPr lang="en-US" altLang="en-US" sz="1800" dirty="0"/>
              <a:t>, Randal Keynes, 2002</a:t>
            </a:r>
          </a:p>
          <a:p>
            <a:pPr lvl="2"/>
            <a:r>
              <a:rPr lang="en-US" altLang="en-US" dirty="0"/>
              <a:t>He decried the "clumsy, wasteful, blundering low and horridly cruel works of nature!“ </a:t>
            </a:r>
            <a:r>
              <a:rPr lang="en-US" altLang="en-US" i="1" dirty="0"/>
              <a:t>Publisher’s Weekly</a:t>
            </a:r>
          </a:p>
          <a:p>
            <a:pPr lvl="2"/>
            <a:r>
              <a:rPr lang="en-US" altLang="en-US" sz="1600" dirty="0"/>
              <a:t>http://www.amazon.com/Darwin-His-Daughter-Human-Evolution/dp/1573221929</a:t>
            </a:r>
          </a:p>
        </p:txBody>
      </p:sp>
      <p:sp>
        <p:nvSpPr>
          <p:cNvPr id="4" name="Slide Number Placeholder 3">
            <a:extLst>
              <a:ext uri="{FF2B5EF4-FFF2-40B4-BE49-F238E27FC236}">
                <a16:creationId xmlns:a16="http://schemas.microsoft.com/office/drawing/2014/main" id="{EE14179B-5E9F-4D48-937E-256A1CEF4F3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0138F25-B0AC-4E35-94D2-A709EFEF399B}" type="slidenum">
              <a:rPr lang="en-US" altLang="en-US">
                <a:latin typeface="Times New Roman" panose="02020603050405020304" pitchFamily="18" charset="0"/>
              </a:rPr>
              <a:pPr eaLnBrk="1" hangingPunct="1"/>
              <a:t>59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3554492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9A3AF698-7A2C-413E-881A-5C9A559CA5B0}"/>
              </a:ext>
            </a:extLst>
          </p:cNvPr>
          <p:cNvSpPr>
            <a:spLocks noGrp="1"/>
          </p:cNvSpPr>
          <p:nvPr>
            <p:ph type="title"/>
          </p:nvPr>
        </p:nvSpPr>
        <p:spPr>
          <a:xfrm>
            <a:off x="2362200" y="609600"/>
            <a:ext cx="8001000" cy="1143000"/>
          </a:xfrm>
        </p:spPr>
        <p:txBody>
          <a:bodyPr/>
          <a:lstStyle/>
          <a:p>
            <a:pPr eaLnBrk="1" hangingPunct="1"/>
            <a:r>
              <a:rPr lang="en-US" altLang="en-US"/>
              <a:t>No-Trouble Lifetime Warranty? </a:t>
            </a:r>
          </a:p>
        </p:txBody>
      </p:sp>
      <p:sp>
        <p:nvSpPr>
          <p:cNvPr id="8195" name="Content Placeholder 2">
            <a:extLst>
              <a:ext uri="{FF2B5EF4-FFF2-40B4-BE49-F238E27FC236}">
                <a16:creationId xmlns:a16="http://schemas.microsoft.com/office/drawing/2014/main" id="{19444524-0AF8-4E44-A914-87E6AB8571DE}"/>
              </a:ext>
            </a:extLst>
          </p:cNvPr>
          <p:cNvSpPr>
            <a:spLocks noGrp="1"/>
          </p:cNvSpPr>
          <p:nvPr>
            <p:ph idx="1"/>
          </p:nvPr>
        </p:nvSpPr>
        <p:spPr>
          <a:xfrm>
            <a:off x="1529697" y="1524000"/>
            <a:ext cx="8833503" cy="4724400"/>
          </a:xfrm>
        </p:spPr>
        <p:txBody>
          <a:bodyPr/>
          <a:lstStyle/>
          <a:p>
            <a:pPr eaLnBrk="1" hangingPunct="1"/>
            <a:r>
              <a:rPr lang="en-US" altLang="en-US" dirty="0"/>
              <a:t>He promises those who love Him to be with them </a:t>
            </a:r>
            <a:r>
              <a:rPr lang="en-US" altLang="en-US" dirty="0">
                <a:solidFill>
                  <a:srgbClr val="FF0000"/>
                </a:solidFill>
              </a:rPr>
              <a:t>in trouble</a:t>
            </a:r>
            <a:r>
              <a:rPr lang="en-US" altLang="en-US" dirty="0"/>
              <a:t>, </a:t>
            </a:r>
          </a:p>
          <a:p>
            <a:pPr lvl="1" eaLnBrk="1" hangingPunct="1"/>
            <a:r>
              <a:rPr lang="en-US" altLang="en-US" dirty="0"/>
              <a:t>Psalm 91:14-16   "Because he loves me," says the LORD, "I will </a:t>
            </a:r>
            <a:r>
              <a:rPr lang="en-US" altLang="en-US" dirty="0">
                <a:solidFill>
                  <a:srgbClr val="FF0000"/>
                </a:solidFill>
              </a:rPr>
              <a:t>rescue</a:t>
            </a:r>
            <a:r>
              <a:rPr lang="en-US" altLang="en-US" dirty="0"/>
              <a:t> him; I will </a:t>
            </a:r>
            <a:r>
              <a:rPr lang="en-US" altLang="en-US" dirty="0">
                <a:solidFill>
                  <a:srgbClr val="FF0000"/>
                </a:solidFill>
              </a:rPr>
              <a:t>protect</a:t>
            </a:r>
            <a:r>
              <a:rPr lang="en-US" altLang="en-US" dirty="0"/>
              <a:t> him, for he acknowledges my name.  </a:t>
            </a:r>
            <a:r>
              <a:rPr lang="en-US" altLang="en-US" baseline="30000" dirty="0"/>
              <a:t>15</a:t>
            </a:r>
            <a:r>
              <a:rPr lang="en-US" altLang="en-US" dirty="0"/>
              <a:t> He will call upon me, and </a:t>
            </a:r>
            <a:r>
              <a:rPr lang="en-US" altLang="en-US" dirty="0">
                <a:solidFill>
                  <a:srgbClr val="FF0000"/>
                </a:solidFill>
              </a:rPr>
              <a:t>I will answer </a:t>
            </a:r>
            <a:r>
              <a:rPr lang="en-US" altLang="en-US" dirty="0"/>
              <a:t>him; </a:t>
            </a:r>
            <a:r>
              <a:rPr lang="en-US" altLang="en-US" dirty="0">
                <a:solidFill>
                  <a:srgbClr val="FF0000"/>
                </a:solidFill>
              </a:rPr>
              <a:t>I will be with him in trouble</a:t>
            </a:r>
            <a:r>
              <a:rPr lang="en-US" altLang="en-US" dirty="0"/>
              <a:t>, I will </a:t>
            </a:r>
            <a:r>
              <a:rPr lang="en-US" altLang="en-US" dirty="0">
                <a:solidFill>
                  <a:srgbClr val="FF0000"/>
                </a:solidFill>
              </a:rPr>
              <a:t>deliver</a:t>
            </a:r>
            <a:r>
              <a:rPr lang="en-US" altLang="en-US" dirty="0"/>
              <a:t> him and honor him.  </a:t>
            </a:r>
            <a:r>
              <a:rPr lang="en-US" altLang="en-US" baseline="30000" dirty="0"/>
              <a:t>16</a:t>
            </a:r>
            <a:r>
              <a:rPr lang="en-US" altLang="en-US" dirty="0"/>
              <a:t> With </a:t>
            </a:r>
            <a:r>
              <a:rPr lang="en-US" altLang="en-US" dirty="0">
                <a:solidFill>
                  <a:srgbClr val="FF0000"/>
                </a:solidFill>
              </a:rPr>
              <a:t>long life </a:t>
            </a:r>
            <a:r>
              <a:rPr lang="en-US" altLang="en-US" dirty="0"/>
              <a:t>will I satisfy him and show him my salvation.“ (NIV, unless noted)</a:t>
            </a:r>
          </a:p>
        </p:txBody>
      </p:sp>
      <p:sp>
        <p:nvSpPr>
          <p:cNvPr id="4" name="Slide Number Placeholder 3">
            <a:extLst>
              <a:ext uri="{FF2B5EF4-FFF2-40B4-BE49-F238E27FC236}">
                <a16:creationId xmlns:a16="http://schemas.microsoft.com/office/drawing/2014/main" id="{D360B410-D1AF-4E91-B169-A77C37FACD4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7E2B77E-EB42-4C82-BA45-CCF2890020A5}" type="slidenum">
              <a:rPr lang="en-US" altLang="en-US">
                <a:latin typeface="Times New Roman" panose="02020603050405020304" pitchFamily="18" charset="0"/>
              </a:rPr>
              <a:pPr eaLnBrk="1" hangingPunct="1"/>
              <a:t>6</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5191027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a:extLst>
              <a:ext uri="{FF2B5EF4-FFF2-40B4-BE49-F238E27FC236}">
                <a16:creationId xmlns:a16="http://schemas.microsoft.com/office/drawing/2014/main" id="{114E2375-6653-4BD2-8816-ADDB4EC2AD7B}"/>
              </a:ext>
            </a:extLst>
          </p:cNvPr>
          <p:cNvSpPr>
            <a:spLocks noGrp="1"/>
          </p:cNvSpPr>
          <p:nvPr>
            <p:ph type="title"/>
          </p:nvPr>
        </p:nvSpPr>
        <p:spPr>
          <a:xfrm>
            <a:off x="2362200" y="381000"/>
            <a:ext cx="8305800" cy="914400"/>
          </a:xfrm>
        </p:spPr>
        <p:txBody>
          <a:bodyPr/>
          <a:lstStyle/>
          <a:p>
            <a:r>
              <a:rPr lang="en-US" altLang="en-US" sz="4000"/>
              <a:t>Appropriate Responses to Suffering</a:t>
            </a:r>
          </a:p>
        </p:txBody>
      </p:sp>
      <p:sp>
        <p:nvSpPr>
          <p:cNvPr id="63491" name="Content Placeholder 2">
            <a:extLst>
              <a:ext uri="{FF2B5EF4-FFF2-40B4-BE49-F238E27FC236}">
                <a16:creationId xmlns:a16="http://schemas.microsoft.com/office/drawing/2014/main" id="{DED47FA4-8623-43D6-8192-2D4D708BD0CC}"/>
              </a:ext>
            </a:extLst>
          </p:cNvPr>
          <p:cNvSpPr>
            <a:spLocks noGrp="1"/>
          </p:cNvSpPr>
          <p:nvPr>
            <p:ph idx="1"/>
          </p:nvPr>
        </p:nvSpPr>
        <p:spPr>
          <a:xfrm>
            <a:off x="1512605" y="1447800"/>
            <a:ext cx="9340553" cy="4653897"/>
          </a:xfrm>
        </p:spPr>
        <p:txBody>
          <a:bodyPr/>
          <a:lstStyle/>
          <a:p>
            <a:r>
              <a:rPr lang="en-US" altLang="en-US" dirty="0"/>
              <a:t>Job 1:21  The LORD gave and the LORD has taken away; may the name of the LORD be praised."  Admitting that God owes us nothing. We’re just visitors down here.</a:t>
            </a:r>
          </a:p>
          <a:p>
            <a:r>
              <a:rPr lang="en-US" altLang="en-US" dirty="0"/>
              <a:t>Pouring out our complaint before God.</a:t>
            </a:r>
          </a:p>
          <a:p>
            <a:pPr lvl="1"/>
            <a:r>
              <a:rPr lang="en-US" altLang="en-US" dirty="0"/>
              <a:t>Psalm 142:1-2  I cry aloud to the LORD; I lift up my voice to the LORD for mercy.  </a:t>
            </a:r>
            <a:r>
              <a:rPr lang="en-US" altLang="en-US" baseline="30000" dirty="0"/>
              <a:t>2</a:t>
            </a:r>
            <a:r>
              <a:rPr lang="en-US" altLang="en-US" dirty="0"/>
              <a:t> I pour out my complaint before him; before him I tell my trouble. </a:t>
            </a:r>
          </a:p>
          <a:p>
            <a:pPr lvl="1"/>
            <a:r>
              <a:rPr lang="en-US" altLang="en-US" dirty="0"/>
              <a:t>There is nothing wrong with honesty. God knows anyway.</a:t>
            </a:r>
          </a:p>
        </p:txBody>
      </p:sp>
      <p:sp>
        <p:nvSpPr>
          <p:cNvPr id="4" name="Slide Number Placeholder 3">
            <a:extLst>
              <a:ext uri="{FF2B5EF4-FFF2-40B4-BE49-F238E27FC236}">
                <a16:creationId xmlns:a16="http://schemas.microsoft.com/office/drawing/2014/main" id="{D64C4748-B494-46AC-BD55-2632D2AF0CC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71E5CB6-DF0C-4349-B7A4-1974CB22505B}" type="slidenum">
              <a:rPr lang="en-US" altLang="en-US">
                <a:latin typeface="Times New Roman" panose="02020603050405020304" pitchFamily="18" charset="0"/>
              </a:rPr>
              <a:pPr eaLnBrk="1" hangingPunct="1"/>
              <a:t>60</a:t>
            </a:fld>
            <a:endParaRPr lang="en-US" altLang="en-US">
              <a:latin typeface="Times New Roman" panose="02020603050405020304" pitchFamily="18" charset="0"/>
            </a:endParaRPr>
          </a:p>
        </p:txBody>
      </p:sp>
    </p:spTree>
    <p:extLst>
      <p:ext uri="{BB962C8B-B14F-4D97-AF65-F5344CB8AC3E}">
        <p14:creationId xmlns:p14="http://schemas.microsoft.com/office/powerpoint/2010/main" val="8991172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Content Placeholder 2">
            <a:extLst>
              <a:ext uri="{FF2B5EF4-FFF2-40B4-BE49-F238E27FC236}">
                <a16:creationId xmlns:a16="http://schemas.microsoft.com/office/drawing/2014/main" id="{C47472B5-7A79-44E4-9DEF-54033D2E11C7}"/>
              </a:ext>
            </a:extLst>
          </p:cNvPr>
          <p:cNvSpPr>
            <a:spLocks noGrp="1"/>
          </p:cNvSpPr>
          <p:nvPr>
            <p:ph idx="1"/>
          </p:nvPr>
        </p:nvSpPr>
        <p:spPr>
          <a:xfrm>
            <a:off x="1512606" y="990600"/>
            <a:ext cx="9374736" cy="5105400"/>
          </a:xfrm>
        </p:spPr>
        <p:txBody>
          <a:bodyPr/>
          <a:lstStyle/>
          <a:p>
            <a:r>
              <a:rPr lang="en-US" altLang="en-US" dirty="0"/>
              <a:t>Praying the promises of God, as they apply.</a:t>
            </a:r>
          </a:p>
          <a:p>
            <a:r>
              <a:rPr lang="en-US" altLang="en-US" dirty="0"/>
              <a:t>Realizing that a thousand years is as a day with God (2 Pet. 3:8). He may not share our sense of urgency.</a:t>
            </a:r>
          </a:p>
          <a:p>
            <a:r>
              <a:rPr lang="en-US" altLang="en-US" dirty="0"/>
              <a:t>Allow God to have His “uncomfortable way with us” (JI Packer).</a:t>
            </a:r>
          </a:p>
          <a:p>
            <a:r>
              <a:rPr lang="en-US" altLang="en-US" dirty="0"/>
              <a:t>Rejoice in trials—they lead to maturity (James 1:2-4).</a:t>
            </a:r>
          </a:p>
        </p:txBody>
      </p:sp>
      <p:sp>
        <p:nvSpPr>
          <p:cNvPr id="4" name="Slide Number Placeholder 3">
            <a:extLst>
              <a:ext uri="{FF2B5EF4-FFF2-40B4-BE49-F238E27FC236}">
                <a16:creationId xmlns:a16="http://schemas.microsoft.com/office/drawing/2014/main" id="{C0D1A2D8-4A9E-4A1C-8C70-C10A9B53CF61}"/>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AF865F0-A2E5-4A16-84CA-AE1C5C34B412}" type="slidenum">
              <a:rPr lang="en-US" altLang="en-US">
                <a:latin typeface="Times New Roman" panose="02020603050405020304" pitchFamily="18" charset="0"/>
              </a:rPr>
              <a:pPr eaLnBrk="1" hangingPunct="1"/>
              <a:t>61</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356760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Content Placeholder 2">
            <a:extLst>
              <a:ext uri="{FF2B5EF4-FFF2-40B4-BE49-F238E27FC236}">
                <a16:creationId xmlns:a16="http://schemas.microsoft.com/office/drawing/2014/main" id="{196D4D6A-3A22-4415-AF73-467D7FCC8FD7}"/>
              </a:ext>
            </a:extLst>
          </p:cNvPr>
          <p:cNvSpPr>
            <a:spLocks noGrp="1"/>
          </p:cNvSpPr>
          <p:nvPr>
            <p:ph idx="1"/>
          </p:nvPr>
        </p:nvSpPr>
        <p:spPr>
          <a:xfrm>
            <a:off x="1529697" y="965674"/>
            <a:ext cx="8833503" cy="5130325"/>
          </a:xfrm>
        </p:spPr>
        <p:txBody>
          <a:bodyPr/>
          <a:lstStyle/>
          <a:p>
            <a:r>
              <a:rPr lang="en-US" altLang="en-US" dirty="0"/>
              <a:t>Continue to hope for God’s deliverance.</a:t>
            </a:r>
          </a:p>
          <a:p>
            <a:pPr lvl="1"/>
            <a:r>
              <a:rPr lang="en-US" altLang="en-US" b="1" dirty="0"/>
              <a:t>Psalm 138:7-8   </a:t>
            </a:r>
            <a:r>
              <a:rPr lang="en-US" altLang="en-US" b="1" baseline="30000" dirty="0"/>
              <a:t>7</a:t>
            </a:r>
            <a:r>
              <a:rPr lang="en-US" altLang="en-US" b="1" dirty="0"/>
              <a:t> Though I walk in the midst of trouble, you preserve my life; you stretch out your hand against the anger of my foes, with your right hand you save me.  </a:t>
            </a:r>
            <a:r>
              <a:rPr lang="en-US" altLang="en-US" b="1" baseline="30000" dirty="0"/>
              <a:t>8</a:t>
            </a:r>
            <a:r>
              <a:rPr lang="en-US" altLang="en-US" b="1" dirty="0"/>
              <a:t> The LORD will fulfill his purpose for me; your love, O LORD, endures forever-- do not abandon the works of your hands. </a:t>
            </a:r>
            <a:r>
              <a:rPr lang="en-US" altLang="en-US" dirty="0"/>
              <a:t> </a:t>
            </a:r>
          </a:p>
          <a:p>
            <a:endParaRPr lang="en-US" altLang="en-US" dirty="0"/>
          </a:p>
        </p:txBody>
      </p:sp>
      <p:sp>
        <p:nvSpPr>
          <p:cNvPr id="4" name="Slide Number Placeholder 3">
            <a:extLst>
              <a:ext uri="{FF2B5EF4-FFF2-40B4-BE49-F238E27FC236}">
                <a16:creationId xmlns:a16="http://schemas.microsoft.com/office/drawing/2014/main" id="{EC791C23-8EA3-40A9-AB9F-5F5318C9D06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3C80D61-E875-44D5-857D-C86142A79D4E}" type="slidenum">
              <a:rPr lang="en-US" altLang="en-US">
                <a:latin typeface="Times New Roman" panose="02020603050405020304" pitchFamily="18" charset="0"/>
              </a:rPr>
              <a:pPr eaLnBrk="1" hangingPunct="1"/>
              <a:t>62</a:t>
            </a:fld>
            <a:endParaRPr lang="en-US" altLang="en-US">
              <a:latin typeface="Times New Roman" panose="02020603050405020304" pitchFamily="18" charset="0"/>
            </a:endParaRPr>
          </a:p>
        </p:txBody>
      </p:sp>
    </p:spTree>
    <p:extLst>
      <p:ext uri="{BB962C8B-B14F-4D97-AF65-F5344CB8AC3E}">
        <p14:creationId xmlns:p14="http://schemas.microsoft.com/office/powerpoint/2010/main" val="315943853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Content Placeholder 2">
            <a:extLst>
              <a:ext uri="{FF2B5EF4-FFF2-40B4-BE49-F238E27FC236}">
                <a16:creationId xmlns:a16="http://schemas.microsoft.com/office/drawing/2014/main" id="{08E05FB5-8FA9-409D-AB74-DA756D9C54A2}"/>
              </a:ext>
            </a:extLst>
          </p:cNvPr>
          <p:cNvSpPr>
            <a:spLocks noGrp="1"/>
          </p:cNvSpPr>
          <p:nvPr>
            <p:ph idx="1"/>
          </p:nvPr>
        </p:nvSpPr>
        <p:spPr>
          <a:xfrm>
            <a:off x="1512606" y="609600"/>
            <a:ext cx="8850594" cy="5486400"/>
          </a:xfrm>
        </p:spPr>
        <p:txBody>
          <a:bodyPr/>
          <a:lstStyle/>
          <a:p>
            <a:r>
              <a:rPr lang="en-US" altLang="en-US" dirty="0"/>
              <a:t>Run toward the Lion. </a:t>
            </a:r>
          </a:p>
          <a:p>
            <a:pPr lvl="1"/>
            <a:r>
              <a:rPr lang="en-US" altLang="en-US" b="1" dirty="0"/>
              <a:t>Habakkuk 3:17-18   </a:t>
            </a:r>
            <a:r>
              <a:rPr lang="en-US" altLang="en-US" b="1" baseline="30000" dirty="0"/>
              <a:t>17</a:t>
            </a:r>
            <a:r>
              <a:rPr lang="en-US" altLang="en-US" b="1" dirty="0"/>
              <a:t> Though the fig tree does not bud and there are no grapes on the vines, though the olive crop fails and the fields produce no food, though there are no sheep in the pen and no cattle in the stalls,  </a:t>
            </a:r>
            <a:r>
              <a:rPr lang="en-US" altLang="en-US" b="1" baseline="30000" dirty="0"/>
              <a:t>18</a:t>
            </a:r>
            <a:r>
              <a:rPr lang="en-US" altLang="en-US" b="1" dirty="0"/>
              <a:t> yet I will rejoice in the LORD, I will be joyful in God my Savior. </a:t>
            </a:r>
          </a:p>
          <a:p>
            <a:endParaRPr lang="en-US" altLang="en-US" dirty="0"/>
          </a:p>
          <a:p>
            <a:endParaRPr lang="en-US" altLang="en-US" dirty="0"/>
          </a:p>
        </p:txBody>
      </p:sp>
      <p:sp>
        <p:nvSpPr>
          <p:cNvPr id="4" name="Slide Number Placeholder 3">
            <a:extLst>
              <a:ext uri="{FF2B5EF4-FFF2-40B4-BE49-F238E27FC236}">
                <a16:creationId xmlns:a16="http://schemas.microsoft.com/office/drawing/2014/main" id="{50EFF070-9EDD-4F2B-A37F-EDBD724383EC}"/>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302519F-5C2A-4208-8646-138F0DE3D101}" type="slidenum">
              <a:rPr lang="en-US" altLang="en-US">
                <a:latin typeface="Times New Roman" panose="02020603050405020304" pitchFamily="18" charset="0"/>
              </a:rPr>
              <a:pPr eaLnBrk="1" hangingPunct="1"/>
              <a:t>63</a:t>
            </a:fld>
            <a:endParaRPr lang="en-US" altLang="en-US">
              <a:latin typeface="Times New Roman" panose="02020603050405020304" pitchFamily="18" charset="0"/>
            </a:endParaRPr>
          </a:p>
        </p:txBody>
      </p:sp>
    </p:spTree>
    <p:extLst>
      <p:ext uri="{BB962C8B-B14F-4D97-AF65-F5344CB8AC3E}">
        <p14:creationId xmlns:p14="http://schemas.microsoft.com/office/powerpoint/2010/main" val="771030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ontent Placeholder 2">
            <a:extLst>
              <a:ext uri="{FF2B5EF4-FFF2-40B4-BE49-F238E27FC236}">
                <a16:creationId xmlns:a16="http://schemas.microsoft.com/office/drawing/2014/main" id="{0DE8931A-FD79-4BCC-A278-FCE905EF6F23}"/>
              </a:ext>
            </a:extLst>
          </p:cNvPr>
          <p:cNvSpPr>
            <a:spLocks noGrp="1"/>
          </p:cNvSpPr>
          <p:nvPr>
            <p:ph idx="1"/>
          </p:nvPr>
        </p:nvSpPr>
        <p:spPr>
          <a:xfrm>
            <a:off x="1521151" y="533400"/>
            <a:ext cx="9146849" cy="5562600"/>
          </a:xfrm>
        </p:spPr>
        <p:txBody>
          <a:bodyPr/>
          <a:lstStyle/>
          <a:p>
            <a:r>
              <a:rPr lang="en-US" altLang="en-US" dirty="0"/>
              <a:t>Keep a heavenly perspective.</a:t>
            </a:r>
          </a:p>
          <a:p>
            <a:pPr lvl="1"/>
            <a:r>
              <a:rPr lang="en-US" altLang="en-US" b="1" dirty="0"/>
              <a:t>1 Corinthians 15:51-52   </a:t>
            </a:r>
            <a:r>
              <a:rPr lang="en-US" altLang="en-US" b="1" baseline="30000" dirty="0"/>
              <a:t>51</a:t>
            </a:r>
            <a:r>
              <a:rPr lang="en-US" altLang="en-US" b="1" dirty="0"/>
              <a:t> Listen, I tell you a mystery: We will not all sleep, but we will all be changed--  </a:t>
            </a:r>
            <a:r>
              <a:rPr lang="en-US" altLang="en-US" b="1" baseline="30000" dirty="0"/>
              <a:t>52</a:t>
            </a:r>
            <a:r>
              <a:rPr lang="en-US" altLang="en-US" b="1" dirty="0"/>
              <a:t> in a flash, in the twinkling of an eye, at the last trumpet. For the trumpet will sound, the dead will be raised imperishable, and </a:t>
            </a:r>
            <a:r>
              <a:rPr lang="en-US" altLang="en-US" b="1" dirty="0">
                <a:solidFill>
                  <a:srgbClr val="FF0000"/>
                </a:solidFill>
              </a:rPr>
              <a:t>we will be changed</a:t>
            </a:r>
            <a:r>
              <a:rPr lang="en-US" altLang="en-US" b="1" dirty="0"/>
              <a:t>. </a:t>
            </a:r>
          </a:p>
          <a:p>
            <a:pPr lvl="1"/>
            <a:r>
              <a:rPr lang="en-US" altLang="en-US" b="1" dirty="0"/>
              <a:t>Revelation 21:4   He will wipe every tear from their eyes. </a:t>
            </a:r>
            <a:r>
              <a:rPr lang="en-US" altLang="en-US" b="1" dirty="0">
                <a:solidFill>
                  <a:srgbClr val="FF0000"/>
                </a:solidFill>
              </a:rPr>
              <a:t>There will be no more death or mourning or crying or pain</a:t>
            </a:r>
            <a:r>
              <a:rPr lang="en-US" altLang="en-US" b="1" dirty="0"/>
              <a:t>, for the old order of things has passed away." </a:t>
            </a:r>
            <a:endParaRPr lang="en-US" altLang="en-US" dirty="0"/>
          </a:p>
        </p:txBody>
      </p:sp>
      <p:sp>
        <p:nvSpPr>
          <p:cNvPr id="4" name="Slide Number Placeholder 3">
            <a:extLst>
              <a:ext uri="{FF2B5EF4-FFF2-40B4-BE49-F238E27FC236}">
                <a16:creationId xmlns:a16="http://schemas.microsoft.com/office/drawing/2014/main" id="{6F3D7B58-3F06-44D6-B154-6ED4D489BF53}"/>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a:latin typeface="Times New Roman" panose="02020603050405020304" pitchFamily="18" charset="0"/>
              </a:rPr>
              <a:t>END          </a:t>
            </a:r>
            <a:fld id="{DEC9F54E-8761-42A9-BFE4-E86A1E863EB6}" type="slidenum">
              <a:rPr lang="en-US" altLang="en-US">
                <a:latin typeface="Times New Roman" panose="02020603050405020304" pitchFamily="18" charset="0"/>
              </a:rPr>
              <a:pPr eaLnBrk="1" hangingPunct="1"/>
              <a:t>64</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10442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4238B5DD-9A54-46A3-AB00-B4A8F9244B40}"/>
              </a:ext>
            </a:extLst>
          </p:cNvPr>
          <p:cNvSpPr>
            <a:spLocks noGrp="1"/>
          </p:cNvSpPr>
          <p:nvPr>
            <p:ph type="title"/>
          </p:nvPr>
        </p:nvSpPr>
        <p:spPr/>
        <p:txBody>
          <a:bodyPr/>
          <a:lstStyle/>
          <a:p>
            <a:pPr eaLnBrk="1" hangingPunct="1"/>
            <a:r>
              <a:rPr lang="en-US" altLang="en-US"/>
              <a:t>God May Provide Us Troubles</a:t>
            </a:r>
          </a:p>
        </p:txBody>
      </p:sp>
      <p:sp>
        <p:nvSpPr>
          <p:cNvPr id="9219" name="Content Placeholder 2">
            <a:extLst>
              <a:ext uri="{FF2B5EF4-FFF2-40B4-BE49-F238E27FC236}">
                <a16:creationId xmlns:a16="http://schemas.microsoft.com/office/drawing/2014/main" id="{7C458477-FAA2-464A-90D4-3774F633AE80}"/>
              </a:ext>
            </a:extLst>
          </p:cNvPr>
          <p:cNvSpPr>
            <a:spLocks noGrp="1"/>
          </p:cNvSpPr>
          <p:nvPr>
            <p:ph idx="1"/>
          </p:nvPr>
        </p:nvSpPr>
        <p:spPr>
          <a:xfrm>
            <a:off x="1521151" y="1861559"/>
            <a:ext cx="8816412" cy="4648200"/>
          </a:xfrm>
        </p:spPr>
        <p:txBody>
          <a:bodyPr/>
          <a:lstStyle/>
          <a:p>
            <a:pPr eaLnBrk="1" hangingPunct="1"/>
            <a:r>
              <a:rPr lang="en-US" altLang="en-US" dirty="0"/>
              <a:t>Psalm 71:20   Though you have </a:t>
            </a:r>
            <a:r>
              <a:rPr lang="en-US" altLang="en-US" dirty="0">
                <a:solidFill>
                  <a:srgbClr val="FF0000"/>
                </a:solidFill>
              </a:rPr>
              <a:t>made me see troubles</a:t>
            </a:r>
            <a:r>
              <a:rPr lang="en-US" altLang="en-US" dirty="0"/>
              <a:t>, </a:t>
            </a:r>
            <a:r>
              <a:rPr lang="en-US" altLang="en-US" dirty="0">
                <a:solidFill>
                  <a:srgbClr val="FF0000"/>
                </a:solidFill>
              </a:rPr>
              <a:t>many</a:t>
            </a:r>
            <a:r>
              <a:rPr lang="en-US" altLang="en-US" dirty="0"/>
              <a:t> and </a:t>
            </a:r>
            <a:r>
              <a:rPr lang="en-US" altLang="en-US" dirty="0">
                <a:solidFill>
                  <a:srgbClr val="FF0000"/>
                </a:solidFill>
              </a:rPr>
              <a:t>bitter</a:t>
            </a:r>
            <a:r>
              <a:rPr lang="en-US" altLang="en-US" dirty="0"/>
              <a:t>, you will restore my life again; from the depths of the earth you will again bring me up.</a:t>
            </a:r>
          </a:p>
          <a:p>
            <a:pPr lvl="1" eaLnBrk="1" hangingPunct="1"/>
            <a:r>
              <a:rPr lang="en-US" altLang="en-US" dirty="0"/>
              <a:t>"Love, in its own nature, demands the perfecting of the beloved; that the mere </a:t>
            </a:r>
          </a:p>
          <a:p>
            <a:pPr lvl="1" eaLnBrk="1" hangingPunct="1">
              <a:buFontTx/>
              <a:buNone/>
            </a:pPr>
            <a:r>
              <a:rPr lang="en-US" altLang="en-US" dirty="0"/>
              <a:t>	'kindness' which tolerates anything except suffering in its object is, in that respect, at the opposite pole from Love." </a:t>
            </a:r>
            <a:r>
              <a:rPr lang="en-US" altLang="en-US" sz="1800" dirty="0"/>
              <a:t>C.S. Lewis, </a:t>
            </a:r>
            <a:r>
              <a:rPr lang="en-US" altLang="en-US" sz="1800" i="1" dirty="0"/>
              <a:t>The Problem of Pain</a:t>
            </a:r>
            <a:endParaRPr lang="en-US" altLang="en-US" sz="1800" dirty="0"/>
          </a:p>
          <a:p>
            <a:pPr lvl="1" eaLnBrk="1" hangingPunct="1"/>
            <a:endParaRPr lang="en-US" altLang="en-US" dirty="0"/>
          </a:p>
          <a:p>
            <a:pPr eaLnBrk="1" hangingPunct="1"/>
            <a:endParaRPr lang="en-US" altLang="en-US" dirty="0"/>
          </a:p>
        </p:txBody>
      </p:sp>
      <p:sp>
        <p:nvSpPr>
          <p:cNvPr id="4" name="Slide Number Placeholder 3">
            <a:extLst>
              <a:ext uri="{FF2B5EF4-FFF2-40B4-BE49-F238E27FC236}">
                <a16:creationId xmlns:a16="http://schemas.microsoft.com/office/drawing/2014/main" id="{530E41C1-273C-43BB-A3A7-6281ECD027DE}"/>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F8EFF90-77D3-4B61-8074-76A12FBD5D2C}" type="slidenum">
              <a:rPr lang="en-US" altLang="en-US">
                <a:latin typeface="Times New Roman" panose="02020603050405020304" pitchFamily="18" charset="0"/>
              </a:rPr>
              <a:pPr eaLnBrk="1" hangingPunct="1"/>
              <a:t>7</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805678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36849E36-3425-4BF2-B4F4-934154EFF5CF}"/>
              </a:ext>
            </a:extLst>
          </p:cNvPr>
          <p:cNvSpPr>
            <a:spLocks noGrp="1"/>
          </p:cNvSpPr>
          <p:nvPr>
            <p:ph type="title"/>
          </p:nvPr>
        </p:nvSpPr>
        <p:spPr/>
        <p:txBody>
          <a:bodyPr/>
          <a:lstStyle/>
          <a:p>
            <a:pPr eaLnBrk="1" hangingPunct="1"/>
            <a:r>
              <a:rPr lang="en-US" altLang="en-US"/>
              <a:t>God Promises Deliverance	</a:t>
            </a:r>
          </a:p>
        </p:txBody>
      </p:sp>
      <p:sp>
        <p:nvSpPr>
          <p:cNvPr id="10243" name="Content Placeholder 2">
            <a:extLst>
              <a:ext uri="{FF2B5EF4-FFF2-40B4-BE49-F238E27FC236}">
                <a16:creationId xmlns:a16="http://schemas.microsoft.com/office/drawing/2014/main" id="{763FEB78-0CF9-4CCA-94AB-84707C66DF4E}"/>
              </a:ext>
            </a:extLst>
          </p:cNvPr>
          <p:cNvSpPr>
            <a:spLocks noGrp="1"/>
          </p:cNvSpPr>
          <p:nvPr>
            <p:ph idx="1"/>
          </p:nvPr>
        </p:nvSpPr>
        <p:spPr>
          <a:xfrm>
            <a:off x="1504060" y="1981200"/>
            <a:ext cx="10281540" cy="4114800"/>
          </a:xfrm>
        </p:spPr>
        <p:txBody>
          <a:bodyPr/>
          <a:lstStyle/>
          <a:p>
            <a:pPr eaLnBrk="1" hangingPunct="1"/>
            <a:r>
              <a:rPr lang="en-US" altLang="en-US" dirty="0"/>
              <a:t>For the righteous:</a:t>
            </a:r>
          </a:p>
          <a:p>
            <a:pPr lvl="1" eaLnBrk="1" hangingPunct="1"/>
            <a:r>
              <a:rPr lang="en-US" altLang="en-US" dirty="0"/>
              <a:t>Psalm 34:17-19   </a:t>
            </a:r>
            <a:r>
              <a:rPr lang="en-US" altLang="en-US" baseline="30000" dirty="0"/>
              <a:t>17</a:t>
            </a:r>
            <a:r>
              <a:rPr lang="en-US" altLang="en-US" dirty="0"/>
              <a:t> The righteous cry out, and the LORD hears them; he delivers them from </a:t>
            </a:r>
            <a:r>
              <a:rPr lang="en-US" altLang="en-US" dirty="0">
                <a:solidFill>
                  <a:srgbClr val="FF0000"/>
                </a:solidFill>
              </a:rPr>
              <a:t>all their troubles</a:t>
            </a:r>
            <a:r>
              <a:rPr lang="en-US" altLang="en-US" dirty="0"/>
              <a:t>.  </a:t>
            </a:r>
            <a:r>
              <a:rPr lang="en-US" altLang="en-US" baseline="30000" dirty="0"/>
              <a:t>18</a:t>
            </a:r>
            <a:r>
              <a:rPr lang="en-US" altLang="en-US" dirty="0"/>
              <a:t> The LORD is close to the </a:t>
            </a:r>
            <a:r>
              <a:rPr lang="en-US" altLang="en-US" dirty="0">
                <a:solidFill>
                  <a:srgbClr val="FFFF00"/>
                </a:solidFill>
              </a:rPr>
              <a:t>brokenhearted</a:t>
            </a:r>
            <a:r>
              <a:rPr lang="en-US" altLang="en-US" dirty="0"/>
              <a:t> and saves those who are </a:t>
            </a:r>
            <a:r>
              <a:rPr lang="en-US" altLang="en-US" dirty="0">
                <a:solidFill>
                  <a:srgbClr val="FFFF00"/>
                </a:solidFill>
              </a:rPr>
              <a:t>crushed in spirit</a:t>
            </a:r>
            <a:r>
              <a:rPr lang="en-US" altLang="en-US" dirty="0"/>
              <a:t>.  </a:t>
            </a:r>
            <a:r>
              <a:rPr lang="en-US" altLang="en-US" baseline="30000" dirty="0"/>
              <a:t>19</a:t>
            </a:r>
            <a:r>
              <a:rPr lang="en-US" altLang="en-US" dirty="0"/>
              <a:t> A righteous man </a:t>
            </a:r>
            <a:r>
              <a:rPr lang="en-US" altLang="en-US" dirty="0">
                <a:solidFill>
                  <a:srgbClr val="FF0000"/>
                </a:solidFill>
              </a:rPr>
              <a:t>may have many troubles</a:t>
            </a:r>
            <a:r>
              <a:rPr lang="en-US" altLang="en-US" dirty="0"/>
              <a:t>, but the LORD delivers him from them </a:t>
            </a:r>
            <a:r>
              <a:rPr lang="en-US" altLang="en-US" dirty="0">
                <a:solidFill>
                  <a:srgbClr val="FF0000"/>
                </a:solidFill>
              </a:rPr>
              <a:t>all</a:t>
            </a:r>
            <a:r>
              <a:rPr lang="en-US" altLang="en-US" dirty="0"/>
              <a:t>; </a:t>
            </a:r>
          </a:p>
        </p:txBody>
      </p:sp>
      <p:sp>
        <p:nvSpPr>
          <p:cNvPr id="4" name="Slide Number Placeholder 3">
            <a:extLst>
              <a:ext uri="{FF2B5EF4-FFF2-40B4-BE49-F238E27FC236}">
                <a16:creationId xmlns:a16="http://schemas.microsoft.com/office/drawing/2014/main" id="{F119E3FD-377B-4BF1-BE43-DE012AFEC7A6}"/>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BF06ACC-1E76-42C7-9C24-EF5DC315CCE2}" type="slidenum">
              <a:rPr lang="en-US" altLang="en-US">
                <a:latin typeface="Times New Roman" panose="02020603050405020304" pitchFamily="18" charset="0"/>
              </a:rPr>
              <a:pPr eaLnBrk="1" hangingPunct="1"/>
              <a:t>8</a:t>
            </a:fld>
            <a:endParaRPr lang="en-US" altLang="en-US">
              <a:latin typeface="Times New Roman" panose="02020603050405020304" pitchFamily="18" charset="0"/>
            </a:endParaRPr>
          </a:p>
        </p:txBody>
      </p:sp>
    </p:spTree>
    <p:extLst>
      <p:ext uri="{BB962C8B-B14F-4D97-AF65-F5344CB8AC3E}">
        <p14:creationId xmlns:p14="http://schemas.microsoft.com/office/powerpoint/2010/main" val="2401175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914C7069-3FD9-4358-A8B9-C8DA14D759D8}"/>
              </a:ext>
            </a:extLst>
          </p:cNvPr>
          <p:cNvSpPr>
            <a:spLocks noGrp="1"/>
          </p:cNvSpPr>
          <p:nvPr>
            <p:ph type="title"/>
          </p:nvPr>
        </p:nvSpPr>
        <p:spPr>
          <a:xfrm>
            <a:off x="2590800" y="457200"/>
            <a:ext cx="7772400" cy="990600"/>
          </a:xfrm>
        </p:spPr>
        <p:txBody>
          <a:bodyPr/>
          <a:lstStyle/>
          <a:p>
            <a:pPr eaLnBrk="1" hangingPunct="1"/>
            <a:r>
              <a:rPr lang="en-US" altLang="en-US"/>
              <a:t>Facts of the Fall</a:t>
            </a:r>
          </a:p>
        </p:txBody>
      </p:sp>
      <p:sp>
        <p:nvSpPr>
          <p:cNvPr id="10243" name="Content Placeholder 2">
            <a:extLst>
              <a:ext uri="{FF2B5EF4-FFF2-40B4-BE49-F238E27FC236}">
                <a16:creationId xmlns:a16="http://schemas.microsoft.com/office/drawing/2014/main" id="{B4C73C16-528F-49A2-9910-AB6A03BF1A38}"/>
              </a:ext>
            </a:extLst>
          </p:cNvPr>
          <p:cNvSpPr>
            <a:spLocks noGrp="1"/>
          </p:cNvSpPr>
          <p:nvPr>
            <p:ph idx="1"/>
          </p:nvPr>
        </p:nvSpPr>
        <p:spPr>
          <a:xfrm>
            <a:off x="1546789" y="1447800"/>
            <a:ext cx="8816411" cy="4953000"/>
          </a:xfrm>
        </p:spPr>
        <p:txBody>
          <a:bodyPr/>
          <a:lstStyle/>
          <a:p>
            <a:pPr eaLnBrk="1" hangingPunct="1"/>
            <a:r>
              <a:rPr lang="en-US" altLang="en-US" dirty="0"/>
              <a:t>Most problems of theodicy arise from minimizing either the consequences of the Fall, or the certainty and weight of God’s Judgment.</a:t>
            </a:r>
          </a:p>
          <a:p>
            <a:pPr marL="971550" lvl="1" indent="-514350" eaLnBrk="1" hangingPunct="1">
              <a:buFontTx/>
              <a:buAutoNum type="arabicPeriod"/>
            </a:pPr>
            <a:r>
              <a:rPr lang="en-US" altLang="en-US" dirty="0"/>
              <a:t>Many tend to believe the half-truths and lies of Satan (Gen. 3:4-6).</a:t>
            </a:r>
          </a:p>
          <a:p>
            <a:pPr marL="971550" lvl="1" indent="-514350" eaLnBrk="1" hangingPunct="1">
              <a:buFontTx/>
              <a:buAutoNum type="arabicPeriod"/>
            </a:pPr>
            <a:r>
              <a:rPr lang="en-US" altLang="en-US" dirty="0"/>
              <a:t>We have lost innocence. Not only do we know evil, but we’re fascinated by it (Gen. 3:7,22).</a:t>
            </a:r>
          </a:p>
          <a:p>
            <a:pPr marL="971550" lvl="1" indent="-514350" eaLnBrk="1" hangingPunct="1">
              <a:buFontTx/>
              <a:buAutoNum type="arabicPeriod"/>
            </a:pPr>
            <a:r>
              <a:rPr lang="en-US" altLang="en-US" dirty="0"/>
              <a:t>We are estranged from God from birth and hide from Him (Gen. 3:8; 1 Cor. 15:22).</a:t>
            </a:r>
          </a:p>
        </p:txBody>
      </p:sp>
      <p:sp>
        <p:nvSpPr>
          <p:cNvPr id="4" name="Slide Number Placeholder 3">
            <a:extLst>
              <a:ext uri="{FF2B5EF4-FFF2-40B4-BE49-F238E27FC236}">
                <a16:creationId xmlns:a16="http://schemas.microsoft.com/office/drawing/2014/main" id="{45C4C132-9904-46AF-AC9B-E6FF439EADD5}"/>
              </a:ext>
            </a:extLst>
          </p:cNvPr>
          <p:cNvSpPr>
            <a:spLocks noGrp="1"/>
          </p:cNvSpPr>
          <p:nvPr>
            <p:ph type="sldNum" sz="quarter" idx="12"/>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185761B-CD36-47EC-AAFE-1473F7646090}" type="slidenum">
              <a:rPr lang="en-US" altLang="en-US">
                <a:latin typeface="Times New Roman" panose="02020603050405020304" pitchFamily="18" charset="0"/>
              </a:rPr>
              <a:pPr eaLnBrk="1" hangingPunct="1"/>
              <a:t>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686594356"/>
      </p:ext>
    </p:extLst>
  </p:cSld>
  <p:clrMapOvr>
    <a:masterClrMapping/>
  </p:clrMapOvr>
  <p:transition>
    <p:wipe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243">
                                            <p:txEl>
                                              <p:pRg st="1" end="1"/>
                                            </p:txEl>
                                          </p:spTgt>
                                        </p:tgtEl>
                                        <p:attrNameLst>
                                          <p:attrName>style.visibility</p:attrName>
                                        </p:attrNameLst>
                                      </p:cBhvr>
                                      <p:to>
                                        <p:strVal val="visible"/>
                                      </p:to>
                                    </p:set>
                                    <p:anim calcmode="lin" valueType="num">
                                      <p:cBhvr additive="base">
                                        <p:cTn id="7" dur="500" fill="hold"/>
                                        <p:tgtEl>
                                          <p:spTgt spid="1024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 calcmode="lin" valueType="num">
                                      <p:cBhvr additive="base">
                                        <p:cTn id="13" dur="500" fill="hold"/>
                                        <p:tgtEl>
                                          <p:spTgt spid="1024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4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10243">
                                            <p:txEl>
                                              <p:pRg st="3" end="3"/>
                                            </p:txEl>
                                          </p:spTgt>
                                        </p:tgtEl>
                                        <p:attrNameLst>
                                          <p:attrName>style.visibility</p:attrName>
                                        </p:attrNameLst>
                                      </p:cBhvr>
                                      <p:to>
                                        <p:strVal val="visible"/>
                                      </p:to>
                                    </p:set>
                                    <p:anim calcmode="lin" valueType="num">
                                      <p:cBhvr additive="base">
                                        <p:cTn id="19" dur="500" fill="hold"/>
                                        <p:tgtEl>
                                          <p:spTgt spid="1024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24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01068980">
  <a:themeElements>
    <a:clrScheme name="01068980 1">
      <a:dk1>
        <a:srgbClr val="868686"/>
      </a:dk1>
      <a:lt1>
        <a:srgbClr val="FFFFFF"/>
      </a:lt1>
      <a:dk2>
        <a:srgbClr val="000000"/>
      </a:dk2>
      <a:lt2>
        <a:srgbClr val="FFFF00"/>
      </a:lt2>
      <a:accent1>
        <a:srgbClr val="66FF33"/>
      </a:accent1>
      <a:accent2>
        <a:srgbClr val="CC3300"/>
      </a:accent2>
      <a:accent3>
        <a:srgbClr val="AAAAAA"/>
      </a:accent3>
      <a:accent4>
        <a:srgbClr val="DADADA"/>
      </a:accent4>
      <a:accent5>
        <a:srgbClr val="B8FFAD"/>
      </a:accent5>
      <a:accent6>
        <a:srgbClr val="B92D00"/>
      </a:accent6>
      <a:hlink>
        <a:srgbClr val="0000FF"/>
      </a:hlink>
      <a:folHlink>
        <a:srgbClr val="008080"/>
      </a:folHlink>
    </a:clrScheme>
    <a:fontScheme name="01068980">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01068980 1">
        <a:dk1>
          <a:srgbClr val="868686"/>
        </a:dk1>
        <a:lt1>
          <a:srgbClr val="FFFFFF"/>
        </a:lt1>
        <a:dk2>
          <a:srgbClr val="000000"/>
        </a:dk2>
        <a:lt2>
          <a:srgbClr val="FFFF00"/>
        </a:lt2>
        <a:accent1>
          <a:srgbClr val="66FF33"/>
        </a:accent1>
        <a:accent2>
          <a:srgbClr val="CC3300"/>
        </a:accent2>
        <a:accent3>
          <a:srgbClr val="AAAAAA"/>
        </a:accent3>
        <a:accent4>
          <a:srgbClr val="DADADA"/>
        </a:accent4>
        <a:accent5>
          <a:srgbClr val="B8FFAD"/>
        </a:accent5>
        <a:accent6>
          <a:srgbClr val="B92D00"/>
        </a:accent6>
        <a:hlink>
          <a:srgbClr val="0000FF"/>
        </a:hlink>
        <a:folHlink>
          <a:srgbClr val="008080"/>
        </a:folHlink>
      </a:clrScheme>
      <a:clrMap bg1="dk2" tx1="lt1" bg2="dk1" tx2="lt2" accent1="accent1" accent2="accent2" accent3="accent3" accent4="accent4" accent5="accent5" accent6="accent6" hlink="hlink" folHlink="folHlink"/>
    </a:extraClrScheme>
    <a:extraClrScheme>
      <a:clrScheme name="01068980 2">
        <a:dk1>
          <a:srgbClr val="000000"/>
        </a:dk1>
        <a:lt1>
          <a:srgbClr val="FFFFFF"/>
        </a:lt1>
        <a:dk2>
          <a:srgbClr val="9966FF"/>
        </a:dk2>
        <a:lt2>
          <a:srgbClr val="CBCBCB"/>
        </a:lt2>
        <a:accent1>
          <a:srgbClr val="6699FF"/>
        </a:accent1>
        <a:accent2>
          <a:srgbClr val="777777"/>
        </a:accent2>
        <a:accent3>
          <a:srgbClr val="FFFFFF"/>
        </a:accent3>
        <a:accent4>
          <a:srgbClr val="000000"/>
        </a:accent4>
        <a:accent5>
          <a:srgbClr val="B8CAFF"/>
        </a:accent5>
        <a:accent6>
          <a:srgbClr val="6B6B6B"/>
        </a:accent6>
        <a:hlink>
          <a:srgbClr val="00CCCC"/>
        </a:hlink>
        <a:folHlink>
          <a:srgbClr val="FF6699"/>
        </a:folHlink>
      </a:clrScheme>
      <a:clrMap bg1="lt1" tx1="dk1" bg2="lt2" tx2="dk2" accent1="accent1" accent2="accent2" accent3="accent3" accent4="accent4" accent5="accent5" accent6="accent6" hlink="hlink" folHlink="folHlink"/>
    </a:extraClrScheme>
    <a:extraClrScheme>
      <a:clrScheme name="01068980 3">
        <a:dk1>
          <a:srgbClr val="000000"/>
        </a:dk1>
        <a:lt1>
          <a:srgbClr val="FFFFFF"/>
        </a:lt1>
        <a:dk2>
          <a:srgbClr val="000000"/>
        </a:dk2>
        <a:lt2>
          <a:srgbClr val="777777"/>
        </a:lt2>
        <a:accent1>
          <a:srgbClr val="CBCBCB"/>
        </a:accent1>
        <a:accent2>
          <a:srgbClr val="969696"/>
        </a:accent2>
        <a:accent3>
          <a:srgbClr val="FFFFFF"/>
        </a:accent3>
        <a:accent4>
          <a:srgbClr val="000000"/>
        </a:accent4>
        <a:accent5>
          <a:srgbClr val="E2E2E2"/>
        </a:accent5>
        <a:accent6>
          <a:srgbClr val="878787"/>
        </a:accent6>
        <a:hlink>
          <a:srgbClr val="4D4D4D"/>
        </a:hlink>
        <a:folHlink>
          <a:srgbClr val="EAEAE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6238</Words>
  <Application>Microsoft Office PowerPoint</Application>
  <PresentationFormat>Widescreen</PresentationFormat>
  <Paragraphs>366</Paragraphs>
  <Slides>64</Slides>
  <Notes>64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64</vt:i4>
      </vt:variant>
    </vt:vector>
  </HeadingPairs>
  <TitlesOfParts>
    <vt:vector size="70" baseType="lpstr">
      <vt:lpstr>Arial</vt:lpstr>
      <vt:lpstr>Calibri</vt:lpstr>
      <vt:lpstr>Calibri Light</vt:lpstr>
      <vt:lpstr>Times New Roman</vt:lpstr>
      <vt:lpstr>Office Theme</vt:lpstr>
      <vt:lpstr>01068980</vt:lpstr>
      <vt:lpstr>Theology of Suffering/ Theodicy</vt:lpstr>
      <vt:lpstr>Theodicy defined: </vt:lpstr>
      <vt:lpstr>Topics</vt:lpstr>
      <vt:lpstr>Pain is a problem only if you believe in God Attributed to C.S. Lewis</vt:lpstr>
      <vt:lpstr>Sigmund Freud </vt:lpstr>
      <vt:lpstr>No-Trouble Lifetime Warranty? </vt:lpstr>
      <vt:lpstr>God May Provide Us Troubles</vt:lpstr>
      <vt:lpstr>God Promises Deliverance </vt:lpstr>
      <vt:lpstr>Facts of the Fall</vt:lpstr>
      <vt:lpstr>Facts of the Fall</vt:lpstr>
      <vt:lpstr>Facts of the Fall</vt:lpstr>
      <vt:lpstr>The Judgement</vt:lpstr>
      <vt:lpstr>The Judgement</vt:lpstr>
      <vt:lpstr>The Hard Cases </vt:lpstr>
      <vt:lpstr>Hard Cases</vt:lpstr>
      <vt:lpstr>False Assumption--1</vt:lpstr>
      <vt:lpstr>We cannot comprehend God’s ways.</vt:lpstr>
      <vt:lpstr>We can’t grasp God’s leading.</vt:lpstr>
      <vt:lpstr>PowerPoint Presentation</vt:lpstr>
      <vt:lpstr>PowerPoint Presentation</vt:lpstr>
      <vt:lpstr>Job illustrates our lack of answers.</vt:lpstr>
      <vt:lpstr>False Assumption—2 </vt:lpstr>
      <vt:lpstr>False Assumption—3 </vt:lpstr>
      <vt:lpstr>PowerPoint Presentation</vt:lpstr>
      <vt:lpstr>11 Kinds of Suffering and Evil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Rick Warren (Purpose Driven Life)</vt:lpstr>
      <vt:lpstr>Why does God chasten His children, while ignoring the wicked?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Inappropriate Responses to  Experience With Evil</vt:lpstr>
      <vt:lpstr>PowerPoint Presentation</vt:lpstr>
      <vt:lpstr>Appropriate Responses to Suffering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Theology of Suffering/ Theodicy</dc:title>
  <dc:creator>Walt Robertson</dc:creator>
  <cp:lastModifiedBy>Walt Robertson</cp:lastModifiedBy>
  <cp:revision>3</cp:revision>
  <dcterms:created xsi:type="dcterms:W3CDTF">2021-02-13T00:30:36Z</dcterms:created>
  <dcterms:modified xsi:type="dcterms:W3CDTF">2021-02-13T00:49:24Z</dcterms:modified>
</cp:coreProperties>
</file>